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 id="214748368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Young Serif"/>
      <p:regular r:id="rId15"/>
    </p:embeddedFont>
    <p:embeddedFont>
      <p:font typeface="Rubik"/>
      <p:regular r:id="rId16"/>
      <p:bold r:id="rId17"/>
      <p:italic r:id="rId18"/>
      <p:boldItalic r:id="rId19"/>
    </p:embeddedFont>
    <p:embeddedFont>
      <p:font typeface="Rubik SemiBold"/>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ubikSemiBold-regular.fntdata"/><Relationship Id="rId22" Type="http://schemas.openxmlformats.org/officeDocument/2006/relationships/font" Target="fonts/RubikSemiBold-italic.fntdata"/><Relationship Id="rId21" Type="http://schemas.openxmlformats.org/officeDocument/2006/relationships/font" Target="fonts/RubikSemiBold-bold.fntdata"/><Relationship Id="rId23" Type="http://schemas.openxmlformats.org/officeDocument/2006/relationships/font" Target="fonts/RubikSemiBold-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YoungSerif-regular.fntdata"/><Relationship Id="rId14" Type="http://schemas.openxmlformats.org/officeDocument/2006/relationships/slide" Target="slides/slide8.xml"/><Relationship Id="rId17" Type="http://schemas.openxmlformats.org/officeDocument/2006/relationships/font" Target="fonts/Rubik-bold.fntdata"/><Relationship Id="rId16" Type="http://schemas.openxmlformats.org/officeDocument/2006/relationships/font" Target="fonts/Rubik-regular.fntdata"/><Relationship Id="rId19" Type="http://schemas.openxmlformats.org/officeDocument/2006/relationships/font" Target="fonts/Rubik-boldItalic.fntdata"/><Relationship Id="rId18" Type="http://schemas.openxmlformats.org/officeDocument/2006/relationships/font" Target="fonts/Rubik-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25f91a02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25f91a02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25f91a02f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25f91a02f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25f91a02f3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25f91a02f3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25f91a02f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25f91a02f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25f91a02f3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25f91a02f3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25f91a02f3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25f91a02f3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25f91a02f3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25f91a02f3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25f91a02f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25f91a02f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bg>
      <p:bgPr>
        <a:solidFill>
          <a:schemeClr val="dk2"/>
        </a:solidFill>
      </p:bgPr>
    </p:bg>
    <p:spTree>
      <p:nvGrpSpPr>
        <p:cNvPr id="54" name="Shape 54"/>
        <p:cNvGrpSpPr/>
        <p:nvPr/>
      </p:nvGrpSpPr>
      <p:grpSpPr>
        <a:xfrm>
          <a:off x="0" y="0"/>
          <a:ext cx="0" cy="0"/>
          <a:chOff x="0" y="0"/>
          <a:chExt cx="0" cy="0"/>
        </a:xfrm>
      </p:grpSpPr>
      <p:sp>
        <p:nvSpPr>
          <p:cNvPr id="55" name="Google Shape;55;p14"/>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4"/>
          <p:cNvSpPr/>
          <p:nvPr/>
        </p:nvSpPr>
        <p:spPr>
          <a:xfrm>
            <a:off x="228600" y="228600"/>
            <a:ext cx="8686800" cy="468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accent3"/>
              </a:buClr>
              <a:buSzPts val="1100"/>
              <a:buNone/>
            </a:pPr>
            <a:r>
              <a:t/>
            </a:r>
            <a:endParaRPr sz="5600">
              <a:solidFill>
                <a:schemeClr val="lt2"/>
              </a:solidFill>
              <a:latin typeface="Young Serif"/>
              <a:ea typeface="Young Serif"/>
              <a:cs typeface="Young Serif"/>
              <a:sym typeface="Young Serif"/>
            </a:endParaRPr>
          </a:p>
        </p:txBody>
      </p:sp>
      <p:sp>
        <p:nvSpPr>
          <p:cNvPr id="57" name="Google Shape;57;p14"/>
          <p:cNvSpPr txBox="1"/>
          <p:nvPr>
            <p:ph type="title"/>
          </p:nvPr>
        </p:nvSpPr>
        <p:spPr>
          <a:xfrm>
            <a:off x="1248900" y="1632850"/>
            <a:ext cx="6646200" cy="1588800"/>
          </a:xfrm>
          <a:prstGeom prst="rect">
            <a:avLst/>
          </a:prstGeom>
        </p:spPr>
        <p:txBody>
          <a:bodyPr anchorCtr="0" anchor="ctr" bIns="91425" lIns="91425" spcFirstLastPara="1" rIns="91425" wrap="square" tIns="91425">
            <a:normAutofit/>
          </a:bodyPr>
          <a:lstStyle>
            <a:lvl1pPr lvl="0" algn="ctr">
              <a:lnSpc>
                <a:spcPct val="90000"/>
              </a:lnSpc>
              <a:spcBef>
                <a:spcPts val="0"/>
              </a:spcBef>
              <a:spcAft>
                <a:spcPts val="0"/>
              </a:spcAft>
              <a:buSzPts val="5600"/>
              <a:buNone/>
              <a:defRPr sz="5600"/>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58" name="Google Shape;58;p14"/>
          <p:cNvSpPr txBox="1"/>
          <p:nvPr>
            <p:ph idx="1" type="subTitle"/>
          </p:nvPr>
        </p:nvSpPr>
        <p:spPr>
          <a:xfrm>
            <a:off x="2369850" y="3221650"/>
            <a:ext cx="4404300" cy="39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9" name="Shape 59"/>
        <p:cNvGrpSpPr/>
        <p:nvPr/>
      </p:nvGrpSpPr>
      <p:grpSpPr>
        <a:xfrm>
          <a:off x="0" y="0"/>
          <a:ext cx="0" cy="0"/>
          <a:chOff x="0" y="0"/>
          <a:chExt cx="0" cy="0"/>
        </a:xfrm>
      </p:grpSpPr>
      <p:sp>
        <p:nvSpPr>
          <p:cNvPr id="60" name="Google Shape;6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2" name="Shape 62"/>
        <p:cNvGrpSpPr/>
        <p:nvPr/>
      </p:nvGrpSpPr>
      <p:grpSpPr>
        <a:xfrm>
          <a:off x="0" y="0"/>
          <a:ext cx="0" cy="0"/>
          <a:chOff x="0" y="0"/>
          <a:chExt cx="0" cy="0"/>
        </a:xfrm>
      </p:grpSpPr>
      <p:sp>
        <p:nvSpPr>
          <p:cNvPr id="63" name="Google Shape;6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64" name="Google Shape;6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65" name="Google Shape;6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66" name="Shape 66"/>
        <p:cNvGrpSpPr/>
        <p:nvPr/>
      </p:nvGrpSpPr>
      <p:grpSpPr>
        <a:xfrm>
          <a:off x="0" y="0"/>
          <a:ext cx="0" cy="0"/>
          <a:chOff x="0" y="0"/>
          <a:chExt cx="0" cy="0"/>
        </a:xfrm>
      </p:grpSpPr>
      <p:sp>
        <p:nvSpPr>
          <p:cNvPr id="67" name="Google Shape;6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68" name="Google Shape;6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0" name="Google Shape;7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1" name="Shape 71"/>
        <p:cNvGrpSpPr/>
        <p:nvPr/>
      </p:nvGrpSpPr>
      <p:grpSpPr>
        <a:xfrm>
          <a:off x="0" y="0"/>
          <a:ext cx="0" cy="0"/>
          <a:chOff x="0" y="0"/>
          <a:chExt cx="0" cy="0"/>
        </a:xfrm>
      </p:grpSpPr>
      <p:sp>
        <p:nvSpPr>
          <p:cNvPr id="72" name="Google Shape;7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73" name="Google Shape;7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4" name="Shape 74"/>
        <p:cNvGrpSpPr/>
        <p:nvPr/>
      </p:nvGrpSpPr>
      <p:grpSpPr>
        <a:xfrm>
          <a:off x="0" y="0"/>
          <a:ext cx="0" cy="0"/>
          <a:chOff x="0" y="0"/>
          <a:chExt cx="0" cy="0"/>
        </a:xfrm>
      </p:grpSpPr>
      <p:sp>
        <p:nvSpPr>
          <p:cNvPr id="75" name="Google Shape;7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6" name="Google Shape;7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7" name="Google Shape;7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8" name="Shape 78"/>
        <p:cNvGrpSpPr/>
        <p:nvPr/>
      </p:nvGrpSpPr>
      <p:grpSpPr>
        <a:xfrm>
          <a:off x="0" y="0"/>
          <a:ext cx="0" cy="0"/>
          <a:chOff x="0" y="0"/>
          <a:chExt cx="0" cy="0"/>
        </a:xfrm>
      </p:grpSpPr>
      <p:sp>
        <p:nvSpPr>
          <p:cNvPr id="79" name="Google Shape;7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0" name="Google Shape;8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1" name="Shape 81"/>
        <p:cNvGrpSpPr/>
        <p:nvPr/>
      </p:nvGrpSpPr>
      <p:grpSpPr>
        <a:xfrm>
          <a:off x="0" y="0"/>
          <a:ext cx="0" cy="0"/>
          <a:chOff x="0" y="0"/>
          <a:chExt cx="0" cy="0"/>
        </a:xfrm>
      </p:grpSpPr>
      <p:sp>
        <p:nvSpPr>
          <p:cNvPr id="82" name="Google Shape;8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4" name="Google Shape;84;p21"/>
          <p:cNvSpPr txBox="1"/>
          <p:nvPr>
            <p:ph idx="1" type="subTitle"/>
          </p:nvPr>
        </p:nvSpPr>
        <p:spPr>
          <a:xfrm>
            <a:off x="265500" y="2803075"/>
            <a:ext cx="4045200" cy="123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5" name="Google Shape;8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86" name="Google Shape;8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7" name="Shape 87"/>
        <p:cNvGrpSpPr/>
        <p:nvPr/>
      </p:nvGrpSpPr>
      <p:grpSpPr>
        <a:xfrm>
          <a:off x="0" y="0"/>
          <a:ext cx="0" cy="0"/>
          <a:chOff x="0" y="0"/>
          <a:chExt cx="0" cy="0"/>
        </a:xfrm>
      </p:grpSpPr>
      <p:sp>
        <p:nvSpPr>
          <p:cNvPr id="88" name="Google Shape;8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50"/>
              <a:buNone/>
              <a:defRPr/>
            </a:lvl1pPr>
          </a:lstStyle>
          <a:p/>
        </p:txBody>
      </p:sp>
      <p:sp>
        <p:nvSpPr>
          <p:cNvPr id="89" name="Google Shape;8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90" name="Shape 90"/>
        <p:cNvGrpSpPr/>
        <p:nvPr/>
      </p:nvGrpSpPr>
      <p:grpSpPr>
        <a:xfrm>
          <a:off x="0" y="0"/>
          <a:ext cx="0" cy="0"/>
          <a:chOff x="0" y="0"/>
          <a:chExt cx="0" cy="0"/>
        </a:xfrm>
      </p:grpSpPr>
      <p:sp>
        <p:nvSpPr>
          <p:cNvPr id="91" name="Google Shape;9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2" name="Google Shape;9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4325" lvl="0" marL="457200" algn="ctr">
              <a:spcBef>
                <a:spcPts val="0"/>
              </a:spcBef>
              <a:spcAft>
                <a:spcPts val="0"/>
              </a:spcAft>
              <a:buSzPts val="1350"/>
              <a:buChar char="●"/>
              <a:defRPr/>
            </a:lvl1pPr>
            <a:lvl2pPr indent="-314325" lvl="1" marL="914400" algn="ctr">
              <a:spcBef>
                <a:spcPts val="0"/>
              </a:spcBef>
              <a:spcAft>
                <a:spcPts val="0"/>
              </a:spcAft>
              <a:buSzPts val="1350"/>
              <a:buChar char="○"/>
              <a:defRPr/>
            </a:lvl2pPr>
            <a:lvl3pPr indent="-314325" lvl="2" marL="1371600" algn="ctr">
              <a:spcBef>
                <a:spcPts val="0"/>
              </a:spcBef>
              <a:spcAft>
                <a:spcPts val="0"/>
              </a:spcAft>
              <a:buSzPts val="1350"/>
              <a:buChar char="■"/>
              <a:defRPr/>
            </a:lvl3pPr>
            <a:lvl4pPr indent="-314325" lvl="3" marL="1828800" algn="ctr">
              <a:spcBef>
                <a:spcPts val="0"/>
              </a:spcBef>
              <a:spcAft>
                <a:spcPts val="0"/>
              </a:spcAft>
              <a:buSzPts val="1350"/>
              <a:buChar char="●"/>
              <a:defRPr/>
            </a:lvl4pPr>
            <a:lvl5pPr indent="-314325" lvl="4" marL="2286000" algn="ctr">
              <a:spcBef>
                <a:spcPts val="0"/>
              </a:spcBef>
              <a:spcAft>
                <a:spcPts val="0"/>
              </a:spcAft>
              <a:buSzPts val="1350"/>
              <a:buChar char="○"/>
              <a:defRPr/>
            </a:lvl5pPr>
            <a:lvl6pPr indent="-314325" lvl="5" marL="2743200" algn="ctr">
              <a:spcBef>
                <a:spcPts val="0"/>
              </a:spcBef>
              <a:spcAft>
                <a:spcPts val="0"/>
              </a:spcAft>
              <a:buSzPts val="1350"/>
              <a:buChar char="■"/>
              <a:defRPr/>
            </a:lvl6pPr>
            <a:lvl7pPr indent="-314325" lvl="6" marL="3200400" algn="ctr">
              <a:spcBef>
                <a:spcPts val="0"/>
              </a:spcBef>
              <a:spcAft>
                <a:spcPts val="0"/>
              </a:spcAft>
              <a:buSzPts val="1350"/>
              <a:buChar char="●"/>
              <a:defRPr/>
            </a:lvl7pPr>
            <a:lvl8pPr indent="-314325" lvl="7" marL="3657600" algn="ctr">
              <a:spcBef>
                <a:spcPts val="0"/>
              </a:spcBef>
              <a:spcAft>
                <a:spcPts val="0"/>
              </a:spcAft>
              <a:buSzPts val="1350"/>
              <a:buChar char="○"/>
              <a:defRPr/>
            </a:lvl8pPr>
            <a:lvl9pPr indent="-314325" lvl="8" marL="4114800" algn="ctr">
              <a:spcBef>
                <a:spcPts val="0"/>
              </a:spcBef>
              <a:spcAft>
                <a:spcPts val="0"/>
              </a:spcAft>
              <a:buSzPts val="1350"/>
              <a:buChar char="■"/>
              <a:defRPr/>
            </a:lvl9pPr>
          </a:lstStyle>
          <a:p/>
        </p:txBody>
      </p:sp>
      <p:sp>
        <p:nvSpPr>
          <p:cNvPr id="93" name="Google Shape;9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4" name="Shape 94"/>
        <p:cNvGrpSpPr/>
        <p:nvPr/>
      </p:nvGrpSpPr>
      <p:grpSpPr>
        <a:xfrm>
          <a:off x="0" y="0"/>
          <a:ext cx="0" cy="0"/>
          <a:chOff x="0" y="0"/>
          <a:chExt cx="0" cy="0"/>
        </a:xfrm>
      </p:grpSpPr>
      <p:sp>
        <p:nvSpPr>
          <p:cNvPr id="95" name="Google Shape;95;p24"/>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96" name="Google Shape;9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7" name="Google Shape;97;p24"/>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8" name="Google Shape;98;p24"/>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24"/>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00" name="Google Shape;100;p24"/>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01" name="Google Shape;101;p24"/>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02" name="Google Shape;102;p24"/>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3" name="Shape 103"/>
        <p:cNvGrpSpPr/>
        <p:nvPr/>
      </p:nvGrpSpPr>
      <p:grpSpPr>
        <a:xfrm>
          <a:off x="0" y="0"/>
          <a:ext cx="0" cy="0"/>
          <a:chOff x="0" y="0"/>
          <a:chExt cx="0" cy="0"/>
        </a:xfrm>
      </p:grpSpPr>
      <p:sp>
        <p:nvSpPr>
          <p:cNvPr id="104" name="Google Shape;104;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05" name="Google Shape;105;p25"/>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106" name="Google Shape;106;p25"/>
          <p:cNvSpPr/>
          <p:nvPr>
            <p:ph idx="2" type="pic"/>
          </p:nvPr>
        </p:nvSpPr>
        <p:spPr>
          <a:xfrm>
            <a:off x="4992024" y="1152775"/>
            <a:ext cx="3840300" cy="3416400"/>
          </a:xfrm>
          <a:prstGeom prst="rect">
            <a:avLst/>
          </a:prstGeom>
          <a:noFill/>
          <a:ln>
            <a:noFill/>
          </a:ln>
        </p:spPr>
      </p:sp>
      <p:sp>
        <p:nvSpPr>
          <p:cNvPr id="107" name="Google Shape;10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108" name="Shape 108"/>
        <p:cNvGrpSpPr/>
        <p:nvPr/>
      </p:nvGrpSpPr>
      <p:grpSpPr>
        <a:xfrm>
          <a:off x="0" y="0"/>
          <a:ext cx="0" cy="0"/>
          <a:chOff x="0" y="0"/>
          <a:chExt cx="0" cy="0"/>
        </a:xfrm>
      </p:grpSpPr>
      <p:sp>
        <p:nvSpPr>
          <p:cNvPr id="109" name="Google Shape;10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26"/>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1" name="Google Shape;111;p26"/>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112" name="Google Shape;112;p26"/>
          <p:cNvSpPr txBox="1"/>
          <p:nvPr>
            <p:ph idx="2" type="body"/>
          </p:nvPr>
        </p:nvSpPr>
        <p:spPr>
          <a:xfrm>
            <a:off x="5048000" y="2237788"/>
            <a:ext cx="3619800" cy="23736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113" name="Google Shape;113;p26"/>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14" name="Google Shape;114;p26"/>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5" name="Shape 115"/>
        <p:cNvGrpSpPr/>
        <p:nvPr/>
      </p:nvGrpSpPr>
      <p:grpSpPr>
        <a:xfrm>
          <a:off x="0" y="0"/>
          <a:ext cx="0" cy="0"/>
          <a:chOff x="0" y="0"/>
          <a:chExt cx="0" cy="0"/>
        </a:xfrm>
      </p:grpSpPr>
      <p:sp>
        <p:nvSpPr>
          <p:cNvPr id="116" name="Google Shape;11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7"/>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118" name="Google Shape;118;p27"/>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119" name="Google Shape;119;p27"/>
          <p:cNvSpPr txBox="1"/>
          <p:nvPr>
            <p:ph idx="3" type="body"/>
          </p:nvPr>
        </p:nvSpPr>
        <p:spPr>
          <a:xfrm>
            <a:off x="6212275" y="2417500"/>
            <a:ext cx="2455500" cy="23736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120" name="Google Shape;120;p27"/>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1" name="Google Shape;121;p27"/>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22" name="Google Shape;122;p27"/>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23" name="Google Shape;123;p27"/>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4" name="Shape 124"/>
        <p:cNvGrpSpPr/>
        <p:nvPr/>
      </p:nvGrpSpPr>
      <p:grpSpPr>
        <a:xfrm>
          <a:off x="0" y="0"/>
          <a:ext cx="0" cy="0"/>
          <a:chOff x="0" y="0"/>
          <a:chExt cx="0" cy="0"/>
        </a:xfrm>
      </p:grpSpPr>
      <p:sp>
        <p:nvSpPr>
          <p:cNvPr id="125" name="Google Shape;125;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8"/>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127" name="Google Shape;127;p28"/>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128" name="Google Shape;128;p28"/>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129" name="Google Shape;129;p28"/>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130" name="Google Shape;130;p28"/>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1" name="Google Shape;131;p28"/>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32" name="Google Shape;132;p28"/>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33" name="Google Shape;133;p28"/>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34" name="Google Shape;134;p28"/>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35" name="Shape 135"/>
        <p:cNvGrpSpPr/>
        <p:nvPr/>
      </p:nvGrpSpPr>
      <p:grpSpPr>
        <a:xfrm>
          <a:off x="0" y="0"/>
          <a:ext cx="0" cy="0"/>
          <a:chOff x="0" y="0"/>
          <a:chExt cx="0" cy="0"/>
        </a:xfrm>
      </p:grpSpPr>
      <p:sp>
        <p:nvSpPr>
          <p:cNvPr id="136" name="Google Shape;136;p29"/>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37" name="Google Shape;137;p29"/>
          <p:cNvSpPr/>
          <p:nvPr>
            <p:ph idx="2" type="pic"/>
          </p:nvPr>
        </p:nvSpPr>
        <p:spPr>
          <a:xfrm>
            <a:off x="4804825" y="1133300"/>
            <a:ext cx="4027500" cy="2392800"/>
          </a:xfrm>
          <a:prstGeom prst="rect">
            <a:avLst/>
          </a:prstGeom>
          <a:noFill/>
          <a:ln>
            <a:noFill/>
          </a:ln>
        </p:spPr>
      </p:sp>
      <p:sp>
        <p:nvSpPr>
          <p:cNvPr id="138" name="Google Shape;138;p29"/>
          <p:cNvSpPr/>
          <p:nvPr>
            <p:ph idx="3" type="pic"/>
          </p:nvPr>
        </p:nvSpPr>
        <p:spPr>
          <a:xfrm>
            <a:off x="311725" y="1133300"/>
            <a:ext cx="4027500" cy="2392800"/>
          </a:xfrm>
          <a:prstGeom prst="rect">
            <a:avLst/>
          </a:prstGeom>
          <a:noFill/>
          <a:ln>
            <a:noFill/>
          </a:ln>
        </p:spPr>
      </p:sp>
      <p:sp>
        <p:nvSpPr>
          <p:cNvPr id="139" name="Google Shape;139;p29"/>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0" name="Google Shape;14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1" name="Google Shape;141;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42" name="Google Shape;142;p2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3" name="Google Shape;143;p2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4" name="Shape 144"/>
        <p:cNvGrpSpPr/>
        <p:nvPr/>
      </p:nvGrpSpPr>
      <p:grpSpPr>
        <a:xfrm>
          <a:off x="0" y="0"/>
          <a:ext cx="0" cy="0"/>
          <a:chOff x="0" y="0"/>
          <a:chExt cx="0" cy="0"/>
        </a:xfrm>
      </p:grpSpPr>
      <p:sp>
        <p:nvSpPr>
          <p:cNvPr id="145" name="Google Shape;145;p30"/>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6" name="Google Shape;146;p30"/>
          <p:cNvSpPr/>
          <p:nvPr>
            <p:ph idx="2" type="pic"/>
          </p:nvPr>
        </p:nvSpPr>
        <p:spPr>
          <a:xfrm>
            <a:off x="6205225" y="1128325"/>
            <a:ext cx="2627100" cy="2273100"/>
          </a:xfrm>
          <a:prstGeom prst="rect">
            <a:avLst/>
          </a:prstGeom>
          <a:noFill/>
          <a:ln>
            <a:noFill/>
          </a:ln>
        </p:spPr>
      </p:sp>
      <p:sp>
        <p:nvSpPr>
          <p:cNvPr id="147" name="Google Shape;147;p30"/>
          <p:cNvSpPr/>
          <p:nvPr>
            <p:ph idx="3" type="pic"/>
          </p:nvPr>
        </p:nvSpPr>
        <p:spPr>
          <a:xfrm>
            <a:off x="311725" y="1128325"/>
            <a:ext cx="2627100" cy="2273100"/>
          </a:xfrm>
          <a:prstGeom prst="rect">
            <a:avLst/>
          </a:prstGeom>
          <a:noFill/>
          <a:ln>
            <a:noFill/>
          </a:ln>
        </p:spPr>
      </p:sp>
      <p:sp>
        <p:nvSpPr>
          <p:cNvPr id="148" name="Google Shape;148;p30"/>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9" name="Google Shape;149;p30"/>
          <p:cNvSpPr/>
          <p:nvPr>
            <p:ph idx="5" type="pic"/>
          </p:nvPr>
        </p:nvSpPr>
        <p:spPr>
          <a:xfrm>
            <a:off x="3255250" y="1128325"/>
            <a:ext cx="2627100" cy="2273100"/>
          </a:xfrm>
          <a:prstGeom prst="rect">
            <a:avLst/>
          </a:prstGeom>
          <a:noFill/>
          <a:ln>
            <a:noFill/>
          </a:ln>
        </p:spPr>
      </p:sp>
      <p:sp>
        <p:nvSpPr>
          <p:cNvPr id="150" name="Google Shape;150;p30"/>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2" name="Google Shape;152;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53" name="Google Shape;153;p3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4" name="Google Shape;154;p3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5" name="Google Shape;155;p3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56" name="Shape 156"/>
        <p:cNvGrpSpPr/>
        <p:nvPr/>
      </p:nvGrpSpPr>
      <p:grpSpPr>
        <a:xfrm>
          <a:off x="0" y="0"/>
          <a:ext cx="0" cy="0"/>
          <a:chOff x="0" y="0"/>
          <a:chExt cx="0" cy="0"/>
        </a:xfrm>
      </p:grpSpPr>
      <p:sp>
        <p:nvSpPr>
          <p:cNvPr id="157" name="Google Shape;157;p31"/>
          <p:cNvSpPr/>
          <p:nvPr>
            <p:ph idx="2" type="pic"/>
          </p:nvPr>
        </p:nvSpPr>
        <p:spPr>
          <a:xfrm>
            <a:off x="311700" y="445025"/>
            <a:ext cx="8520600" cy="4218300"/>
          </a:xfrm>
          <a:prstGeom prst="rect">
            <a:avLst/>
          </a:prstGeom>
          <a:noFill/>
          <a:ln>
            <a:noFill/>
          </a:ln>
        </p:spPr>
      </p:sp>
      <p:sp>
        <p:nvSpPr>
          <p:cNvPr id="158" name="Google Shape;15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59" name="Shape 159"/>
        <p:cNvGrpSpPr/>
        <p:nvPr/>
      </p:nvGrpSpPr>
      <p:grpSpPr>
        <a:xfrm>
          <a:off x="0" y="0"/>
          <a:ext cx="0" cy="0"/>
          <a:chOff x="0" y="0"/>
          <a:chExt cx="0" cy="0"/>
        </a:xfrm>
      </p:grpSpPr>
      <p:sp>
        <p:nvSpPr>
          <p:cNvPr id="160" name="Google Shape;160;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1" name="Google Shape;161;p32"/>
          <p:cNvSpPr/>
          <p:nvPr>
            <p:ph idx="2" type="pic"/>
          </p:nvPr>
        </p:nvSpPr>
        <p:spPr>
          <a:xfrm>
            <a:off x="3389600" y="118913"/>
            <a:ext cx="1643700" cy="1535100"/>
          </a:xfrm>
          <a:prstGeom prst="rect">
            <a:avLst/>
          </a:prstGeom>
          <a:noFill/>
          <a:ln>
            <a:noFill/>
          </a:ln>
        </p:spPr>
      </p:sp>
      <p:sp>
        <p:nvSpPr>
          <p:cNvPr id="162" name="Google Shape;162;p32"/>
          <p:cNvSpPr/>
          <p:nvPr>
            <p:ph idx="3" type="pic"/>
          </p:nvPr>
        </p:nvSpPr>
        <p:spPr>
          <a:xfrm>
            <a:off x="5195935" y="118913"/>
            <a:ext cx="1643700" cy="1535100"/>
          </a:xfrm>
          <a:prstGeom prst="rect">
            <a:avLst/>
          </a:prstGeom>
          <a:noFill/>
          <a:ln>
            <a:noFill/>
          </a:ln>
        </p:spPr>
      </p:sp>
      <p:sp>
        <p:nvSpPr>
          <p:cNvPr id="163" name="Google Shape;163;p32"/>
          <p:cNvSpPr/>
          <p:nvPr>
            <p:ph idx="4" type="pic"/>
          </p:nvPr>
        </p:nvSpPr>
        <p:spPr>
          <a:xfrm>
            <a:off x="7002270" y="118913"/>
            <a:ext cx="1643700" cy="1535100"/>
          </a:xfrm>
          <a:prstGeom prst="rect">
            <a:avLst/>
          </a:prstGeom>
          <a:noFill/>
          <a:ln>
            <a:noFill/>
          </a:ln>
        </p:spPr>
      </p:sp>
      <p:sp>
        <p:nvSpPr>
          <p:cNvPr id="164" name="Google Shape;164;p32"/>
          <p:cNvSpPr/>
          <p:nvPr>
            <p:ph idx="5" type="pic"/>
          </p:nvPr>
        </p:nvSpPr>
        <p:spPr>
          <a:xfrm>
            <a:off x="3389588" y="1804212"/>
            <a:ext cx="1643700" cy="1535100"/>
          </a:xfrm>
          <a:prstGeom prst="rect">
            <a:avLst/>
          </a:prstGeom>
          <a:noFill/>
          <a:ln>
            <a:noFill/>
          </a:ln>
        </p:spPr>
      </p:sp>
      <p:sp>
        <p:nvSpPr>
          <p:cNvPr id="165" name="Google Shape;165;p32"/>
          <p:cNvSpPr/>
          <p:nvPr>
            <p:ph idx="6" type="pic"/>
          </p:nvPr>
        </p:nvSpPr>
        <p:spPr>
          <a:xfrm>
            <a:off x="5195922" y="1804212"/>
            <a:ext cx="1643700" cy="1535100"/>
          </a:xfrm>
          <a:prstGeom prst="rect">
            <a:avLst/>
          </a:prstGeom>
          <a:noFill/>
          <a:ln>
            <a:noFill/>
          </a:ln>
        </p:spPr>
      </p:sp>
      <p:sp>
        <p:nvSpPr>
          <p:cNvPr id="166" name="Google Shape;166;p32"/>
          <p:cNvSpPr/>
          <p:nvPr>
            <p:ph idx="7" type="pic"/>
          </p:nvPr>
        </p:nvSpPr>
        <p:spPr>
          <a:xfrm>
            <a:off x="7002257" y="1804212"/>
            <a:ext cx="1643700" cy="1535100"/>
          </a:xfrm>
          <a:prstGeom prst="rect">
            <a:avLst/>
          </a:prstGeom>
          <a:noFill/>
          <a:ln>
            <a:noFill/>
          </a:ln>
        </p:spPr>
      </p:sp>
      <p:sp>
        <p:nvSpPr>
          <p:cNvPr id="167" name="Google Shape;167;p3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68" name="Google Shape;168;p32"/>
          <p:cNvSpPr/>
          <p:nvPr>
            <p:ph idx="8" type="pic"/>
          </p:nvPr>
        </p:nvSpPr>
        <p:spPr>
          <a:xfrm>
            <a:off x="3389588" y="3489487"/>
            <a:ext cx="1643700" cy="1535100"/>
          </a:xfrm>
          <a:prstGeom prst="rect">
            <a:avLst/>
          </a:prstGeom>
          <a:noFill/>
          <a:ln>
            <a:noFill/>
          </a:ln>
        </p:spPr>
      </p:sp>
      <p:sp>
        <p:nvSpPr>
          <p:cNvPr id="169" name="Google Shape;169;p32"/>
          <p:cNvSpPr/>
          <p:nvPr>
            <p:ph idx="9" type="pic"/>
          </p:nvPr>
        </p:nvSpPr>
        <p:spPr>
          <a:xfrm>
            <a:off x="5195922" y="3489487"/>
            <a:ext cx="1643700" cy="1535100"/>
          </a:xfrm>
          <a:prstGeom prst="rect">
            <a:avLst/>
          </a:prstGeom>
          <a:noFill/>
          <a:ln>
            <a:noFill/>
          </a:ln>
        </p:spPr>
      </p:sp>
      <p:sp>
        <p:nvSpPr>
          <p:cNvPr id="170" name="Google Shape;170;p3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type="tx">
  <p:cSld name="TITLE_AND_BODY">
    <p:bg>
      <p:bgPr>
        <a:solidFill>
          <a:schemeClr val="lt1"/>
        </a:solidFill>
      </p:bgPr>
    </p:bg>
    <p:spTree>
      <p:nvGrpSpPr>
        <p:cNvPr id="171" name="Shape 171"/>
        <p:cNvGrpSpPr/>
        <p:nvPr/>
      </p:nvGrpSpPr>
      <p:grpSpPr>
        <a:xfrm>
          <a:off x="0" y="0"/>
          <a:ext cx="0" cy="0"/>
          <a:chOff x="0" y="0"/>
          <a:chExt cx="0" cy="0"/>
        </a:xfrm>
      </p:grpSpPr>
      <p:sp>
        <p:nvSpPr>
          <p:cNvPr id="172" name="Google Shape;172;p33"/>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73" name="Google Shape;173;p33"/>
          <p:cNvSpPr/>
          <p:nvPr>
            <p:ph idx="2" type="pic"/>
          </p:nvPr>
        </p:nvSpPr>
        <p:spPr>
          <a:xfrm>
            <a:off x="228600" y="1322475"/>
            <a:ext cx="8686800" cy="3592500"/>
          </a:xfrm>
          <a:prstGeom prst="rect">
            <a:avLst/>
          </a:prstGeom>
          <a:noFill/>
          <a:ln>
            <a:noFill/>
          </a:ln>
        </p:spPr>
      </p:sp>
      <p:sp>
        <p:nvSpPr>
          <p:cNvPr id="174" name="Google Shape;174;p33"/>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ubik"/>
              <a:ea typeface="Rubik"/>
              <a:cs typeface="Rubik"/>
              <a:sym typeface="Rubik"/>
            </a:endParaRPr>
          </a:p>
        </p:txBody>
      </p:sp>
      <p:sp>
        <p:nvSpPr>
          <p:cNvPr id="175" name="Google Shape;175;p33"/>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and two columns" type="twoColTx">
  <p:cSld name="TITLE_AND_TWO_COLUMNS">
    <p:bg>
      <p:bgPr>
        <a:solidFill>
          <a:schemeClr val="lt1"/>
        </a:solidFill>
      </p:bgPr>
    </p:bg>
    <p:spTree>
      <p:nvGrpSpPr>
        <p:cNvPr id="176" name="Shape 176"/>
        <p:cNvGrpSpPr/>
        <p:nvPr/>
      </p:nvGrpSpPr>
      <p:grpSpPr>
        <a:xfrm>
          <a:off x="0" y="0"/>
          <a:ext cx="0" cy="0"/>
          <a:chOff x="0" y="0"/>
          <a:chExt cx="0" cy="0"/>
        </a:xfrm>
      </p:grpSpPr>
      <p:sp>
        <p:nvSpPr>
          <p:cNvPr id="177" name="Google Shape;177;p34"/>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78" name="Google Shape;178;p34"/>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179" name="Google Shape;179;p34"/>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180" name="Google Shape;180;p34"/>
          <p:cNvSpPr/>
          <p:nvPr/>
        </p:nvSpPr>
        <p:spPr>
          <a:xfrm>
            <a:off x="228600" y="1092900"/>
            <a:ext cx="8686800" cy="441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Young Serif"/>
              <a:ea typeface="Young Serif"/>
              <a:cs typeface="Young Serif"/>
              <a:sym typeface="Young Serif"/>
            </a:endParaRPr>
          </a:p>
        </p:txBody>
      </p:sp>
      <p:sp>
        <p:nvSpPr>
          <p:cNvPr id="181" name="Google Shape;181;p34"/>
          <p:cNvSpPr/>
          <p:nvPr/>
        </p:nvSpPr>
        <p:spPr>
          <a:xfrm>
            <a:off x="227150" y="1762300"/>
            <a:ext cx="4229700" cy="315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1200"/>
              </a:spcAft>
              <a:buSzPts val="1100"/>
              <a:buNone/>
            </a:pPr>
            <a:r>
              <a:t/>
            </a:r>
            <a:endParaRPr>
              <a:latin typeface="Rubik SemiBold"/>
              <a:ea typeface="Rubik SemiBold"/>
              <a:cs typeface="Rubik SemiBold"/>
              <a:sym typeface="Rubik SemiBold"/>
            </a:endParaRPr>
          </a:p>
        </p:txBody>
      </p:sp>
      <p:sp>
        <p:nvSpPr>
          <p:cNvPr id="182" name="Google Shape;182;p34"/>
          <p:cNvSpPr txBox="1"/>
          <p:nvPr>
            <p:ph idx="1" type="body"/>
          </p:nvPr>
        </p:nvSpPr>
        <p:spPr>
          <a:xfrm>
            <a:off x="688450" y="2146900"/>
            <a:ext cx="3309900" cy="2383200"/>
          </a:xfrm>
          <a:prstGeom prst="rect">
            <a:avLst/>
          </a:prstGeom>
        </p:spPr>
        <p:txBody>
          <a:bodyPr anchorCtr="0" anchor="ctr" bIns="91425" lIns="91425" spcFirstLastPara="1" rIns="91425" wrap="square" tIns="91425">
            <a:normAutofit/>
          </a:bodyPr>
          <a:lstStyle>
            <a:lvl1pPr indent="-317500" lvl="0" marL="457200" algn="ctr">
              <a:lnSpc>
                <a:spcPct val="100000"/>
              </a:lnSpc>
              <a:spcBef>
                <a:spcPts val="0"/>
              </a:spcBef>
              <a:spcAft>
                <a:spcPts val="0"/>
              </a:spcAft>
              <a:buClr>
                <a:schemeClr val="lt2"/>
              </a:buClr>
              <a:buSzPts val="1400"/>
              <a:buChar char="●"/>
              <a:defRPr b="1" sz="1400">
                <a:solidFill>
                  <a:schemeClr val="lt2"/>
                </a:solidFill>
              </a:defRPr>
            </a:lvl1pPr>
            <a:lvl2pPr indent="-317500" lvl="1" marL="914400" algn="ctr">
              <a:lnSpc>
                <a:spcPct val="100000"/>
              </a:lnSpc>
              <a:spcBef>
                <a:spcPts val="0"/>
              </a:spcBef>
              <a:spcAft>
                <a:spcPts val="0"/>
              </a:spcAft>
              <a:buClr>
                <a:schemeClr val="lt2"/>
              </a:buClr>
              <a:buSzPts val="1400"/>
              <a:buChar char="○"/>
              <a:defRPr b="1" sz="1400">
                <a:solidFill>
                  <a:schemeClr val="lt2"/>
                </a:solidFill>
              </a:defRPr>
            </a:lvl2pPr>
            <a:lvl3pPr indent="-317500" lvl="2" marL="1371600" algn="ctr">
              <a:lnSpc>
                <a:spcPct val="100000"/>
              </a:lnSpc>
              <a:spcBef>
                <a:spcPts val="0"/>
              </a:spcBef>
              <a:spcAft>
                <a:spcPts val="0"/>
              </a:spcAft>
              <a:buClr>
                <a:schemeClr val="lt2"/>
              </a:buClr>
              <a:buSzPts val="1400"/>
              <a:buChar char="■"/>
              <a:defRPr b="1" sz="1400">
                <a:solidFill>
                  <a:schemeClr val="lt2"/>
                </a:solidFill>
              </a:defRPr>
            </a:lvl3pPr>
            <a:lvl4pPr indent="-317500" lvl="3" marL="1828800" algn="ctr">
              <a:lnSpc>
                <a:spcPct val="100000"/>
              </a:lnSpc>
              <a:spcBef>
                <a:spcPts val="0"/>
              </a:spcBef>
              <a:spcAft>
                <a:spcPts val="0"/>
              </a:spcAft>
              <a:buClr>
                <a:schemeClr val="lt2"/>
              </a:buClr>
              <a:buSzPts val="1400"/>
              <a:buChar char="●"/>
              <a:defRPr b="1" sz="1400">
                <a:solidFill>
                  <a:schemeClr val="lt2"/>
                </a:solidFill>
              </a:defRPr>
            </a:lvl4pPr>
            <a:lvl5pPr indent="-317500" lvl="4" marL="2286000" algn="ctr">
              <a:lnSpc>
                <a:spcPct val="100000"/>
              </a:lnSpc>
              <a:spcBef>
                <a:spcPts val="0"/>
              </a:spcBef>
              <a:spcAft>
                <a:spcPts val="0"/>
              </a:spcAft>
              <a:buClr>
                <a:schemeClr val="lt2"/>
              </a:buClr>
              <a:buSzPts val="1400"/>
              <a:buChar char="○"/>
              <a:defRPr b="1" sz="1400">
                <a:solidFill>
                  <a:schemeClr val="lt2"/>
                </a:solidFill>
              </a:defRPr>
            </a:lvl5pPr>
            <a:lvl6pPr indent="-317500" lvl="5" marL="2743200" algn="ctr">
              <a:lnSpc>
                <a:spcPct val="100000"/>
              </a:lnSpc>
              <a:spcBef>
                <a:spcPts val="0"/>
              </a:spcBef>
              <a:spcAft>
                <a:spcPts val="0"/>
              </a:spcAft>
              <a:buClr>
                <a:schemeClr val="lt2"/>
              </a:buClr>
              <a:buSzPts val="1400"/>
              <a:buChar char="■"/>
              <a:defRPr b="1" sz="1400">
                <a:solidFill>
                  <a:schemeClr val="lt2"/>
                </a:solidFill>
              </a:defRPr>
            </a:lvl6pPr>
            <a:lvl7pPr indent="-317500" lvl="6" marL="3200400" algn="ctr">
              <a:lnSpc>
                <a:spcPct val="100000"/>
              </a:lnSpc>
              <a:spcBef>
                <a:spcPts val="0"/>
              </a:spcBef>
              <a:spcAft>
                <a:spcPts val="0"/>
              </a:spcAft>
              <a:buClr>
                <a:schemeClr val="lt2"/>
              </a:buClr>
              <a:buSzPts val="1400"/>
              <a:buChar char="●"/>
              <a:defRPr b="1" sz="1400">
                <a:solidFill>
                  <a:schemeClr val="lt2"/>
                </a:solidFill>
              </a:defRPr>
            </a:lvl7pPr>
            <a:lvl8pPr indent="-317500" lvl="7" marL="3657600" algn="ctr">
              <a:lnSpc>
                <a:spcPct val="100000"/>
              </a:lnSpc>
              <a:spcBef>
                <a:spcPts val="0"/>
              </a:spcBef>
              <a:spcAft>
                <a:spcPts val="0"/>
              </a:spcAft>
              <a:buClr>
                <a:schemeClr val="lt2"/>
              </a:buClr>
              <a:buSzPts val="1400"/>
              <a:buChar char="○"/>
              <a:defRPr b="1" sz="1400">
                <a:solidFill>
                  <a:schemeClr val="lt2"/>
                </a:solidFill>
              </a:defRPr>
            </a:lvl8pPr>
            <a:lvl9pPr indent="-317500" lvl="8" marL="4114800" algn="ctr">
              <a:lnSpc>
                <a:spcPct val="100000"/>
              </a:lnSpc>
              <a:spcBef>
                <a:spcPts val="0"/>
              </a:spcBef>
              <a:spcAft>
                <a:spcPts val="0"/>
              </a:spcAft>
              <a:buClr>
                <a:schemeClr val="lt2"/>
              </a:buClr>
              <a:buSzPts val="1400"/>
              <a:buChar char="■"/>
              <a:defRPr b="1" sz="1400">
                <a:solidFill>
                  <a:schemeClr val="lt2"/>
                </a:solidFill>
              </a:defRPr>
            </a:lvl9pPr>
          </a:lstStyle>
          <a:p/>
        </p:txBody>
      </p:sp>
      <p:sp>
        <p:nvSpPr>
          <p:cNvPr id="183" name="Google Shape;183;p34"/>
          <p:cNvSpPr/>
          <p:nvPr/>
        </p:nvSpPr>
        <p:spPr>
          <a:xfrm>
            <a:off x="4685575" y="1762300"/>
            <a:ext cx="4229700" cy="315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1200"/>
              </a:spcAft>
              <a:buSzPts val="1100"/>
              <a:buNone/>
            </a:pPr>
            <a:r>
              <a:t/>
            </a:r>
            <a:endParaRPr>
              <a:latin typeface="Rubik SemiBold"/>
              <a:ea typeface="Rubik SemiBold"/>
              <a:cs typeface="Rubik SemiBold"/>
              <a:sym typeface="Rubik SemiBold"/>
            </a:endParaRPr>
          </a:p>
        </p:txBody>
      </p:sp>
      <p:sp>
        <p:nvSpPr>
          <p:cNvPr id="184" name="Google Shape;184;p34"/>
          <p:cNvSpPr txBox="1"/>
          <p:nvPr>
            <p:ph idx="2" type="body"/>
          </p:nvPr>
        </p:nvSpPr>
        <p:spPr>
          <a:xfrm>
            <a:off x="5146875" y="2146900"/>
            <a:ext cx="3309900" cy="2383200"/>
          </a:xfrm>
          <a:prstGeom prst="rect">
            <a:avLst/>
          </a:prstGeom>
        </p:spPr>
        <p:txBody>
          <a:bodyPr anchorCtr="0" anchor="ctr" bIns="91425" lIns="91425" spcFirstLastPara="1" rIns="91425" wrap="square" tIns="91425">
            <a:normAutofit/>
          </a:bodyPr>
          <a:lstStyle>
            <a:lvl1pPr indent="-317500" lvl="0" marL="457200" algn="ctr">
              <a:lnSpc>
                <a:spcPct val="100000"/>
              </a:lnSpc>
              <a:spcBef>
                <a:spcPts val="0"/>
              </a:spcBef>
              <a:spcAft>
                <a:spcPts val="0"/>
              </a:spcAft>
              <a:buClr>
                <a:schemeClr val="lt2"/>
              </a:buClr>
              <a:buSzPts val="1400"/>
              <a:buChar char="●"/>
              <a:defRPr b="1" sz="1400">
                <a:solidFill>
                  <a:schemeClr val="lt2"/>
                </a:solidFill>
              </a:defRPr>
            </a:lvl1pPr>
            <a:lvl2pPr indent="-317500" lvl="1" marL="914400" algn="ctr">
              <a:lnSpc>
                <a:spcPct val="100000"/>
              </a:lnSpc>
              <a:spcBef>
                <a:spcPts val="0"/>
              </a:spcBef>
              <a:spcAft>
                <a:spcPts val="0"/>
              </a:spcAft>
              <a:buClr>
                <a:schemeClr val="lt2"/>
              </a:buClr>
              <a:buSzPts val="1400"/>
              <a:buChar char="○"/>
              <a:defRPr b="1" sz="1400">
                <a:solidFill>
                  <a:schemeClr val="lt2"/>
                </a:solidFill>
              </a:defRPr>
            </a:lvl2pPr>
            <a:lvl3pPr indent="-317500" lvl="2" marL="1371600" algn="ctr">
              <a:lnSpc>
                <a:spcPct val="100000"/>
              </a:lnSpc>
              <a:spcBef>
                <a:spcPts val="0"/>
              </a:spcBef>
              <a:spcAft>
                <a:spcPts val="0"/>
              </a:spcAft>
              <a:buClr>
                <a:schemeClr val="lt2"/>
              </a:buClr>
              <a:buSzPts val="1400"/>
              <a:buChar char="■"/>
              <a:defRPr b="1" sz="1400">
                <a:solidFill>
                  <a:schemeClr val="lt2"/>
                </a:solidFill>
              </a:defRPr>
            </a:lvl3pPr>
            <a:lvl4pPr indent="-317500" lvl="3" marL="1828800" algn="ctr">
              <a:lnSpc>
                <a:spcPct val="100000"/>
              </a:lnSpc>
              <a:spcBef>
                <a:spcPts val="0"/>
              </a:spcBef>
              <a:spcAft>
                <a:spcPts val="0"/>
              </a:spcAft>
              <a:buClr>
                <a:schemeClr val="lt2"/>
              </a:buClr>
              <a:buSzPts val="1400"/>
              <a:buChar char="●"/>
              <a:defRPr b="1" sz="1400">
                <a:solidFill>
                  <a:schemeClr val="lt2"/>
                </a:solidFill>
              </a:defRPr>
            </a:lvl4pPr>
            <a:lvl5pPr indent="-317500" lvl="4" marL="2286000" algn="ctr">
              <a:lnSpc>
                <a:spcPct val="100000"/>
              </a:lnSpc>
              <a:spcBef>
                <a:spcPts val="0"/>
              </a:spcBef>
              <a:spcAft>
                <a:spcPts val="0"/>
              </a:spcAft>
              <a:buClr>
                <a:schemeClr val="lt2"/>
              </a:buClr>
              <a:buSzPts val="1400"/>
              <a:buChar char="○"/>
              <a:defRPr b="1" sz="1400">
                <a:solidFill>
                  <a:schemeClr val="lt2"/>
                </a:solidFill>
              </a:defRPr>
            </a:lvl5pPr>
            <a:lvl6pPr indent="-317500" lvl="5" marL="2743200" algn="ctr">
              <a:lnSpc>
                <a:spcPct val="100000"/>
              </a:lnSpc>
              <a:spcBef>
                <a:spcPts val="0"/>
              </a:spcBef>
              <a:spcAft>
                <a:spcPts val="0"/>
              </a:spcAft>
              <a:buClr>
                <a:schemeClr val="lt2"/>
              </a:buClr>
              <a:buSzPts val="1400"/>
              <a:buChar char="■"/>
              <a:defRPr b="1" sz="1400">
                <a:solidFill>
                  <a:schemeClr val="lt2"/>
                </a:solidFill>
              </a:defRPr>
            </a:lvl6pPr>
            <a:lvl7pPr indent="-317500" lvl="6" marL="3200400" algn="ctr">
              <a:lnSpc>
                <a:spcPct val="100000"/>
              </a:lnSpc>
              <a:spcBef>
                <a:spcPts val="0"/>
              </a:spcBef>
              <a:spcAft>
                <a:spcPts val="0"/>
              </a:spcAft>
              <a:buClr>
                <a:schemeClr val="lt2"/>
              </a:buClr>
              <a:buSzPts val="1400"/>
              <a:buChar char="●"/>
              <a:defRPr b="1" sz="1400">
                <a:solidFill>
                  <a:schemeClr val="lt2"/>
                </a:solidFill>
              </a:defRPr>
            </a:lvl7pPr>
            <a:lvl8pPr indent="-317500" lvl="7" marL="3657600" algn="ctr">
              <a:lnSpc>
                <a:spcPct val="100000"/>
              </a:lnSpc>
              <a:spcBef>
                <a:spcPts val="0"/>
              </a:spcBef>
              <a:spcAft>
                <a:spcPts val="0"/>
              </a:spcAft>
              <a:buClr>
                <a:schemeClr val="lt2"/>
              </a:buClr>
              <a:buSzPts val="1400"/>
              <a:buChar char="○"/>
              <a:defRPr b="1" sz="1400">
                <a:solidFill>
                  <a:schemeClr val="lt2"/>
                </a:solidFill>
              </a:defRPr>
            </a:lvl8pPr>
            <a:lvl9pPr indent="-317500" lvl="8" marL="4114800" algn="ctr">
              <a:lnSpc>
                <a:spcPct val="100000"/>
              </a:lnSpc>
              <a:spcBef>
                <a:spcPts val="0"/>
              </a:spcBef>
              <a:spcAft>
                <a:spcPts val="0"/>
              </a:spcAft>
              <a:buClr>
                <a:schemeClr val="lt2"/>
              </a:buClr>
              <a:buSzPts val="1400"/>
              <a:buChar char="■"/>
              <a:defRPr b="1" sz="1400">
                <a:solidFill>
                  <a:schemeClr val="lt2"/>
                </a:solidFill>
              </a:defRPr>
            </a:lvl9pPr>
          </a:lstStyle>
          <a:p/>
        </p:txBody>
      </p:sp>
      <p:sp>
        <p:nvSpPr>
          <p:cNvPr id="185" name="Google Shape;185;p34"/>
          <p:cNvSpPr txBox="1"/>
          <p:nvPr>
            <p:ph idx="3" type="subTitle"/>
          </p:nvPr>
        </p:nvSpPr>
        <p:spPr>
          <a:xfrm>
            <a:off x="635500" y="1092900"/>
            <a:ext cx="7836900" cy="441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2000"/>
              <a:buNone/>
              <a:defRPr>
                <a:solidFill>
                  <a:schemeClr val="accent1"/>
                </a:solidFill>
              </a:defRPr>
            </a:lvl1pPr>
            <a:lvl2pPr lvl="1" algn="ctr">
              <a:spcBef>
                <a:spcPts val="0"/>
              </a:spcBef>
              <a:spcAft>
                <a:spcPts val="0"/>
              </a:spcAft>
              <a:buClr>
                <a:schemeClr val="accent1"/>
              </a:buClr>
              <a:buSzPts val="2000"/>
              <a:buNone/>
              <a:defRPr>
                <a:solidFill>
                  <a:schemeClr val="accent1"/>
                </a:solidFill>
              </a:defRPr>
            </a:lvl2pPr>
            <a:lvl3pPr lvl="2" algn="ctr">
              <a:spcBef>
                <a:spcPts val="0"/>
              </a:spcBef>
              <a:spcAft>
                <a:spcPts val="0"/>
              </a:spcAft>
              <a:buClr>
                <a:schemeClr val="accent1"/>
              </a:buClr>
              <a:buSzPts val="2000"/>
              <a:buNone/>
              <a:defRPr>
                <a:solidFill>
                  <a:schemeClr val="accent1"/>
                </a:solidFill>
              </a:defRPr>
            </a:lvl3pPr>
            <a:lvl4pPr lvl="3" algn="ctr">
              <a:spcBef>
                <a:spcPts val="0"/>
              </a:spcBef>
              <a:spcAft>
                <a:spcPts val="0"/>
              </a:spcAft>
              <a:buClr>
                <a:schemeClr val="accent1"/>
              </a:buClr>
              <a:buSzPts val="2000"/>
              <a:buNone/>
              <a:defRPr>
                <a:solidFill>
                  <a:schemeClr val="accent1"/>
                </a:solidFill>
              </a:defRPr>
            </a:lvl4pPr>
            <a:lvl5pPr lvl="4" algn="ctr">
              <a:spcBef>
                <a:spcPts val="0"/>
              </a:spcBef>
              <a:spcAft>
                <a:spcPts val="0"/>
              </a:spcAft>
              <a:buClr>
                <a:schemeClr val="accent1"/>
              </a:buClr>
              <a:buSzPts val="2000"/>
              <a:buNone/>
              <a:defRPr>
                <a:solidFill>
                  <a:schemeClr val="accent1"/>
                </a:solidFill>
              </a:defRPr>
            </a:lvl5pPr>
            <a:lvl6pPr lvl="5" algn="ctr">
              <a:spcBef>
                <a:spcPts val="0"/>
              </a:spcBef>
              <a:spcAft>
                <a:spcPts val="0"/>
              </a:spcAft>
              <a:buClr>
                <a:schemeClr val="accent1"/>
              </a:buClr>
              <a:buSzPts val="2000"/>
              <a:buNone/>
              <a:defRPr>
                <a:solidFill>
                  <a:schemeClr val="accent1"/>
                </a:solidFill>
              </a:defRPr>
            </a:lvl6pPr>
            <a:lvl7pPr lvl="6" algn="ctr">
              <a:spcBef>
                <a:spcPts val="0"/>
              </a:spcBef>
              <a:spcAft>
                <a:spcPts val="0"/>
              </a:spcAft>
              <a:buClr>
                <a:schemeClr val="accent1"/>
              </a:buClr>
              <a:buSzPts val="2000"/>
              <a:buNone/>
              <a:defRPr>
                <a:solidFill>
                  <a:schemeClr val="accent1"/>
                </a:solidFill>
              </a:defRPr>
            </a:lvl7pPr>
            <a:lvl8pPr lvl="7" algn="ctr">
              <a:spcBef>
                <a:spcPts val="0"/>
              </a:spcBef>
              <a:spcAft>
                <a:spcPts val="0"/>
              </a:spcAft>
              <a:buClr>
                <a:schemeClr val="accent1"/>
              </a:buClr>
              <a:buSzPts val="2000"/>
              <a:buNone/>
              <a:defRPr>
                <a:solidFill>
                  <a:schemeClr val="accent1"/>
                </a:solidFill>
              </a:defRPr>
            </a:lvl8pPr>
            <a:lvl9pPr lvl="8" algn="ctr">
              <a:spcBef>
                <a:spcPts val="0"/>
              </a:spcBef>
              <a:spcAft>
                <a:spcPts val="0"/>
              </a:spcAft>
              <a:buClr>
                <a:schemeClr val="accent1"/>
              </a:buClr>
              <a:buSzPts val="2000"/>
              <a:buNone/>
              <a:defRPr>
                <a:solidFill>
                  <a:schemeClr val="accent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and body">
  <p:cSld name="CUSTOM">
    <p:bg>
      <p:bgPr>
        <a:solidFill>
          <a:schemeClr val="lt1"/>
        </a:solidFill>
      </p:bgPr>
    </p:bg>
    <p:spTree>
      <p:nvGrpSpPr>
        <p:cNvPr id="186" name="Shape 186"/>
        <p:cNvGrpSpPr/>
        <p:nvPr/>
      </p:nvGrpSpPr>
      <p:grpSpPr>
        <a:xfrm>
          <a:off x="0" y="0"/>
          <a:ext cx="0" cy="0"/>
          <a:chOff x="0" y="0"/>
          <a:chExt cx="0" cy="0"/>
        </a:xfrm>
      </p:grpSpPr>
      <p:sp>
        <p:nvSpPr>
          <p:cNvPr id="187" name="Google Shape;187;p35"/>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188" name="Google Shape;188;p35"/>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189" name="Google Shape;189;p35"/>
          <p:cNvSpPr/>
          <p:nvPr/>
        </p:nvSpPr>
        <p:spPr>
          <a:xfrm>
            <a:off x="228600" y="1092900"/>
            <a:ext cx="8686800" cy="441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Young Serif"/>
              <a:ea typeface="Young Serif"/>
              <a:cs typeface="Young Serif"/>
              <a:sym typeface="Young Serif"/>
            </a:endParaRPr>
          </a:p>
        </p:txBody>
      </p:sp>
      <p:sp>
        <p:nvSpPr>
          <p:cNvPr id="190" name="Google Shape;190;p35"/>
          <p:cNvSpPr txBox="1"/>
          <p:nvPr>
            <p:ph idx="1" type="subTitle"/>
          </p:nvPr>
        </p:nvSpPr>
        <p:spPr>
          <a:xfrm>
            <a:off x="635500" y="1092900"/>
            <a:ext cx="7836900" cy="441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2000"/>
              <a:buNone/>
              <a:defRPr>
                <a:solidFill>
                  <a:schemeClr val="accent1"/>
                </a:solidFill>
              </a:defRPr>
            </a:lvl1pPr>
            <a:lvl2pPr lvl="1" algn="ctr">
              <a:spcBef>
                <a:spcPts val="0"/>
              </a:spcBef>
              <a:spcAft>
                <a:spcPts val="0"/>
              </a:spcAft>
              <a:buClr>
                <a:schemeClr val="accent1"/>
              </a:buClr>
              <a:buSzPts val="2000"/>
              <a:buNone/>
              <a:defRPr>
                <a:solidFill>
                  <a:schemeClr val="accent1"/>
                </a:solidFill>
              </a:defRPr>
            </a:lvl2pPr>
            <a:lvl3pPr lvl="2" algn="ctr">
              <a:spcBef>
                <a:spcPts val="0"/>
              </a:spcBef>
              <a:spcAft>
                <a:spcPts val="0"/>
              </a:spcAft>
              <a:buClr>
                <a:schemeClr val="accent1"/>
              </a:buClr>
              <a:buSzPts val="2000"/>
              <a:buNone/>
              <a:defRPr>
                <a:solidFill>
                  <a:schemeClr val="accent1"/>
                </a:solidFill>
              </a:defRPr>
            </a:lvl3pPr>
            <a:lvl4pPr lvl="3" algn="ctr">
              <a:spcBef>
                <a:spcPts val="0"/>
              </a:spcBef>
              <a:spcAft>
                <a:spcPts val="0"/>
              </a:spcAft>
              <a:buClr>
                <a:schemeClr val="accent1"/>
              </a:buClr>
              <a:buSzPts val="2000"/>
              <a:buNone/>
              <a:defRPr>
                <a:solidFill>
                  <a:schemeClr val="accent1"/>
                </a:solidFill>
              </a:defRPr>
            </a:lvl4pPr>
            <a:lvl5pPr lvl="4" algn="ctr">
              <a:spcBef>
                <a:spcPts val="0"/>
              </a:spcBef>
              <a:spcAft>
                <a:spcPts val="0"/>
              </a:spcAft>
              <a:buClr>
                <a:schemeClr val="accent1"/>
              </a:buClr>
              <a:buSzPts val="2000"/>
              <a:buNone/>
              <a:defRPr>
                <a:solidFill>
                  <a:schemeClr val="accent1"/>
                </a:solidFill>
              </a:defRPr>
            </a:lvl5pPr>
            <a:lvl6pPr lvl="5" algn="ctr">
              <a:spcBef>
                <a:spcPts val="0"/>
              </a:spcBef>
              <a:spcAft>
                <a:spcPts val="0"/>
              </a:spcAft>
              <a:buClr>
                <a:schemeClr val="accent1"/>
              </a:buClr>
              <a:buSzPts val="2000"/>
              <a:buNone/>
              <a:defRPr>
                <a:solidFill>
                  <a:schemeClr val="accent1"/>
                </a:solidFill>
              </a:defRPr>
            </a:lvl6pPr>
            <a:lvl7pPr lvl="6" algn="ctr">
              <a:spcBef>
                <a:spcPts val="0"/>
              </a:spcBef>
              <a:spcAft>
                <a:spcPts val="0"/>
              </a:spcAft>
              <a:buClr>
                <a:schemeClr val="accent1"/>
              </a:buClr>
              <a:buSzPts val="2000"/>
              <a:buNone/>
              <a:defRPr>
                <a:solidFill>
                  <a:schemeClr val="accent1"/>
                </a:solidFill>
              </a:defRPr>
            </a:lvl7pPr>
            <a:lvl8pPr lvl="7" algn="ctr">
              <a:spcBef>
                <a:spcPts val="0"/>
              </a:spcBef>
              <a:spcAft>
                <a:spcPts val="0"/>
              </a:spcAft>
              <a:buClr>
                <a:schemeClr val="accent1"/>
              </a:buClr>
              <a:buSzPts val="2000"/>
              <a:buNone/>
              <a:defRPr>
                <a:solidFill>
                  <a:schemeClr val="accent1"/>
                </a:solidFill>
              </a:defRPr>
            </a:lvl8pPr>
            <a:lvl9pPr lvl="8" algn="ctr">
              <a:spcBef>
                <a:spcPts val="0"/>
              </a:spcBef>
              <a:spcAft>
                <a:spcPts val="0"/>
              </a:spcAft>
              <a:buClr>
                <a:schemeClr val="accent1"/>
              </a:buClr>
              <a:buSzPts val="2000"/>
              <a:buNone/>
              <a:defRPr>
                <a:solidFill>
                  <a:schemeClr val="accent1"/>
                </a:solidFill>
              </a:defRPr>
            </a:lvl9pPr>
          </a:lstStyle>
          <a:p/>
        </p:txBody>
      </p:sp>
      <p:sp>
        <p:nvSpPr>
          <p:cNvPr id="191" name="Google Shape;191;p35"/>
          <p:cNvSpPr/>
          <p:nvPr/>
        </p:nvSpPr>
        <p:spPr>
          <a:xfrm>
            <a:off x="228450" y="1762300"/>
            <a:ext cx="8686800" cy="315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92" name="Google Shape;192;p35"/>
          <p:cNvSpPr txBox="1"/>
          <p:nvPr>
            <p:ph idx="2" type="body"/>
          </p:nvPr>
        </p:nvSpPr>
        <p:spPr>
          <a:xfrm>
            <a:off x="456400" y="1983350"/>
            <a:ext cx="8113800" cy="27132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Clr>
                <a:schemeClr val="lt2"/>
              </a:buClr>
              <a:buSzPts val="1350"/>
              <a:buChar char="●"/>
              <a:defRPr>
                <a:solidFill>
                  <a:schemeClr val="lt2"/>
                </a:solidFill>
              </a:defRPr>
            </a:lvl1pPr>
            <a:lvl2pPr indent="-314325" lvl="1" marL="914400">
              <a:spcBef>
                <a:spcPts val="0"/>
              </a:spcBef>
              <a:spcAft>
                <a:spcPts val="0"/>
              </a:spcAft>
              <a:buClr>
                <a:schemeClr val="lt2"/>
              </a:buClr>
              <a:buSzPts val="1350"/>
              <a:buChar char="○"/>
              <a:defRPr>
                <a:solidFill>
                  <a:schemeClr val="lt2"/>
                </a:solidFill>
              </a:defRPr>
            </a:lvl2pPr>
            <a:lvl3pPr indent="-314325" lvl="2" marL="1371600">
              <a:spcBef>
                <a:spcPts val="0"/>
              </a:spcBef>
              <a:spcAft>
                <a:spcPts val="0"/>
              </a:spcAft>
              <a:buClr>
                <a:schemeClr val="lt2"/>
              </a:buClr>
              <a:buSzPts val="1350"/>
              <a:buChar char="■"/>
              <a:defRPr>
                <a:solidFill>
                  <a:schemeClr val="lt2"/>
                </a:solidFill>
              </a:defRPr>
            </a:lvl3pPr>
            <a:lvl4pPr indent="-314325" lvl="3" marL="1828800">
              <a:spcBef>
                <a:spcPts val="0"/>
              </a:spcBef>
              <a:spcAft>
                <a:spcPts val="0"/>
              </a:spcAft>
              <a:buClr>
                <a:schemeClr val="lt2"/>
              </a:buClr>
              <a:buSzPts val="1350"/>
              <a:buChar char="●"/>
              <a:defRPr>
                <a:solidFill>
                  <a:schemeClr val="lt2"/>
                </a:solidFill>
              </a:defRPr>
            </a:lvl4pPr>
            <a:lvl5pPr indent="-314325" lvl="4" marL="2286000">
              <a:spcBef>
                <a:spcPts val="0"/>
              </a:spcBef>
              <a:spcAft>
                <a:spcPts val="0"/>
              </a:spcAft>
              <a:buClr>
                <a:schemeClr val="lt2"/>
              </a:buClr>
              <a:buSzPts val="1350"/>
              <a:buChar char="○"/>
              <a:defRPr>
                <a:solidFill>
                  <a:schemeClr val="lt2"/>
                </a:solidFill>
              </a:defRPr>
            </a:lvl5pPr>
            <a:lvl6pPr indent="-314325" lvl="5" marL="2743200">
              <a:spcBef>
                <a:spcPts val="0"/>
              </a:spcBef>
              <a:spcAft>
                <a:spcPts val="0"/>
              </a:spcAft>
              <a:buClr>
                <a:schemeClr val="lt2"/>
              </a:buClr>
              <a:buSzPts val="1350"/>
              <a:buChar char="■"/>
              <a:defRPr>
                <a:solidFill>
                  <a:schemeClr val="lt2"/>
                </a:solidFill>
              </a:defRPr>
            </a:lvl6pPr>
            <a:lvl7pPr indent="-314325" lvl="6" marL="3200400">
              <a:spcBef>
                <a:spcPts val="0"/>
              </a:spcBef>
              <a:spcAft>
                <a:spcPts val="0"/>
              </a:spcAft>
              <a:buClr>
                <a:schemeClr val="lt2"/>
              </a:buClr>
              <a:buSzPts val="1350"/>
              <a:buChar char="●"/>
              <a:defRPr>
                <a:solidFill>
                  <a:schemeClr val="lt2"/>
                </a:solidFill>
              </a:defRPr>
            </a:lvl7pPr>
            <a:lvl8pPr indent="-314325" lvl="7" marL="3657600">
              <a:spcBef>
                <a:spcPts val="0"/>
              </a:spcBef>
              <a:spcAft>
                <a:spcPts val="0"/>
              </a:spcAft>
              <a:buClr>
                <a:schemeClr val="lt2"/>
              </a:buClr>
              <a:buSzPts val="1350"/>
              <a:buChar char="○"/>
              <a:defRPr>
                <a:solidFill>
                  <a:schemeClr val="lt2"/>
                </a:solidFill>
              </a:defRPr>
            </a:lvl8pPr>
            <a:lvl9pPr indent="-314325" lvl="8" marL="4114800">
              <a:spcBef>
                <a:spcPts val="0"/>
              </a:spcBef>
              <a:spcAft>
                <a:spcPts val="0"/>
              </a:spcAft>
              <a:buClr>
                <a:schemeClr val="lt2"/>
              </a:buClr>
              <a:buSzPts val="1350"/>
              <a:buChar char="■"/>
              <a:defRPr>
                <a:solidFill>
                  <a:schemeClr val="lt2"/>
                </a:solidFill>
              </a:defRPr>
            </a:lvl9pPr>
          </a:lstStyle>
          <a:p/>
        </p:txBody>
      </p:sp>
      <p:sp>
        <p:nvSpPr>
          <p:cNvPr id="193" name="Google Shape;193;p35"/>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e column and image">
  <p:cSld name="CUSTOM_1">
    <p:bg>
      <p:bgPr>
        <a:solidFill>
          <a:schemeClr val="lt1"/>
        </a:solidFill>
      </p:bgPr>
    </p:bg>
    <p:spTree>
      <p:nvGrpSpPr>
        <p:cNvPr id="194" name="Shape 194"/>
        <p:cNvGrpSpPr/>
        <p:nvPr/>
      </p:nvGrpSpPr>
      <p:grpSpPr>
        <a:xfrm>
          <a:off x="0" y="0"/>
          <a:ext cx="0" cy="0"/>
          <a:chOff x="0" y="0"/>
          <a:chExt cx="0" cy="0"/>
        </a:xfrm>
      </p:grpSpPr>
      <p:sp>
        <p:nvSpPr>
          <p:cNvPr id="195" name="Google Shape;195;p36"/>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196" name="Google Shape;196;p36"/>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197" name="Google Shape;197;p36"/>
          <p:cNvSpPr/>
          <p:nvPr/>
        </p:nvSpPr>
        <p:spPr>
          <a:xfrm>
            <a:off x="228600" y="1092900"/>
            <a:ext cx="8686800" cy="441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Young Serif"/>
              <a:ea typeface="Young Serif"/>
              <a:cs typeface="Young Serif"/>
              <a:sym typeface="Young Serif"/>
            </a:endParaRPr>
          </a:p>
        </p:txBody>
      </p:sp>
      <p:sp>
        <p:nvSpPr>
          <p:cNvPr id="198" name="Google Shape;198;p36"/>
          <p:cNvSpPr txBox="1"/>
          <p:nvPr>
            <p:ph idx="1" type="subTitle"/>
          </p:nvPr>
        </p:nvSpPr>
        <p:spPr>
          <a:xfrm>
            <a:off x="635500" y="1092900"/>
            <a:ext cx="7836900" cy="441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2000"/>
              <a:buNone/>
              <a:defRPr>
                <a:solidFill>
                  <a:schemeClr val="accent1"/>
                </a:solidFill>
              </a:defRPr>
            </a:lvl1pPr>
            <a:lvl2pPr lvl="1" algn="ctr">
              <a:spcBef>
                <a:spcPts val="0"/>
              </a:spcBef>
              <a:spcAft>
                <a:spcPts val="0"/>
              </a:spcAft>
              <a:buClr>
                <a:schemeClr val="accent1"/>
              </a:buClr>
              <a:buSzPts val="2000"/>
              <a:buNone/>
              <a:defRPr>
                <a:solidFill>
                  <a:schemeClr val="accent1"/>
                </a:solidFill>
              </a:defRPr>
            </a:lvl2pPr>
            <a:lvl3pPr lvl="2" algn="ctr">
              <a:spcBef>
                <a:spcPts val="0"/>
              </a:spcBef>
              <a:spcAft>
                <a:spcPts val="0"/>
              </a:spcAft>
              <a:buClr>
                <a:schemeClr val="accent1"/>
              </a:buClr>
              <a:buSzPts val="2000"/>
              <a:buNone/>
              <a:defRPr>
                <a:solidFill>
                  <a:schemeClr val="accent1"/>
                </a:solidFill>
              </a:defRPr>
            </a:lvl3pPr>
            <a:lvl4pPr lvl="3" algn="ctr">
              <a:spcBef>
                <a:spcPts val="0"/>
              </a:spcBef>
              <a:spcAft>
                <a:spcPts val="0"/>
              </a:spcAft>
              <a:buClr>
                <a:schemeClr val="accent1"/>
              </a:buClr>
              <a:buSzPts val="2000"/>
              <a:buNone/>
              <a:defRPr>
                <a:solidFill>
                  <a:schemeClr val="accent1"/>
                </a:solidFill>
              </a:defRPr>
            </a:lvl4pPr>
            <a:lvl5pPr lvl="4" algn="ctr">
              <a:spcBef>
                <a:spcPts val="0"/>
              </a:spcBef>
              <a:spcAft>
                <a:spcPts val="0"/>
              </a:spcAft>
              <a:buClr>
                <a:schemeClr val="accent1"/>
              </a:buClr>
              <a:buSzPts val="2000"/>
              <a:buNone/>
              <a:defRPr>
                <a:solidFill>
                  <a:schemeClr val="accent1"/>
                </a:solidFill>
              </a:defRPr>
            </a:lvl5pPr>
            <a:lvl6pPr lvl="5" algn="ctr">
              <a:spcBef>
                <a:spcPts val="0"/>
              </a:spcBef>
              <a:spcAft>
                <a:spcPts val="0"/>
              </a:spcAft>
              <a:buClr>
                <a:schemeClr val="accent1"/>
              </a:buClr>
              <a:buSzPts val="2000"/>
              <a:buNone/>
              <a:defRPr>
                <a:solidFill>
                  <a:schemeClr val="accent1"/>
                </a:solidFill>
              </a:defRPr>
            </a:lvl6pPr>
            <a:lvl7pPr lvl="6" algn="ctr">
              <a:spcBef>
                <a:spcPts val="0"/>
              </a:spcBef>
              <a:spcAft>
                <a:spcPts val="0"/>
              </a:spcAft>
              <a:buClr>
                <a:schemeClr val="accent1"/>
              </a:buClr>
              <a:buSzPts val="2000"/>
              <a:buNone/>
              <a:defRPr>
                <a:solidFill>
                  <a:schemeClr val="accent1"/>
                </a:solidFill>
              </a:defRPr>
            </a:lvl7pPr>
            <a:lvl8pPr lvl="7" algn="ctr">
              <a:spcBef>
                <a:spcPts val="0"/>
              </a:spcBef>
              <a:spcAft>
                <a:spcPts val="0"/>
              </a:spcAft>
              <a:buClr>
                <a:schemeClr val="accent1"/>
              </a:buClr>
              <a:buSzPts val="2000"/>
              <a:buNone/>
              <a:defRPr>
                <a:solidFill>
                  <a:schemeClr val="accent1"/>
                </a:solidFill>
              </a:defRPr>
            </a:lvl8pPr>
            <a:lvl9pPr lvl="8" algn="ctr">
              <a:spcBef>
                <a:spcPts val="0"/>
              </a:spcBef>
              <a:spcAft>
                <a:spcPts val="0"/>
              </a:spcAft>
              <a:buClr>
                <a:schemeClr val="accent1"/>
              </a:buClr>
              <a:buSzPts val="2000"/>
              <a:buNone/>
              <a:defRPr>
                <a:solidFill>
                  <a:schemeClr val="accent1"/>
                </a:solidFill>
              </a:defRPr>
            </a:lvl9pPr>
          </a:lstStyle>
          <a:p/>
        </p:txBody>
      </p:sp>
      <p:sp>
        <p:nvSpPr>
          <p:cNvPr id="199" name="Google Shape;199;p36"/>
          <p:cNvSpPr/>
          <p:nvPr>
            <p:ph idx="2" type="pic"/>
          </p:nvPr>
        </p:nvSpPr>
        <p:spPr>
          <a:xfrm>
            <a:off x="4685900" y="1762300"/>
            <a:ext cx="4229400" cy="3152400"/>
          </a:xfrm>
          <a:prstGeom prst="rect">
            <a:avLst/>
          </a:prstGeom>
          <a:noFill/>
          <a:ln>
            <a:noFill/>
          </a:ln>
        </p:spPr>
      </p:sp>
      <p:sp>
        <p:nvSpPr>
          <p:cNvPr id="200" name="Google Shape;200;p36"/>
          <p:cNvSpPr/>
          <p:nvPr/>
        </p:nvSpPr>
        <p:spPr>
          <a:xfrm>
            <a:off x="228450" y="1762300"/>
            <a:ext cx="4229400" cy="315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201" name="Google Shape;201;p36"/>
          <p:cNvSpPr txBox="1"/>
          <p:nvPr>
            <p:ph idx="3" type="body"/>
          </p:nvPr>
        </p:nvSpPr>
        <p:spPr>
          <a:xfrm>
            <a:off x="456400" y="1983350"/>
            <a:ext cx="3780300" cy="27132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Clr>
                <a:schemeClr val="lt2"/>
              </a:buClr>
              <a:buSzPts val="1350"/>
              <a:buChar char="●"/>
              <a:defRPr>
                <a:solidFill>
                  <a:schemeClr val="lt2"/>
                </a:solidFill>
              </a:defRPr>
            </a:lvl1pPr>
            <a:lvl2pPr indent="-314325" lvl="1" marL="914400">
              <a:spcBef>
                <a:spcPts val="0"/>
              </a:spcBef>
              <a:spcAft>
                <a:spcPts val="0"/>
              </a:spcAft>
              <a:buClr>
                <a:schemeClr val="lt2"/>
              </a:buClr>
              <a:buSzPts val="1350"/>
              <a:buChar char="○"/>
              <a:defRPr>
                <a:solidFill>
                  <a:schemeClr val="lt2"/>
                </a:solidFill>
              </a:defRPr>
            </a:lvl2pPr>
            <a:lvl3pPr indent="-314325" lvl="2" marL="1371600">
              <a:spcBef>
                <a:spcPts val="0"/>
              </a:spcBef>
              <a:spcAft>
                <a:spcPts val="0"/>
              </a:spcAft>
              <a:buClr>
                <a:schemeClr val="lt2"/>
              </a:buClr>
              <a:buSzPts val="1350"/>
              <a:buChar char="■"/>
              <a:defRPr>
                <a:solidFill>
                  <a:schemeClr val="lt2"/>
                </a:solidFill>
              </a:defRPr>
            </a:lvl3pPr>
            <a:lvl4pPr indent="-314325" lvl="3" marL="1828800">
              <a:spcBef>
                <a:spcPts val="0"/>
              </a:spcBef>
              <a:spcAft>
                <a:spcPts val="0"/>
              </a:spcAft>
              <a:buClr>
                <a:schemeClr val="lt2"/>
              </a:buClr>
              <a:buSzPts val="1350"/>
              <a:buChar char="●"/>
              <a:defRPr>
                <a:solidFill>
                  <a:schemeClr val="lt2"/>
                </a:solidFill>
              </a:defRPr>
            </a:lvl4pPr>
            <a:lvl5pPr indent="-314325" lvl="4" marL="2286000">
              <a:spcBef>
                <a:spcPts val="0"/>
              </a:spcBef>
              <a:spcAft>
                <a:spcPts val="0"/>
              </a:spcAft>
              <a:buClr>
                <a:schemeClr val="lt2"/>
              </a:buClr>
              <a:buSzPts val="1350"/>
              <a:buChar char="○"/>
              <a:defRPr>
                <a:solidFill>
                  <a:schemeClr val="lt2"/>
                </a:solidFill>
              </a:defRPr>
            </a:lvl5pPr>
            <a:lvl6pPr indent="-314325" lvl="5" marL="2743200">
              <a:spcBef>
                <a:spcPts val="0"/>
              </a:spcBef>
              <a:spcAft>
                <a:spcPts val="0"/>
              </a:spcAft>
              <a:buClr>
                <a:schemeClr val="lt2"/>
              </a:buClr>
              <a:buSzPts val="1350"/>
              <a:buChar char="■"/>
              <a:defRPr>
                <a:solidFill>
                  <a:schemeClr val="lt2"/>
                </a:solidFill>
              </a:defRPr>
            </a:lvl6pPr>
            <a:lvl7pPr indent="-314325" lvl="6" marL="3200400">
              <a:spcBef>
                <a:spcPts val="0"/>
              </a:spcBef>
              <a:spcAft>
                <a:spcPts val="0"/>
              </a:spcAft>
              <a:buClr>
                <a:schemeClr val="lt2"/>
              </a:buClr>
              <a:buSzPts val="1350"/>
              <a:buChar char="●"/>
              <a:defRPr>
                <a:solidFill>
                  <a:schemeClr val="lt2"/>
                </a:solidFill>
              </a:defRPr>
            </a:lvl7pPr>
            <a:lvl8pPr indent="-314325" lvl="7" marL="3657600">
              <a:spcBef>
                <a:spcPts val="0"/>
              </a:spcBef>
              <a:spcAft>
                <a:spcPts val="0"/>
              </a:spcAft>
              <a:buClr>
                <a:schemeClr val="lt2"/>
              </a:buClr>
              <a:buSzPts val="1350"/>
              <a:buChar char="○"/>
              <a:defRPr>
                <a:solidFill>
                  <a:schemeClr val="lt2"/>
                </a:solidFill>
              </a:defRPr>
            </a:lvl8pPr>
            <a:lvl9pPr indent="-314325" lvl="8" marL="4114800">
              <a:spcBef>
                <a:spcPts val="0"/>
              </a:spcBef>
              <a:spcAft>
                <a:spcPts val="0"/>
              </a:spcAft>
              <a:buClr>
                <a:schemeClr val="lt2"/>
              </a:buClr>
              <a:buSzPts val="1350"/>
              <a:buChar char="■"/>
              <a:defRPr>
                <a:solidFill>
                  <a:schemeClr val="lt2"/>
                </a:solidFill>
              </a:defRPr>
            </a:lvl9pPr>
          </a:lstStyle>
          <a:p/>
        </p:txBody>
      </p:sp>
      <p:sp>
        <p:nvSpPr>
          <p:cNvPr id="202" name="Google Shape;202;p36"/>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hree columns and image 1">
  <p:cSld name="CUSTOM_2">
    <p:bg>
      <p:bgPr>
        <a:solidFill>
          <a:schemeClr val="lt1"/>
        </a:solidFill>
      </p:bgPr>
    </p:bg>
    <p:spTree>
      <p:nvGrpSpPr>
        <p:cNvPr id="203" name="Shape 203"/>
        <p:cNvGrpSpPr/>
        <p:nvPr/>
      </p:nvGrpSpPr>
      <p:grpSpPr>
        <a:xfrm>
          <a:off x="0" y="0"/>
          <a:ext cx="0" cy="0"/>
          <a:chOff x="0" y="0"/>
          <a:chExt cx="0" cy="0"/>
        </a:xfrm>
      </p:grpSpPr>
      <p:sp>
        <p:nvSpPr>
          <p:cNvPr id="204" name="Google Shape;204;p37"/>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205" name="Google Shape;205;p37"/>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206" name="Google Shape;206;p37"/>
          <p:cNvSpPr/>
          <p:nvPr/>
        </p:nvSpPr>
        <p:spPr>
          <a:xfrm>
            <a:off x="22860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207" name="Google Shape;207;p37"/>
          <p:cNvSpPr txBox="1"/>
          <p:nvPr>
            <p:ph idx="1" type="subTitle"/>
          </p:nvPr>
        </p:nvSpPr>
        <p:spPr>
          <a:xfrm>
            <a:off x="22860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208" name="Google Shape;208;p37"/>
          <p:cNvSpPr/>
          <p:nvPr>
            <p:ph idx="2" type="pic"/>
          </p:nvPr>
        </p:nvSpPr>
        <p:spPr>
          <a:xfrm>
            <a:off x="228600" y="3062975"/>
            <a:ext cx="8686800" cy="1851900"/>
          </a:xfrm>
          <a:prstGeom prst="rect">
            <a:avLst/>
          </a:prstGeom>
          <a:noFill/>
          <a:ln>
            <a:noFill/>
          </a:ln>
        </p:spPr>
      </p:sp>
      <p:sp>
        <p:nvSpPr>
          <p:cNvPr id="209" name="Google Shape;209;p37"/>
          <p:cNvSpPr/>
          <p:nvPr/>
        </p:nvSpPr>
        <p:spPr>
          <a:xfrm>
            <a:off x="22860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210" name="Google Shape;210;p37"/>
          <p:cNvSpPr txBox="1"/>
          <p:nvPr>
            <p:ph idx="3" type="body"/>
          </p:nvPr>
        </p:nvSpPr>
        <p:spPr>
          <a:xfrm>
            <a:off x="22860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211" name="Google Shape;211;p37"/>
          <p:cNvSpPr/>
          <p:nvPr/>
        </p:nvSpPr>
        <p:spPr>
          <a:xfrm>
            <a:off x="3187650" y="1322450"/>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212" name="Google Shape;212;p37"/>
          <p:cNvSpPr/>
          <p:nvPr/>
        </p:nvSpPr>
        <p:spPr>
          <a:xfrm>
            <a:off x="6146700" y="1322450"/>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213" name="Google Shape;213;p37"/>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hree columns and image 2">
  <p:cSld name="CUSTOM_2_1">
    <p:bg>
      <p:bgPr>
        <a:solidFill>
          <a:schemeClr val="lt1"/>
        </a:solidFill>
      </p:bgPr>
    </p:bg>
    <p:spTree>
      <p:nvGrpSpPr>
        <p:cNvPr id="214" name="Shape 214"/>
        <p:cNvGrpSpPr/>
        <p:nvPr/>
      </p:nvGrpSpPr>
      <p:grpSpPr>
        <a:xfrm>
          <a:off x="0" y="0"/>
          <a:ext cx="0" cy="0"/>
          <a:chOff x="0" y="0"/>
          <a:chExt cx="0" cy="0"/>
        </a:xfrm>
      </p:grpSpPr>
      <p:sp>
        <p:nvSpPr>
          <p:cNvPr id="215" name="Google Shape;215;p38"/>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216" name="Google Shape;216;p38"/>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217" name="Google Shape;217;p38"/>
          <p:cNvSpPr/>
          <p:nvPr>
            <p:ph idx="2" type="pic"/>
          </p:nvPr>
        </p:nvSpPr>
        <p:spPr>
          <a:xfrm>
            <a:off x="228600" y="3062975"/>
            <a:ext cx="8686800" cy="1851900"/>
          </a:xfrm>
          <a:prstGeom prst="rect">
            <a:avLst/>
          </a:prstGeom>
          <a:noFill/>
          <a:ln>
            <a:noFill/>
          </a:ln>
        </p:spPr>
      </p:sp>
      <p:sp>
        <p:nvSpPr>
          <p:cNvPr id="218" name="Google Shape;218;p38"/>
          <p:cNvSpPr/>
          <p:nvPr/>
        </p:nvSpPr>
        <p:spPr>
          <a:xfrm>
            <a:off x="6146700" y="1322450"/>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219" name="Google Shape;219;p38"/>
          <p:cNvSpPr/>
          <p:nvPr/>
        </p:nvSpPr>
        <p:spPr>
          <a:xfrm>
            <a:off x="228600" y="1322476"/>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220" name="Google Shape;220;p38"/>
          <p:cNvSpPr/>
          <p:nvPr/>
        </p:nvSpPr>
        <p:spPr>
          <a:xfrm>
            <a:off x="318765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221" name="Google Shape;221;p38"/>
          <p:cNvSpPr txBox="1"/>
          <p:nvPr>
            <p:ph idx="1" type="subTitle"/>
          </p:nvPr>
        </p:nvSpPr>
        <p:spPr>
          <a:xfrm>
            <a:off x="318765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222" name="Google Shape;222;p38"/>
          <p:cNvSpPr/>
          <p:nvPr/>
        </p:nvSpPr>
        <p:spPr>
          <a:xfrm>
            <a:off x="318765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223" name="Google Shape;223;p38"/>
          <p:cNvSpPr txBox="1"/>
          <p:nvPr>
            <p:ph idx="3" type="body"/>
          </p:nvPr>
        </p:nvSpPr>
        <p:spPr>
          <a:xfrm>
            <a:off x="318765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224" name="Google Shape;224;p38"/>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hree columns and image 3">
  <p:cSld name="CUSTOM_2_1_1">
    <p:bg>
      <p:bgPr>
        <a:solidFill>
          <a:schemeClr val="lt1"/>
        </a:solidFill>
      </p:bgPr>
    </p:bg>
    <p:spTree>
      <p:nvGrpSpPr>
        <p:cNvPr id="225" name="Shape 225"/>
        <p:cNvGrpSpPr/>
        <p:nvPr/>
      </p:nvGrpSpPr>
      <p:grpSpPr>
        <a:xfrm>
          <a:off x="0" y="0"/>
          <a:ext cx="0" cy="0"/>
          <a:chOff x="0" y="0"/>
          <a:chExt cx="0" cy="0"/>
        </a:xfrm>
      </p:grpSpPr>
      <p:sp>
        <p:nvSpPr>
          <p:cNvPr id="226" name="Google Shape;226;p39"/>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227" name="Google Shape;227;p39"/>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228" name="Google Shape;228;p39"/>
          <p:cNvSpPr/>
          <p:nvPr>
            <p:ph idx="2" type="pic"/>
          </p:nvPr>
        </p:nvSpPr>
        <p:spPr>
          <a:xfrm>
            <a:off x="228600" y="3062975"/>
            <a:ext cx="8686800" cy="1851900"/>
          </a:xfrm>
          <a:prstGeom prst="rect">
            <a:avLst/>
          </a:prstGeom>
          <a:noFill/>
          <a:ln>
            <a:noFill/>
          </a:ln>
        </p:spPr>
      </p:sp>
      <p:sp>
        <p:nvSpPr>
          <p:cNvPr id="229" name="Google Shape;229;p39"/>
          <p:cNvSpPr/>
          <p:nvPr/>
        </p:nvSpPr>
        <p:spPr>
          <a:xfrm>
            <a:off x="228600" y="1322476"/>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230" name="Google Shape;230;p39"/>
          <p:cNvSpPr/>
          <p:nvPr/>
        </p:nvSpPr>
        <p:spPr>
          <a:xfrm>
            <a:off x="3187650" y="1322450"/>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231" name="Google Shape;231;p39"/>
          <p:cNvSpPr/>
          <p:nvPr/>
        </p:nvSpPr>
        <p:spPr>
          <a:xfrm>
            <a:off x="614670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232" name="Google Shape;232;p39"/>
          <p:cNvSpPr txBox="1"/>
          <p:nvPr>
            <p:ph idx="1" type="subTitle"/>
          </p:nvPr>
        </p:nvSpPr>
        <p:spPr>
          <a:xfrm>
            <a:off x="614670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233" name="Google Shape;233;p39"/>
          <p:cNvSpPr/>
          <p:nvPr/>
        </p:nvSpPr>
        <p:spPr>
          <a:xfrm>
            <a:off x="614670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234" name="Google Shape;234;p39"/>
          <p:cNvSpPr txBox="1"/>
          <p:nvPr>
            <p:ph idx="3" type="body"/>
          </p:nvPr>
        </p:nvSpPr>
        <p:spPr>
          <a:xfrm>
            <a:off x="614670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235" name="Google Shape;235;p39"/>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hree columns and image 4">
  <p:cSld name="CUSTOM_2_1_1_1">
    <p:bg>
      <p:bgPr>
        <a:solidFill>
          <a:schemeClr val="lt1"/>
        </a:solidFill>
      </p:bgPr>
    </p:bg>
    <p:spTree>
      <p:nvGrpSpPr>
        <p:cNvPr id="236" name="Shape 236"/>
        <p:cNvGrpSpPr/>
        <p:nvPr/>
      </p:nvGrpSpPr>
      <p:grpSpPr>
        <a:xfrm>
          <a:off x="0" y="0"/>
          <a:ext cx="0" cy="0"/>
          <a:chOff x="0" y="0"/>
          <a:chExt cx="0" cy="0"/>
        </a:xfrm>
      </p:grpSpPr>
      <p:sp>
        <p:nvSpPr>
          <p:cNvPr id="237" name="Google Shape;237;p40"/>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238" name="Google Shape;238;p40"/>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239" name="Google Shape;239;p40"/>
          <p:cNvSpPr/>
          <p:nvPr>
            <p:ph idx="2" type="pic"/>
          </p:nvPr>
        </p:nvSpPr>
        <p:spPr>
          <a:xfrm>
            <a:off x="228600" y="3062975"/>
            <a:ext cx="8686800" cy="1851900"/>
          </a:xfrm>
          <a:prstGeom prst="rect">
            <a:avLst/>
          </a:prstGeom>
          <a:noFill/>
          <a:ln>
            <a:noFill/>
          </a:ln>
        </p:spPr>
      </p:sp>
      <p:sp>
        <p:nvSpPr>
          <p:cNvPr id="240" name="Google Shape;240;p40"/>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41" name="Google Shape;241;p40"/>
          <p:cNvSpPr/>
          <p:nvPr/>
        </p:nvSpPr>
        <p:spPr>
          <a:xfrm>
            <a:off x="22860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242" name="Google Shape;242;p40"/>
          <p:cNvSpPr txBox="1"/>
          <p:nvPr>
            <p:ph idx="1" type="subTitle"/>
          </p:nvPr>
        </p:nvSpPr>
        <p:spPr>
          <a:xfrm>
            <a:off x="22860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243" name="Google Shape;243;p40"/>
          <p:cNvSpPr/>
          <p:nvPr/>
        </p:nvSpPr>
        <p:spPr>
          <a:xfrm>
            <a:off x="22860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244" name="Google Shape;244;p40"/>
          <p:cNvSpPr txBox="1"/>
          <p:nvPr>
            <p:ph idx="3" type="body"/>
          </p:nvPr>
        </p:nvSpPr>
        <p:spPr>
          <a:xfrm>
            <a:off x="22860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245" name="Google Shape;245;p40"/>
          <p:cNvSpPr/>
          <p:nvPr/>
        </p:nvSpPr>
        <p:spPr>
          <a:xfrm>
            <a:off x="318765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246" name="Google Shape;246;p40"/>
          <p:cNvSpPr txBox="1"/>
          <p:nvPr>
            <p:ph idx="4" type="subTitle"/>
          </p:nvPr>
        </p:nvSpPr>
        <p:spPr>
          <a:xfrm>
            <a:off x="318765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247" name="Google Shape;247;p40"/>
          <p:cNvSpPr/>
          <p:nvPr/>
        </p:nvSpPr>
        <p:spPr>
          <a:xfrm>
            <a:off x="318765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248" name="Google Shape;248;p40"/>
          <p:cNvSpPr txBox="1"/>
          <p:nvPr>
            <p:ph idx="5" type="body"/>
          </p:nvPr>
        </p:nvSpPr>
        <p:spPr>
          <a:xfrm>
            <a:off x="318765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249" name="Google Shape;249;p40"/>
          <p:cNvSpPr/>
          <p:nvPr/>
        </p:nvSpPr>
        <p:spPr>
          <a:xfrm>
            <a:off x="614670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250" name="Google Shape;250;p40"/>
          <p:cNvSpPr txBox="1"/>
          <p:nvPr>
            <p:ph idx="6" type="subTitle"/>
          </p:nvPr>
        </p:nvSpPr>
        <p:spPr>
          <a:xfrm>
            <a:off x="614670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251" name="Google Shape;251;p40"/>
          <p:cNvSpPr/>
          <p:nvPr/>
        </p:nvSpPr>
        <p:spPr>
          <a:xfrm>
            <a:off x="614670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252" name="Google Shape;252;p40"/>
          <p:cNvSpPr txBox="1"/>
          <p:nvPr>
            <p:ph idx="7" type="body"/>
          </p:nvPr>
        </p:nvSpPr>
        <p:spPr>
          <a:xfrm>
            <a:off x="614670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p:cSld name="CUSTOM_3">
    <p:bg>
      <p:bgPr>
        <a:solidFill>
          <a:schemeClr val="dk2"/>
        </a:solidFill>
      </p:bgPr>
    </p:bg>
    <p:spTree>
      <p:nvGrpSpPr>
        <p:cNvPr id="253" name="Shape 253"/>
        <p:cNvGrpSpPr/>
        <p:nvPr/>
      </p:nvGrpSpPr>
      <p:grpSpPr>
        <a:xfrm>
          <a:off x="0" y="0"/>
          <a:ext cx="0" cy="0"/>
          <a:chOff x="0" y="0"/>
          <a:chExt cx="0" cy="0"/>
        </a:xfrm>
      </p:grpSpPr>
      <p:sp>
        <p:nvSpPr>
          <p:cNvPr id="254" name="Google Shape;254;p41"/>
          <p:cNvSpPr/>
          <p:nvPr/>
        </p:nvSpPr>
        <p:spPr>
          <a:xfrm>
            <a:off x="228600" y="228600"/>
            <a:ext cx="86868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accent3"/>
              </a:buClr>
              <a:buSzPts val="1100"/>
              <a:buNone/>
            </a:pPr>
            <a:r>
              <a:t/>
            </a:r>
            <a:endParaRPr sz="5600">
              <a:solidFill>
                <a:schemeClr val="lt2"/>
              </a:solidFill>
              <a:latin typeface="Young Serif"/>
              <a:ea typeface="Young Serif"/>
              <a:cs typeface="Young Serif"/>
              <a:sym typeface="Young Serif"/>
            </a:endParaRPr>
          </a:p>
        </p:txBody>
      </p:sp>
      <p:sp>
        <p:nvSpPr>
          <p:cNvPr id="255" name="Google Shape;255;p41"/>
          <p:cNvSpPr txBox="1"/>
          <p:nvPr>
            <p:ph type="title"/>
          </p:nvPr>
        </p:nvSpPr>
        <p:spPr>
          <a:xfrm>
            <a:off x="1248900" y="1777350"/>
            <a:ext cx="6646200" cy="1588800"/>
          </a:xfrm>
          <a:prstGeom prst="rect">
            <a:avLst/>
          </a:prstGeom>
        </p:spPr>
        <p:txBody>
          <a:bodyPr anchorCtr="0" anchor="ctr" bIns="91425" lIns="91425" spcFirstLastPara="1" rIns="91425" wrap="square" tIns="91425">
            <a:normAutofit/>
          </a:bodyPr>
          <a:lstStyle>
            <a:lvl1pPr lvl="0" algn="ctr">
              <a:lnSpc>
                <a:spcPct val="90000"/>
              </a:lnSpc>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4000"/>
              <a:buNone/>
              <a:defRPr>
                <a:solidFill>
                  <a:schemeClr val="dk2"/>
                </a:solidFill>
              </a:defRPr>
            </a:lvl2pPr>
            <a:lvl3pPr lvl="2">
              <a:spcBef>
                <a:spcPts val="0"/>
              </a:spcBef>
              <a:spcAft>
                <a:spcPts val="0"/>
              </a:spcAft>
              <a:buClr>
                <a:schemeClr val="dk2"/>
              </a:buClr>
              <a:buSzPts val="4000"/>
              <a:buNone/>
              <a:defRPr>
                <a:solidFill>
                  <a:schemeClr val="dk2"/>
                </a:solidFill>
              </a:defRPr>
            </a:lvl3pPr>
            <a:lvl4pPr lvl="3">
              <a:spcBef>
                <a:spcPts val="0"/>
              </a:spcBef>
              <a:spcAft>
                <a:spcPts val="0"/>
              </a:spcAft>
              <a:buClr>
                <a:schemeClr val="dk2"/>
              </a:buClr>
              <a:buSzPts val="4000"/>
              <a:buNone/>
              <a:defRPr>
                <a:solidFill>
                  <a:schemeClr val="dk2"/>
                </a:solidFill>
              </a:defRPr>
            </a:lvl4pPr>
            <a:lvl5pPr lvl="4">
              <a:spcBef>
                <a:spcPts val="0"/>
              </a:spcBef>
              <a:spcAft>
                <a:spcPts val="0"/>
              </a:spcAft>
              <a:buClr>
                <a:schemeClr val="dk2"/>
              </a:buClr>
              <a:buSzPts val="4000"/>
              <a:buNone/>
              <a:defRPr>
                <a:solidFill>
                  <a:schemeClr val="dk2"/>
                </a:solidFill>
              </a:defRPr>
            </a:lvl5pPr>
            <a:lvl6pPr lvl="5">
              <a:spcBef>
                <a:spcPts val="0"/>
              </a:spcBef>
              <a:spcAft>
                <a:spcPts val="0"/>
              </a:spcAft>
              <a:buClr>
                <a:schemeClr val="dk2"/>
              </a:buClr>
              <a:buSzPts val="4000"/>
              <a:buNone/>
              <a:defRPr>
                <a:solidFill>
                  <a:schemeClr val="dk2"/>
                </a:solidFill>
              </a:defRPr>
            </a:lvl6pPr>
            <a:lvl7pPr lvl="6">
              <a:spcBef>
                <a:spcPts val="0"/>
              </a:spcBef>
              <a:spcAft>
                <a:spcPts val="0"/>
              </a:spcAft>
              <a:buClr>
                <a:schemeClr val="dk2"/>
              </a:buClr>
              <a:buSzPts val="4000"/>
              <a:buNone/>
              <a:defRPr>
                <a:solidFill>
                  <a:schemeClr val="dk2"/>
                </a:solidFill>
              </a:defRPr>
            </a:lvl7pPr>
            <a:lvl8pPr lvl="7">
              <a:spcBef>
                <a:spcPts val="0"/>
              </a:spcBef>
              <a:spcAft>
                <a:spcPts val="0"/>
              </a:spcAft>
              <a:buClr>
                <a:schemeClr val="dk2"/>
              </a:buClr>
              <a:buSzPts val="4000"/>
              <a:buNone/>
              <a:defRPr>
                <a:solidFill>
                  <a:schemeClr val="dk2"/>
                </a:solidFill>
              </a:defRPr>
            </a:lvl8pPr>
            <a:lvl9pPr lvl="8">
              <a:spcBef>
                <a:spcPts val="0"/>
              </a:spcBef>
              <a:spcAft>
                <a:spcPts val="0"/>
              </a:spcAft>
              <a:buClr>
                <a:schemeClr val="dk2"/>
              </a:buClr>
              <a:buSzPts val="4000"/>
              <a:buNone/>
              <a:defRPr>
                <a:solidFill>
                  <a:schemeClr val="dk2"/>
                </a:solidFill>
              </a:defRPr>
            </a:lvl9pPr>
          </a:lstStyle>
          <a:p/>
        </p:txBody>
      </p:sp>
      <p:sp>
        <p:nvSpPr>
          <p:cNvPr id="256" name="Google Shape;256;p41"/>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4">
    <p:spTree>
      <p:nvGrpSpPr>
        <p:cNvPr id="257" name="Shape 25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0"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1pPr>
            <a:lvl2pPr lvl="1">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2pPr>
            <a:lvl3pPr lvl="2">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3pPr>
            <a:lvl4pPr lvl="3">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4pPr>
            <a:lvl5pPr lvl="4">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5pPr>
            <a:lvl6pPr lvl="5">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6pPr>
            <a:lvl7pPr lvl="6">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7pPr>
            <a:lvl8pPr lvl="7">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8pPr>
            <a:lvl9pPr lvl="8">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9pPr>
          </a:lstStyle>
          <a:p/>
        </p:txBody>
      </p:sp>
      <p:sp>
        <p:nvSpPr>
          <p:cNvPr id="52" name="Google Shape;52;p13"/>
          <p:cNvSpPr txBox="1"/>
          <p:nvPr>
            <p:ph idx="1" type="body"/>
          </p:nvPr>
        </p:nvSpPr>
        <p:spPr>
          <a:xfrm>
            <a:off x="311700" y="1814450"/>
            <a:ext cx="8520600" cy="3416400"/>
          </a:xfrm>
          <a:prstGeom prst="rect">
            <a:avLst/>
          </a:prstGeom>
          <a:noFill/>
          <a:ln>
            <a:noFill/>
          </a:ln>
        </p:spPr>
        <p:txBody>
          <a:bodyPr anchorCtr="0" anchor="t" bIns="91425" lIns="91425" spcFirstLastPara="1" rIns="91425" wrap="square" tIns="91425">
            <a:normAutofit/>
          </a:bodyPr>
          <a:lstStyle>
            <a:lvl1pPr indent="-314325" lvl="0" marL="4572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1pPr>
            <a:lvl2pPr indent="-314325" lvl="1" marL="9144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2pPr>
            <a:lvl3pPr indent="-314325" lvl="2" marL="13716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3pPr>
            <a:lvl4pPr indent="-314325" lvl="3" marL="18288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4pPr>
            <a:lvl5pPr indent="-314325" lvl="4" marL="22860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5pPr>
            <a:lvl6pPr indent="-314325" lvl="5" marL="27432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6pPr>
            <a:lvl7pPr indent="-314325" lvl="6" marL="32004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7pPr>
            <a:lvl8pPr indent="-314325" lvl="7" marL="36576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8pPr>
            <a:lvl9pPr indent="-314325" lvl="8" marL="41148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9pPr>
          </a:lstStyle>
          <a:p/>
        </p:txBody>
      </p:sp>
      <p:sp>
        <p:nvSpPr>
          <p:cNvPr id="53" name="Google Shape;53;p13"/>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ubik"/>
                <a:ea typeface="Rubik"/>
                <a:cs typeface="Rubik"/>
                <a:sym typeface="Rubik"/>
              </a:defRPr>
            </a:lvl1pPr>
            <a:lvl2pPr lvl="1" algn="r">
              <a:buNone/>
              <a:defRPr sz="1000">
                <a:solidFill>
                  <a:schemeClr val="dk2"/>
                </a:solidFill>
                <a:latin typeface="Rubik"/>
                <a:ea typeface="Rubik"/>
                <a:cs typeface="Rubik"/>
                <a:sym typeface="Rubik"/>
              </a:defRPr>
            </a:lvl2pPr>
            <a:lvl3pPr lvl="2" algn="r">
              <a:buNone/>
              <a:defRPr sz="1000">
                <a:solidFill>
                  <a:schemeClr val="dk2"/>
                </a:solidFill>
                <a:latin typeface="Rubik"/>
                <a:ea typeface="Rubik"/>
                <a:cs typeface="Rubik"/>
                <a:sym typeface="Rubik"/>
              </a:defRPr>
            </a:lvl3pPr>
            <a:lvl4pPr lvl="3" algn="r">
              <a:buNone/>
              <a:defRPr sz="1000">
                <a:solidFill>
                  <a:schemeClr val="dk2"/>
                </a:solidFill>
                <a:latin typeface="Rubik"/>
                <a:ea typeface="Rubik"/>
                <a:cs typeface="Rubik"/>
                <a:sym typeface="Rubik"/>
              </a:defRPr>
            </a:lvl4pPr>
            <a:lvl5pPr lvl="4" algn="r">
              <a:buNone/>
              <a:defRPr sz="1000">
                <a:solidFill>
                  <a:schemeClr val="dk2"/>
                </a:solidFill>
                <a:latin typeface="Rubik"/>
                <a:ea typeface="Rubik"/>
                <a:cs typeface="Rubik"/>
                <a:sym typeface="Rubik"/>
              </a:defRPr>
            </a:lvl5pPr>
            <a:lvl6pPr lvl="5" algn="r">
              <a:buNone/>
              <a:defRPr sz="1000">
                <a:solidFill>
                  <a:schemeClr val="dk2"/>
                </a:solidFill>
                <a:latin typeface="Rubik"/>
                <a:ea typeface="Rubik"/>
                <a:cs typeface="Rubik"/>
                <a:sym typeface="Rubik"/>
              </a:defRPr>
            </a:lvl6pPr>
            <a:lvl7pPr lvl="6" algn="r">
              <a:buNone/>
              <a:defRPr sz="1000">
                <a:solidFill>
                  <a:schemeClr val="dk2"/>
                </a:solidFill>
                <a:latin typeface="Rubik"/>
                <a:ea typeface="Rubik"/>
                <a:cs typeface="Rubik"/>
                <a:sym typeface="Rubik"/>
              </a:defRPr>
            </a:lvl7pPr>
            <a:lvl8pPr lvl="7" algn="r">
              <a:buNone/>
              <a:defRPr sz="1000">
                <a:solidFill>
                  <a:schemeClr val="dk2"/>
                </a:solidFill>
                <a:latin typeface="Rubik"/>
                <a:ea typeface="Rubik"/>
                <a:cs typeface="Rubik"/>
                <a:sym typeface="Rubik"/>
              </a:defRPr>
            </a:lvl8pPr>
            <a:lvl9pPr lvl="8" algn="r">
              <a:buNone/>
              <a:defRPr sz="1000">
                <a:solidFill>
                  <a:schemeClr val="dk2"/>
                </a:solidFill>
                <a:latin typeface="Rubik"/>
                <a:ea typeface="Rubik"/>
                <a:cs typeface="Rubik"/>
                <a:sym typeface="Rubik"/>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type="title"/>
          </p:nvPr>
        </p:nvSpPr>
        <p:spPr>
          <a:xfrm>
            <a:off x="1248900" y="1381325"/>
            <a:ext cx="6646200" cy="15888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t>WebGPT</a:t>
            </a:r>
            <a:endParaRPr/>
          </a:p>
          <a:p>
            <a:pPr indent="0" lvl="0" marL="0" rtl="0" algn="ctr">
              <a:lnSpc>
                <a:spcPct val="115000"/>
              </a:lnSpc>
              <a:spcBef>
                <a:spcPts val="0"/>
              </a:spcBef>
              <a:spcAft>
                <a:spcPts val="0"/>
              </a:spcAft>
              <a:buNone/>
            </a:pPr>
            <a:r>
              <a:rPr lang="en" sz="2400"/>
              <a:t>(</a:t>
            </a:r>
            <a:r>
              <a:rPr lang="en" sz="1800"/>
              <a:t>Task 2:  Chat with Website Using RAG Pipeline</a:t>
            </a:r>
            <a:r>
              <a:rPr lang="en" sz="2400"/>
              <a:t>)</a:t>
            </a:r>
            <a:endParaRPr sz="2400"/>
          </a:p>
        </p:txBody>
      </p:sp>
      <p:sp>
        <p:nvSpPr>
          <p:cNvPr id="263" name="Google Shape;263;p43"/>
          <p:cNvSpPr txBox="1"/>
          <p:nvPr>
            <p:ph idx="1" type="subTitle"/>
          </p:nvPr>
        </p:nvSpPr>
        <p:spPr>
          <a:xfrm>
            <a:off x="1136025" y="3221650"/>
            <a:ext cx="7155600" cy="105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By - Hema Boddupally,</a:t>
            </a:r>
            <a:br>
              <a:rPr lang="en"/>
            </a:br>
            <a:r>
              <a:rPr lang="en"/>
              <a:t>Final-year BTech Student at VMTW, Ghatkesar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Problem Statement</a:t>
            </a:r>
            <a:endParaRPr/>
          </a:p>
        </p:txBody>
      </p:sp>
      <p:sp>
        <p:nvSpPr>
          <p:cNvPr id="269" name="Google Shape;269;p44"/>
          <p:cNvSpPr txBox="1"/>
          <p:nvPr/>
        </p:nvSpPr>
        <p:spPr>
          <a:xfrm>
            <a:off x="377275" y="1421075"/>
            <a:ext cx="83670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400"/>
              <a:t>To i</a:t>
            </a:r>
            <a:r>
              <a:rPr lang="en" sz="2400"/>
              <a:t>mplement a Retrieval-Augmented Generation (RAG) pipeline that allows users to interact with structured and unstructured data extracted from websites. The system will crawl, scrape, and store website content, convert it into embeddings, and store it in a vector database. Users can query the system for information and receive accurate, context-rich responses generated by a selected LLM.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653550" y="2265875"/>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dk2"/>
                </a:solidFill>
              </a:rPr>
              <a:t>Architecture</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46"/>
          <p:cNvPicPr preferRelativeResize="0"/>
          <p:nvPr/>
        </p:nvPicPr>
        <p:blipFill>
          <a:blip r:embed="rId3">
            <a:alphaModFix/>
          </a:blip>
          <a:stretch>
            <a:fillRect/>
          </a:stretch>
        </p:blipFill>
        <p:spPr>
          <a:xfrm>
            <a:off x="54500" y="78300"/>
            <a:ext cx="9016850" cy="4986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7"/>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Demo </a:t>
            </a:r>
            <a:endParaRPr/>
          </a:p>
        </p:txBody>
      </p:sp>
      <p:pic>
        <p:nvPicPr>
          <p:cNvPr id="285" name="Google Shape;285;p47"/>
          <p:cNvPicPr preferRelativeResize="0"/>
          <p:nvPr/>
        </p:nvPicPr>
        <p:blipFill>
          <a:blip r:embed="rId3">
            <a:alphaModFix/>
          </a:blip>
          <a:stretch>
            <a:fillRect/>
          </a:stretch>
        </p:blipFill>
        <p:spPr>
          <a:xfrm>
            <a:off x="240450" y="1165350"/>
            <a:ext cx="8627002" cy="39110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8"/>
          <p:cNvSpPr txBox="1"/>
          <p:nvPr>
            <p:ph type="title"/>
          </p:nvPr>
        </p:nvSpPr>
        <p:spPr>
          <a:xfrm>
            <a:off x="653550" y="2303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dk2"/>
                </a:solidFill>
              </a:rPr>
              <a:t>Code Walkthrough</a:t>
            </a:r>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9"/>
          <p:cNvSpPr txBox="1"/>
          <p:nvPr>
            <p:ph type="title"/>
          </p:nvPr>
        </p:nvSpPr>
        <p:spPr>
          <a:xfrm>
            <a:off x="653550" y="2303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dk2"/>
                </a:solidFill>
              </a:rPr>
              <a:t>Outcomes of Project</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0"/>
          <p:cNvSpPr txBox="1"/>
          <p:nvPr>
            <p:ph type="title"/>
          </p:nvPr>
        </p:nvSpPr>
        <p:spPr>
          <a:xfrm>
            <a:off x="1248900" y="1632850"/>
            <a:ext cx="6646200" cy="158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yllabus / Course Overview #1">
  <a:themeElements>
    <a:clrScheme name="Simple Light">
      <a:dk1>
        <a:srgbClr val="03045E"/>
      </a:dk1>
      <a:lt1>
        <a:srgbClr val="CAF0F8"/>
      </a:lt1>
      <a:dk2>
        <a:srgbClr val="00508A"/>
      </a:dk2>
      <a:lt2>
        <a:srgbClr val="FFFFFF"/>
      </a:lt2>
      <a:accent1>
        <a:srgbClr val="86FFFF"/>
      </a:accent1>
      <a:accent2>
        <a:srgbClr val="90E0EF"/>
      </a:accent2>
      <a:accent3>
        <a:srgbClr val="0077B6"/>
      </a:accent3>
      <a:accent4>
        <a:srgbClr val="0096C7"/>
      </a:accent4>
      <a:accent5>
        <a:srgbClr val="00B4D8"/>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