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D044F-55F8-46B2-A9E6-B49BC6D48862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97ADC-44A0-49D9-9DE0-CB117E310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1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91AF11-B51B-4EF7-A694-1FD491CA4196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DDDF5A-5E29-48B9-A96C-60CAE2F9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2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E854-7D1A-9B75-7B2F-574AD306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566" y="1857469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i="0" dirty="0">
                <a:solidFill>
                  <a:srgbClr val="35475C"/>
                </a:solidFill>
                <a:effectLst/>
                <a:latin typeface="Algerian" panose="04020705040A02060702" pitchFamily="82" charset="0"/>
              </a:rPr>
              <a:t>Comprehensive Digital Marketing For Ashok Leyland Ltd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8229B-BFCE-82A0-C91C-8A5158E6BE2C}"/>
              </a:ext>
            </a:extLst>
          </p:cNvPr>
          <p:cNvSpPr txBox="1"/>
          <p:nvPr/>
        </p:nvSpPr>
        <p:spPr>
          <a:xfrm>
            <a:off x="8130989" y="5423647"/>
            <a:ext cx="375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Hema Harshitha ( Team Leader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Naga Pradeepthi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Anil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Narendra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D74FF-FB0F-9D4D-D4F0-BB0897329A7E}"/>
              </a:ext>
            </a:extLst>
          </p:cNvPr>
          <p:cNvSpPr txBox="1"/>
          <p:nvPr/>
        </p:nvSpPr>
        <p:spPr>
          <a:xfrm>
            <a:off x="519953" y="466164"/>
            <a:ext cx="9395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 And Curation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15A71-0724-5B30-B1E3-B85C0B26077B}"/>
              </a:ext>
            </a:extLst>
          </p:cNvPr>
          <p:cNvSpPr txBox="1"/>
          <p:nvPr/>
        </p:nvSpPr>
        <p:spPr>
          <a:xfrm>
            <a:off x="959223" y="983641"/>
            <a:ext cx="9879105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 involves producing original and valuable content for Ashok Leyland's target audience.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curation involves gathering and organizing existing content that is relevant to Ashok Leyland's industry.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content creation and curation can help Ashok Leyland build brand awareness, engage customers, and drive conversions.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Infographics and videos can be used to present complex data or concepts in a visually appealing manner.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studies, testimonials, and success stories can help Ashok Leyland demonstrate its solutions in 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curation allows Ashok Leyland to leverage existing resources and industry knowledge.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original content creation with curated content, Ashok Leyland can establish itself as a trusted industry leader.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7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5D76-D755-40E5-D318-F0CFA682633A}"/>
              </a:ext>
            </a:extLst>
          </p:cNvPr>
          <p:cNvSpPr txBox="1"/>
          <p:nvPr/>
        </p:nvSpPr>
        <p:spPr>
          <a:xfrm>
            <a:off x="1658471" y="2877671"/>
            <a:ext cx="909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F07D0-D007-5F12-1F41-F8557CB119E9}"/>
              </a:ext>
            </a:extLst>
          </p:cNvPr>
          <p:cNvSpPr txBox="1"/>
          <p:nvPr/>
        </p:nvSpPr>
        <p:spPr>
          <a:xfrm>
            <a:off x="406997" y="468288"/>
            <a:ext cx="966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Study, Competitor Analysis &amp; Buyer’s/Audience’s Persona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0361D-E800-2996-EA98-D20DE081AC5E}"/>
              </a:ext>
            </a:extLst>
          </p:cNvPr>
          <p:cNvSpPr txBox="1"/>
          <p:nvPr/>
        </p:nvSpPr>
        <p:spPr>
          <a:xfrm>
            <a:off x="808915" y="1206952"/>
            <a:ext cx="102287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Ashok Leyland is an Indian automobile manufacturing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flagship company of the Hinduja Group.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1948, it has a rich history of over 70 years in the industry.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Ashok Leyland's vision is to be a global player in the commercial vehicle industry.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mission is to deliver innovative, sustainable, and reliable transport solutions.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aims to consistently exceed customer expectations and create value for all stakeholders.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 is a leading player in the commercial vehicle industry with a strong global presence.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company's commitment to excellence, partnerships, and social responsibility sets it apart in the market.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offers a diverse product range, focusing on innovation, sustainability, and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2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1CE01-8686-956C-DFD4-3B8F281A50AA}"/>
              </a:ext>
            </a:extLst>
          </p:cNvPr>
          <p:cNvSpPr txBox="1"/>
          <p:nvPr/>
        </p:nvSpPr>
        <p:spPr>
          <a:xfrm>
            <a:off x="460188" y="412565"/>
            <a:ext cx="946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Brand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27E69-9B82-2A21-28A8-0F13CCEABB10}"/>
              </a:ext>
            </a:extLst>
          </p:cNvPr>
          <p:cNvSpPr txBox="1"/>
          <p:nvPr/>
        </p:nvSpPr>
        <p:spPr>
          <a:xfrm>
            <a:off x="812799" y="1031112"/>
            <a:ext cx="25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Mission/Values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C1B3-E3B5-2B02-37A9-D558A9F26431}"/>
              </a:ext>
            </a:extLst>
          </p:cNvPr>
          <p:cNvSpPr txBox="1"/>
          <p:nvPr/>
        </p:nvSpPr>
        <p:spPr>
          <a:xfrm>
            <a:off x="1268206" y="1456811"/>
            <a:ext cx="1030044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mission is to be a global leader in the commercial vehicle industry.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aims to achieve this by delivering innovative, reliable, and sustainable transportation solutions.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Ashok Leyland strives to exceed customer expectations and create value for all stakeholders.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974D6-3AFE-24B6-6C25-C2EFE012AC59}"/>
              </a:ext>
            </a:extLst>
          </p:cNvPr>
          <p:cNvSpPr txBox="1"/>
          <p:nvPr/>
        </p:nvSpPr>
        <p:spPr>
          <a:xfrm>
            <a:off x="861805" y="3343851"/>
            <a:ext cx="154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2B0CA-9452-E5F5-45DA-1F2C8C64F4B2}"/>
              </a:ext>
            </a:extLst>
          </p:cNvPr>
          <p:cNvSpPr txBox="1"/>
          <p:nvPr/>
        </p:nvSpPr>
        <p:spPr>
          <a:xfrm>
            <a:off x="1268205" y="3802827"/>
            <a:ext cx="1030044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unique selling proposition lies in its strong product portfolio, advanced technology, and commitment to customer satisfaction.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focus on sustainability, extensive service network, and customization options further enhance its competitive edge.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strong customer relationships, commitment to safety, and global presence make it a trusted and preferred brand in the commercial vehicle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4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C4AC0-B399-9201-515C-FAF630119787}"/>
              </a:ext>
            </a:extLst>
          </p:cNvPr>
          <p:cNvSpPr txBox="1"/>
          <p:nvPr/>
        </p:nvSpPr>
        <p:spPr>
          <a:xfrm>
            <a:off x="853440" y="558800"/>
            <a:ext cx="578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Brand Messaging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83FC2-C0D1-5F45-8A30-60EED2C717DC}"/>
              </a:ext>
            </a:extLst>
          </p:cNvPr>
          <p:cNvSpPr txBox="1"/>
          <p:nvPr/>
        </p:nvSpPr>
        <p:spPr>
          <a:xfrm>
            <a:off x="1280160" y="1097280"/>
            <a:ext cx="10210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brand messaging highlights the company's reliability and trustworthiness in providing efficient transportation solutions.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brand messaging also emphasizes its focus on innovation and technological advancements in its products.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brand values include customer-centricity, integrity, and sustainability.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BAA69-65A4-C010-E1CC-3FD8AD42F300}"/>
              </a:ext>
            </a:extLst>
          </p:cNvPr>
          <p:cNvSpPr txBox="1"/>
          <p:nvPr/>
        </p:nvSpPr>
        <p:spPr>
          <a:xfrm>
            <a:off x="853440" y="3429000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the brand's tagline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DE9B8-3EA8-D058-A173-02D53AFBD778}"/>
              </a:ext>
            </a:extLst>
          </p:cNvPr>
          <p:cNvSpPr txBox="1"/>
          <p:nvPr/>
        </p:nvSpPr>
        <p:spPr>
          <a:xfrm>
            <a:off x="1280160" y="3989665"/>
            <a:ext cx="102108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Tagline –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Aapki Jeet. Hamari Jeet ”.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tagline translates to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Victory Our Victory”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reflects the brand's commitment to the success and prosperity of its customers.</a:t>
            </a:r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 aims to forge a strong partnership with its customers and contribute to their achievements.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portrays Ashok Leyland as a company that genuinely cares about the success of its customers.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7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26BEB-BA8C-CD28-ACA9-1AAF377B710C}"/>
              </a:ext>
            </a:extLst>
          </p:cNvPr>
          <p:cNvSpPr txBox="1"/>
          <p:nvPr/>
        </p:nvSpPr>
        <p:spPr>
          <a:xfrm>
            <a:off x="365760" y="253147"/>
            <a:ext cx="8148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Analysis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02864-5C0F-BD1C-1FF0-F13B91690EDC}"/>
              </a:ext>
            </a:extLst>
          </p:cNvPr>
          <p:cNvSpPr txBox="1"/>
          <p:nvPr/>
        </p:nvSpPr>
        <p:spPr>
          <a:xfrm>
            <a:off x="904240" y="724675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1 - Tata Motors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46D5-BEF8-4195-9AF6-92EC9633765F}"/>
              </a:ext>
            </a:extLst>
          </p:cNvPr>
          <p:cNvSpPr txBox="1"/>
          <p:nvPr/>
        </p:nvSpPr>
        <p:spPr>
          <a:xfrm>
            <a:off x="1270002" y="1071791"/>
            <a:ext cx="1058672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Tata Motors is a major competitor of Ashok Leyland in the commercial vehicle market.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has a diverse product portfolio covering various segments like trucks, buses, and passenger vehicles.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Tata Motors has a strong brand presence and a wide distribution network across India.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C572E-734E-F178-FCB3-A26195AF4F15}"/>
              </a:ext>
            </a:extLst>
          </p:cNvPr>
          <p:cNvSpPr txBox="1"/>
          <p:nvPr/>
        </p:nvSpPr>
        <p:spPr>
          <a:xfrm>
            <a:off x="904240" y="2427339"/>
            <a:ext cx="61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2 - Mahindra &amp; Mahindra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FD534-BCFA-63BA-F770-5D79A31D0E05}"/>
              </a:ext>
            </a:extLst>
          </p:cNvPr>
          <p:cNvSpPr txBox="1"/>
          <p:nvPr/>
        </p:nvSpPr>
        <p:spPr>
          <a:xfrm>
            <a:off x="1270002" y="2834135"/>
            <a:ext cx="96113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Mahindra &amp; Mahindra is another prominent competitor of Ashok Leyland.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manufactures a range of commercial vehicles, including pickups, trucks, and buses.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Mahindra &amp; Mahindra has a strong focus on innovation and sustainability in its product offerings</a:t>
            </a:r>
            <a:r>
              <a:rPr lang="en-US" b="0" i="0" dirty="0">
                <a:solidFill>
                  <a:srgbClr val="000000"/>
                </a:solidFill>
                <a:effectLst/>
                <a:latin typeface="Optima"/>
              </a:rPr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C6576-C42C-D96F-1AAA-8016DA47A788}"/>
              </a:ext>
            </a:extLst>
          </p:cNvPr>
          <p:cNvSpPr txBox="1"/>
          <p:nvPr/>
        </p:nvSpPr>
        <p:spPr>
          <a:xfrm>
            <a:off x="904240" y="4203166"/>
            <a:ext cx="70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3 - Eicher Motors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1CB2C-F0C1-B013-EFA3-397C46819EC9}"/>
              </a:ext>
            </a:extLst>
          </p:cNvPr>
          <p:cNvSpPr txBox="1"/>
          <p:nvPr/>
        </p:nvSpPr>
        <p:spPr>
          <a:xfrm>
            <a:off x="1270002" y="4676439"/>
            <a:ext cx="93878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Eicher Motors is a key player in the commercial vehicle industry, particularly in the medium and heavy-duty segment.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diverse range of trucks and buses with a focus on fuel efficiency and durability.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Eicher Motors has a strong presence in both domestic and international markets.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BE9ED-C76B-2524-F9E7-1F0162695390}"/>
              </a:ext>
            </a:extLst>
          </p:cNvPr>
          <p:cNvSpPr txBox="1"/>
          <p:nvPr/>
        </p:nvSpPr>
        <p:spPr>
          <a:xfrm>
            <a:off x="528320" y="528320"/>
            <a:ext cx="464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Buyer's/Audience's Persona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90EE-2450-B46A-4FC6-A2664240B675}"/>
              </a:ext>
            </a:extLst>
          </p:cNvPr>
          <p:cNvSpPr txBox="1"/>
          <p:nvPr/>
        </p:nvSpPr>
        <p:spPr>
          <a:xfrm>
            <a:off x="782320" y="1266984"/>
            <a:ext cx="1027176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buyer's persona seeks reliable and durable commercial vehicles for their business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the buyer's persona include increasing competition, tightening profit margins, and environmental regulations.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value partnerships with reliable and trustworthy vehicle manufacturers.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consciousness and sustainability are becoming increasingly important motivators.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buyer's persona of Ashok Leyland is essential for effective marketing and sales strategies.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 needs, preferences, and concerns of the buyer's persona, Ashok Leyland can increase its market share.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changing buyer preferences and industry trends is crucial for sustained success.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buyer's persona may have concerns about the initial investment required for Ashok Leyland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5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3250D-2823-AAD9-3445-4B631E53EBA5}"/>
              </a:ext>
            </a:extLst>
          </p:cNvPr>
          <p:cNvSpPr txBox="1"/>
          <p:nvPr/>
        </p:nvSpPr>
        <p:spPr>
          <a:xfrm>
            <a:off x="508000" y="426720"/>
            <a:ext cx="7965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 &amp; Keyword Research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FF6D8-46FA-E39E-0493-6E81621B370A}"/>
              </a:ext>
            </a:extLst>
          </p:cNvPr>
          <p:cNvSpPr txBox="1"/>
          <p:nvPr/>
        </p:nvSpPr>
        <p:spPr>
          <a:xfrm>
            <a:off x="904240" y="1033332"/>
            <a:ext cx="1038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 Audit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B8398-1D71-B928-9DF9-E745B2B5FBAD}"/>
              </a:ext>
            </a:extLst>
          </p:cNvPr>
          <p:cNvSpPr txBox="1"/>
          <p:nvPr/>
        </p:nvSpPr>
        <p:spPr>
          <a:xfrm>
            <a:off x="1264024" y="1433442"/>
            <a:ext cx="1013011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SEO audit is a comprehensive analysis of a website's performance and visibility in search engines.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audit is to identify areas for improvement and provide recommendations to optimize Ashok Leyland's website for search engines.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SEO audit will cover various aspects like on-page optimization, technical SEO, and off-page factors.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59DF9-A861-C060-1B0A-B80D81A42445}"/>
              </a:ext>
            </a:extLst>
          </p:cNvPr>
          <p:cNvSpPr txBox="1"/>
          <p:nvPr/>
        </p:nvSpPr>
        <p:spPr>
          <a:xfrm>
            <a:off x="1057835" y="3607483"/>
            <a:ext cx="3630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sz="20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 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F8332-FA9F-2E1F-DA34-0C4ECB581AAA}"/>
              </a:ext>
            </a:extLst>
          </p:cNvPr>
          <p:cNvSpPr txBox="1"/>
          <p:nvPr/>
        </p:nvSpPr>
        <p:spPr>
          <a:xfrm>
            <a:off x="1407459" y="4120099"/>
            <a:ext cx="998668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 research is a vital component of Ashok Leyland's digital marketing strategy.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helps Ashok Leyland drive targeted traffic, improve search engine rankings, and understand customer preferences.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keyword research helps drive targeted traffic to Ashok Leyland's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85D1ED-6DC3-FB00-FC7C-3A934405D8DA}"/>
              </a:ext>
            </a:extLst>
          </p:cNvPr>
          <p:cNvSpPr txBox="1"/>
          <p:nvPr/>
        </p:nvSpPr>
        <p:spPr>
          <a:xfrm>
            <a:off x="519953" y="636494"/>
            <a:ext cx="38637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sz="20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Page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BEA9C-A601-3A9A-F30D-36154A9A2E7B}"/>
              </a:ext>
            </a:extLst>
          </p:cNvPr>
          <p:cNvSpPr txBox="1"/>
          <p:nvPr/>
        </p:nvSpPr>
        <p:spPr>
          <a:xfrm>
            <a:off x="959223" y="1120589"/>
            <a:ext cx="102735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ptima"/>
              </a:rPr>
              <a:t>On Page Optimization is the process of optimizing web pages to improve their visibility and ranking in search engine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tim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ptima"/>
              </a:rPr>
              <a:t>Ashok Leyland is a leading commercial vehicle manufacturer in India.</a:t>
            </a:r>
            <a:endParaRPr lang="en-US" dirty="0">
              <a:solidFill>
                <a:srgbClr val="000000"/>
              </a:solidFill>
              <a:latin typeface="Optim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tim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ptima"/>
              </a:rPr>
              <a:t>On Page Optimization can help Ashok Leyland improve its online presence and attract more targeted traffic to its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50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F3504-4951-5E91-2B34-57542672313F}"/>
              </a:ext>
            </a:extLst>
          </p:cNvPr>
          <p:cNvSpPr txBox="1"/>
          <p:nvPr/>
        </p:nvSpPr>
        <p:spPr>
          <a:xfrm>
            <a:off x="475129" y="500244"/>
            <a:ext cx="7575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Ideas And Marketing Strategies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0BAAF-69C0-7E39-C5D0-B0A9D5187FD6}"/>
              </a:ext>
            </a:extLst>
          </p:cNvPr>
          <p:cNvSpPr txBox="1"/>
          <p:nvPr/>
        </p:nvSpPr>
        <p:spPr>
          <a:xfrm>
            <a:off x="878541" y="1147482"/>
            <a:ext cx="515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Idea Generation &amp; Strategy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0914-70BE-9C15-4722-1D2D0AC028E0}"/>
              </a:ext>
            </a:extLst>
          </p:cNvPr>
          <p:cNvSpPr txBox="1"/>
          <p:nvPr/>
        </p:nvSpPr>
        <p:spPr>
          <a:xfrm>
            <a:off x="1317812" y="1670411"/>
            <a:ext cx="987910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importance of consistent content idea generation and strategy for Ashok Leyland's success.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ongoing evaluation and adaptation of the content strategy to meet changing market dynamics.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subject matter experts within Ashok Leyland for accurate and valuable content.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8CA84-0C58-004E-4561-0B2B5FF79FA4}"/>
              </a:ext>
            </a:extLst>
          </p:cNvPr>
          <p:cNvSpPr txBox="1"/>
          <p:nvPr/>
        </p:nvSpPr>
        <p:spPr>
          <a:xfrm>
            <a:off x="1030941" y="4043083"/>
            <a:ext cx="600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A23DB-3EC9-4915-D41B-7DA26B69BBB7}"/>
              </a:ext>
            </a:extLst>
          </p:cNvPr>
          <p:cNvSpPr txBox="1"/>
          <p:nvPr/>
        </p:nvSpPr>
        <p:spPr>
          <a:xfrm>
            <a:off x="1389529" y="4483460"/>
            <a:ext cx="9412941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Ashok Leyland's marketing strategies encompass product innovation, strong distribution network, effective communication, and customer-centric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strategies have helped the company maintain its market leadership and expand its global presence.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20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</TotalTime>
  <Words>1135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Optima</vt:lpstr>
      <vt:lpstr>Rockwell</vt:lpstr>
      <vt:lpstr>Rockwell Condensed</vt:lpstr>
      <vt:lpstr>Times New Roman</vt:lpstr>
      <vt:lpstr>Wingdings</vt:lpstr>
      <vt:lpstr>Wood Type</vt:lpstr>
      <vt:lpstr>Comprehensive Digital Marketing For Ashok Leyland Ltd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For Ashok Leyland Ltd </dc:title>
  <dc:creator>hema harshitha</dc:creator>
  <cp:lastModifiedBy>hema harshitha</cp:lastModifiedBy>
  <cp:revision>14</cp:revision>
  <dcterms:created xsi:type="dcterms:W3CDTF">2023-10-20T12:58:16Z</dcterms:created>
  <dcterms:modified xsi:type="dcterms:W3CDTF">2023-10-20T16:42:37Z</dcterms:modified>
</cp:coreProperties>
</file>