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70" r:id="rId10"/>
    <p:sldId id="264" r:id="rId11"/>
    <p:sldId id="272" r:id="rId12"/>
    <p:sldId id="271" r:id="rId13"/>
    <p:sldId id="269" r:id="rId14"/>
    <p:sldId id="273" r:id="rId15"/>
    <p:sldId id="26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5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3313061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U. HEMALAKSHMI </a:t>
            </a:r>
          </a:p>
          <a:p>
            <a:r>
              <a:rPr lang="en-US" sz="2400" dirty="0"/>
              <a:t>REGISTER NO AND NMID:  641800A0B16F1AD968A4D1537</a:t>
            </a:r>
          </a:p>
          <a:p>
            <a:r>
              <a:rPr lang="en-US" sz="2400" dirty="0"/>
              <a:t>DEPARTMENT: BSC.COMPUTER SCIENCE </a:t>
            </a:r>
          </a:p>
          <a:p>
            <a:r>
              <a:rPr lang="en-US" sz="2400" dirty="0"/>
              <a:t>COLLEGE / UNIVERSITY: SSKV COLLEGE OF ARTS AND SCIENCE FOR      WOMEN /MADRAS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10C54-B99A-808A-7AA1-0985372E54F4}"/>
              </a:ext>
            </a:extLst>
          </p:cNvPr>
          <p:cNvSpPr txBox="1"/>
          <p:nvPr/>
        </p:nvSpPr>
        <p:spPr>
          <a:xfrm>
            <a:off x="2079939" y="3249302"/>
            <a:ext cx="89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EFB3B-66A6-6309-6628-BF3E92FF9F04}"/>
              </a:ext>
            </a:extLst>
          </p:cNvPr>
          <p:cNvSpPr txBox="1"/>
          <p:nvPr/>
        </p:nvSpPr>
        <p:spPr>
          <a:xfrm>
            <a:off x="5187553" y="2472927"/>
            <a:ext cx="723900" cy="3517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281A6-3118-701C-559A-E74862E5A698}"/>
              </a:ext>
            </a:extLst>
          </p:cNvPr>
          <p:cNvSpPr txBox="1"/>
          <p:nvPr/>
        </p:nvSpPr>
        <p:spPr>
          <a:xfrm>
            <a:off x="5187553" y="247292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A9F63-C261-395E-3A2E-45389C1BE330}"/>
              </a:ext>
            </a:extLst>
          </p:cNvPr>
          <p:cNvSpPr txBox="1"/>
          <p:nvPr/>
        </p:nvSpPr>
        <p:spPr>
          <a:xfrm>
            <a:off x="1198958" y="1145912"/>
            <a:ext cx="60896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Objective</a:t>
            </a:r>
            <a:r>
              <a:rPr lang="en-US" dirty="0"/>
              <a:t>
Build a professional UI/UX portfolio website to showcase projects, skills, and experience.
</a:t>
            </a:r>
            <a:r>
              <a:rPr lang="en-US" b="1" dirty="0"/>
              <a:t>Design Approach</a:t>
            </a:r>
            <a:r>
              <a:rPr lang="en-US" dirty="0"/>
              <a:t>
</a:t>
            </a:r>
            <a:r>
              <a:rPr lang="en-US" b="1" dirty="0"/>
              <a:t>•</a:t>
            </a:r>
            <a:r>
              <a:rPr lang="en-US" dirty="0"/>
              <a:t>Modern, clean layout with grid systems.
</a:t>
            </a:r>
            <a:r>
              <a:rPr lang="en-US" b="1" dirty="0"/>
              <a:t>•</a:t>
            </a:r>
            <a:r>
              <a:rPr lang="en-US" dirty="0"/>
              <a:t>Strong focus on typography (Inter &amp; </a:t>
            </a:r>
            <a:r>
              <a:rPr lang="en-US" dirty="0" err="1"/>
              <a:t>Playfair</a:t>
            </a:r>
            <a:r>
              <a:rPr lang="en-US" dirty="0"/>
              <a:t> Display) for readability.
</a:t>
            </a:r>
            <a:r>
              <a:rPr lang="en-US" b="1" dirty="0"/>
              <a:t>•</a:t>
            </a:r>
            <a:r>
              <a:rPr lang="en-US" dirty="0"/>
              <a:t>Dark &amp; Light themes with toggle support.
</a:t>
            </a:r>
            <a:r>
              <a:rPr lang="en-US" b="1" dirty="0"/>
              <a:t>•</a:t>
            </a:r>
            <a:r>
              <a:rPr lang="en-US" dirty="0"/>
              <a:t>Responsive design for seamless viewing across devices.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EB29C-EB21-E378-39CB-9DBF78964234}"/>
              </a:ext>
            </a:extLst>
          </p:cNvPr>
          <p:cNvSpPr txBox="1"/>
          <p:nvPr/>
        </p:nvSpPr>
        <p:spPr>
          <a:xfrm>
            <a:off x="1139427" y="1119188"/>
            <a:ext cx="8326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Layout Highlights</a:t>
            </a:r>
            <a:r>
              <a:rPr lang="en-US" dirty="0"/>
              <a:t>
</a:t>
            </a:r>
            <a:r>
              <a:rPr lang="en-US" b="1" dirty="0"/>
              <a:t>•</a:t>
            </a:r>
            <a:r>
              <a:rPr lang="en-US" dirty="0"/>
              <a:t>Hero Section – Introduction, role badge, and call-to-action buttons.
</a:t>
            </a:r>
            <a:r>
              <a:rPr lang="en-US" b="1" dirty="0"/>
              <a:t>•</a:t>
            </a:r>
            <a:r>
              <a:rPr lang="en-US" dirty="0"/>
              <a:t>Work Section – Case studies &amp; projects with filterable categories.
</a:t>
            </a:r>
            <a:r>
              <a:rPr lang="en-US" b="1" dirty="0"/>
              <a:t>•</a:t>
            </a:r>
            <a:r>
              <a:rPr lang="en-US" dirty="0"/>
              <a:t>About Section – Stats &amp; background for credibility.
</a:t>
            </a:r>
            <a:r>
              <a:rPr lang="en-US" b="1" dirty="0"/>
              <a:t>•</a:t>
            </a:r>
            <a:r>
              <a:rPr lang="en-US" dirty="0"/>
              <a:t>Process Section – Step-by-step design workflow.
</a:t>
            </a:r>
            <a:r>
              <a:rPr lang="en-US" b="1" dirty="0"/>
              <a:t>•</a:t>
            </a:r>
            <a:r>
              <a:rPr lang="en-US" dirty="0"/>
              <a:t>Testimonials &amp; Skills – Social proof + toolset.
</a:t>
            </a:r>
            <a:r>
              <a:rPr lang="en-US" b="1" dirty="0"/>
              <a:t>•</a:t>
            </a:r>
            <a:r>
              <a:rPr lang="en-US" dirty="0"/>
              <a:t>Contact Section – Interactive form integrated with email.</a:t>
            </a:r>
          </a:p>
        </p:txBody>
      </p:sp>
    </p:spTree>
    <p:extLst>
      <p:ext uri="{BB962C8B-B14F-4D97-AF65-F5344CB8AC3E}">
        <p14:creationId xmlns:p14="http://schemas.microsoft.com/office/powerpoint/2010/main" val="369886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F083B8-B7A3-513C-58A2-F88D495B0C32}"/>
              </a:ext>
            </a:extLst>
          </p:cNvPr>
          <p:cNvSpPr txBox="1"/>
          <p:nvPr/>
        </p:nvSpPr>
        <p:spPr>
          <a:xfrm>
            <a:off x="1472802" y="1098560"/>
            <a:ext cx="76116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Interactive Elements</a:t>
            </a:r>
            <a:r>
              <a:rPr lang="en-US" dirty="0"/>
              <a:t>
</a:t>
            </a:r>
            <a:r>
              <a:rPr lang="en-US" b="1" dirty="0"/>
              <a:t>•</a:t>
            </a:r>
            <a:r>
              <a:rPr lang="en-US" dirty="0"/>
              <a:t>Scroll reveal animations for engaging user experience.
</a:t>
            </a:r>
            <a:r>
              <a:rPr lang="en-US" b="1" dirty="0"/>
              <a:t>•</a:t>
            </a:r>
            <a:r>
              <a:rPr lang="en-US" dirty="0"/>
              <a:t>Filter chips to sort projects dynamically.
</a:t>
            </a:r>
            <a:r>
              <a:rPr lang="en-US" b="1" dirty="0"/>
              <a:t>•</a:t>
            </a:r>
            <a:r>
              <a:rPr lang="en-US" dirty="0"/>
              <a:t>Accessible navigation with skip-to-content links &amp; ARIA labels.
</a:t>
            </a:r>
            <a:r>
              <a:rPr lang="en-US" b="1" dirty="0"/>
              <a:t>Outcome</a:t>
            </a:r>
            <a:r>
              <a:rPr lang="en-US" dirty="0"/>
              <a:t>
A visually appealing and user-friendly portfolio that communicates design thinking, showcases projects effectively, and supports collaboration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354386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52023-4027-8329-4E59-B0C6ED845B56}"/>
              </a:ext>
            </a:extLst>
          </p:cNvPr>
          <p:cNvSpPr txBox="1"/>
          <p:nvPr/>
        </p:nvSpPr>
        <p:spPr>
          <a:xfrm>
            <a:off x="2148362" y="1431250"/>
            <a:ext cx="108651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•Modern</a:t>
            </a:r>
            <a:r>
              <a:rPr lang="en-US" dirty="0"/>
              <a:t> </a:t>
            </a:r>
            <a:r>
              <a:rPr lang="en-US" b="1" dirty="0"/>
              <a:t>Responsive</a:t>
            </a:r>
            <a:r>
              <a:rPr lang="en-US" dirty="0"/>
              <a:t> </a:t>
            </a:r>
            <a:r>
              <a:rPr lang="en-US" b="1" dirty="0"/>
              <a:t>Design</a:t>
            </a:r>
            <a:r>
              <a:rPr lang="en-US" dirty="0"/>
              <a:t>
                Adaptive layout optimized for desktop, tablet, and mobile devices.
</a:t>
            </a:r>
            <a:r>
              <a:rPr lang="en-US" b="1" dirty="0"/>
              <a:t>•Theme</a:t>
            </a:r>
            <a:r>
              <a:rPr lang="en-US" dirty="0"/>
              <a:t> </a:t>
            </a:r>
            <a:r>
              <a:rPr lang="en-US" b="1" dirty="0"/>
              <a:t>Switching</a:t>
            </a:r>
            <a:r>
              <a:rPr lang="en-US" dirty="0"/>
              <a:t>
                Dark &amp; Light mode toggle with preference saved for future visits.
</a:t>
            </a:r>
            <a:r>
              <a:rPr lang="en-US" b="1" dirty="0"/>
              <a:t>•Smooth</a:t>
            </a:r>
            <a:r>
              <a:rPr lang="en-US" dirty="0"/>
              <a:t>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Experience</a:t>
            </a:r>
            <a:r>
              <a:rPr lang="en-US" dirty="0"/>
              <a:t>
                Scroll reveal animations for engaging interactions.
                Sticky navigation for quick section access.
</a:t>
            </a:r>
            <a:r>
              <a:rPr lang="en-US" b="1" dirty="0"/>
              <a:t>•Interactive</a:t>
            </a:r>
            <a:r>
              <a:rPr lang="en-US" dirty="0"/>
              <a:t> </a:t>
            </a:r>
            <a:r>
              <a:rPr lang="en-US" b="1" dirty="0"/>
              <a:t>Work</a:t>
            </a:r>
            <a:r>
              <a:rPr lang="en-US" dirty="0"/>
              <a:t> </a:t>
            </a:r>
            <a:r>
              <a:rPr lang="en-US" b="1" dirty="0"/>
              <a:t>Showcase</a:t>
            </a:r>
            <a:r>
              <a:rPr lang="en-US" dirty="0"/>
              <a:t>
                Filterable project grid (Apps, Web, Dashboards, Branding).
                Case study pages, live prototypes, and design file links.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FFB8A9-B412-C25B-4BA7-F27594F55E4A}"/>
              </a:ext>
            </a:extLst>
          </p:cNvPr>
          <p:cNvSpPr txBox="1"/>
          <p:nvPr/>
        </p:nvSpPr>
        <p:spPr>
          <a:xfrm>
            <a:off x="1258491" y="191393"/>
            <a:ext cx="9052322" cy="647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Structured</a:t>
            </a:r>
            <a:r>
              <a:rPr lang="en-US" dirty="0"/>
              <a:t> </a:t>
            </a:r>
            <a:r>
              <a:rPr lang="en-US" b="1" dirty="0"/>
              <a:t>Information</a:t>
            </a:r>
            <a:r>
              <a:rPr lang="en-US" dirty="0"/>
              <a:t> </a:t>
            </a:r>
            <a:r>
              <a:rPr lang="en-US" b="1" dirty="0"/>
              <a:t>Sections</a:t>
            </a:r>
            <a:r>
              <a:rPr lang="en-US" dirty="0"/>
              <a:t>
                           </a:t>
            </a:r>
            <a:r>
              <a:rPr lang="en-US" b="1" dirty="0"/>
              <a:t>•</a:t>
            </a:r>
            <a:r>
              <a:rPr lang="en-US" dirty="0"/>
              <a:t>Hero – Introduction &amp; call-to-actions.
                           </a:t>
            </a:r>
            <a:r>
              <a:rPr lang="en-US" b="1" dirty="0"/>
              <a:t>•</a:t>
            </a:r>
            <a:r>
              <a:rPr lang="en-US" dirty="0"/>
              <a:t>About – Experience, stats, and achievements.
                           </a:t>
            </a:r>
            <a:r>
              <a:rPr lang="en-US" b="1" dirty="0"/>
              <a:t>•</a:t>
            </a:r>
            <a:r>
              <a:rPr lang="en-US" dirty="0"/>
              <a:t>Process – Step-by-step design methodology.
                           </a:t>
            </a:r>
            <a:r>
              <a:rPr lang="en-US" b="1" dirty="0"/>
              <a:t>•</a:t>
            </a:r>
            <a:r>
              <a:rPr lang="en-US" dirty="0"/>
              <a:t>Testimonials &amp; Skills – Credibility and expertise overview.
</a:t>
            </a:r>
            <a:r>
              <a:rPr lang="en-US" b="1" dirty="0"/>
              <a:t>Contact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 </a:t>
            </a:r>
            <a:r>
              <a:rPr lang="en-US" b="1" dirty="0"/>
              <a:t>Integration</a:t>
            </a:r>
            <a:r>
              <a:rPr lang="en-US" dirty="0"/>
              <a:t>
                          </a:t>
            </a:r>
            <a:r>
              <a:rPr lang="en-US" b="1" dirty="0"/>
              <a:t>•</a:t>
            </a:r>
            <a:r>
              <a:rPr lang="en-US" dirty="0"/>
              <a:t>Interactive contact form with email integration.
                          </a:t>
            </a:r>
            <a:r>
              <a:rPr lang="en-US" b="1" dirty="0"/>
              <a:t>•</a:t>
            </a:r>
            <a:r>
              <a:rPr lang="en-US" dirty="0"/>
              <a:t>Social links: </a:t>
            </a:r>
            <a:r>
              <a:rPr lang="en-US" dirty="0" err="1"/>
              <a:t>Dribbble</a:t>
            </a:r>
            <a:r>
              <a:rPr lang="en-US" dirty="0"/>
              <a:t>, </a:t>
            </a:r>
            <a:r>
              <a:rPr lang="en-US" dirty="0" err="1"/>
              <a:t>Behance</a:t>
            </a:r>
            <a:r>
              <a:rPr lang="en-US" dirty="0"/>
              <a:t>, LinkedIn, Email.
</a:t>
            </a:r>
            <a:r>
              <a:rPr lang="en-US" b="1" dirty="0"/>
              <a:t>Accessibility</a:t>
            </a:r>
            <a:r>
              <a:rPr lang="en-US" dirty="0"/>
              <a:t> </a:t>
            </a:r>
            <a:r>
              <a:rPr lang="en-US" b="1" dirty="0"/>
              <a:t>Features</a:t>
            </a:r>
            <a:r>
              <a:rPr lang="en-US" dirty="0"/>
              <a:t>
                         </a:t>
            </a:r>
            <a:r>
              <a:rPr lang="en-US" b="1" dirty="0"/>
              <a:t>•</a:t>
            </a:r>
            <a:r>
              <a:rPr lang="en-US" dirty="0"/>
              <a:t>Skip-to-content link, ARIA labels, semantic HTML.
                         </a:t>
            </a:r>
            <a:r>
              <a:rPr lang="en-US" b="1" dirty="0"/>
              <a:t>•</a:t>
            </a:r>
            <a:r>
              <a:rPr lang="en-US" dirty="0"/>
              <a:t>Keyboard and screen-reader friendly navigation.</a:t>
            </a:r>
          </a:p>
        </p:txBody>
      </p:sp>
    </p:spTree>
    <p:extLst>
      <p:ext uri="{BB962C8B-B14F-4D97-AF65-F5344CB8AC3E}">
        <p14:creationId xmlns:p14="http://schemas.microsoft.com/office/powerpoint/2010/main" val="305830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rot="10800000" flipH="1" flipV="1">
            <a:off x="10234056" y="2678392"/>
            <a:ext cx="1657334" cy="268418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C70717-8D00-354F-79E1-62177C42C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63" y="1986885"/>
            <a:ext cx="8128000" cy="3837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BD4F5B-2BFC-F713-90BB-D133E7B357A0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1FBE0-E880-6789-03FB-4DE349327F08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776114-FF6C-9643-3934-56F6FDEE1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978834"/>
            <a:ext cx="8128000" cy="49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7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60E798-066D-1FBA-2D95-FECF6D2BE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281036"/>
            <a:ext cx="8128000" cy="42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6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AE9B50-4AB2-9F9D-EADF-6ED874321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01297"/>
            <a:ext cx="8128000" cy="385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93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591BE-ABD9-66F2-D65A-D9A3C34E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86326"/>
            <a:ext cx="8128000" cy="288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0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V="1">
            <a:off x="547327" y="1857375"/>
            <a:ext cx="8143742" cy="15716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588D35-5506-497A-A775-A233C107AE27}"/>
              </a:ext>
            </a:extLst>
          </p:cNvPr>
          <p:cNvSpPr txBox="1"/>
          <p:nvPr/>
        </p:nvSpPr>
        <p:spPr>
          <a:xfrm flipV="1">
            <a:off x="1215816" y="2019300"/>
            <a:ext cx="806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75A022-27E9-FAF1-9B58-11105FDDEA62}"/>
              </a:ext>
            </a:extLst>
          </p:cNvPr>
          <p:cNvSpPr txBox="1"/>
          <p:nvPr/>
        </p:nvSpPr>
        <p:spPr>
          <a:xfrm>
            <a:off x="2132636" y="2273066"/>
            <a:ext cx="68590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/>
              <a:t>INTERACTIVE  DIGITAL  PORTFOLIO  USING  FRONTEND  WEB  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2E9AE-F716-81E4-01E5-E48FE3966E21}"/>
              </a:ext>
            </a:extLst>
          </p:cNvPr>
          <p:cNvSpPr txBox="1"/>
          <p:nvPr/>
        </p:nvSpPr>
        <p:spPr>
          <a:xfrm>
            <a:off x="1691316" y="-1237526"/>
            <a:ext cx="5186059" cy="1798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7D6380-20E9-BDE6-109A-B2408CCA1527}"/>
              </a:ext>
            </a:extLst>
          </p:cNvPr>
          <p:cNvSpPr txBox="1"/>
          <p:nvPr/>
        </p:nvSpPr>
        <p:spPr>
          <a:xfrm flipH="1" flipV="1">
            <a:off x="1120202" y="2019300"/>
            <a:ext cx="806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3CD38F-82B4-86FA-2F61-8A224AD38A95}"/>
              </a:ext>
            </a:extLst>
          </p:cNvPr>
          <p:cNvSpPr txBox="1"/>
          <p:nvPr/>
        </p:nvSpPr>
        <p:spPr>
          <a:xfrm>
            <a:off x="5187553" y="19014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A8C0A-A745-8A3E-2C1F-4BA34C694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669480"/>
            <a:ext cx="8128000" cy="351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51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E613E-08E6-6228-1D6B-18E93DDDB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7" y="1955458"/>
            <a:ext cx="10136257" cy="27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1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EDA76-A25F-08C7-9C25-623BC0BC4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1059784"/>
            <a:ext cx="8302625" cy="48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7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23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5D5D9-F55B-4BFF-0713-6EA0BA226936}"/>
              </a:ext>
            </a:extLst>
          </p:cNvPr>
          <p:cNvSpPr txBox="1"/>
          <p:nvPr/>
        </p:nvSpPr>
        <p:spPr>
          <a:xfrm>
            <a:off x="1172765" y="2019300"/>
            <a:ext cx="7995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“This portfolio project showcases my approach to crafting intuitive, human-centered digital experiences. With a focus on research, design systems, and usability, it reflects my commitment to turning complex problems into simple, impactful solutions.”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72D58-27FA-8324-0217-D5F9E00CFEE3}"/>
              </a:ext>
            </a:extLst>
          </p:cNvPr>
          <p:cNvSpPr txBox="1"/>
          <p:nvPr/>
        </p:nvSpPr>
        <p:spPr>
          <a:xfrm>
            <a:off x="834072" y="2216944"/>
            <a:ext cx="6648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•</a:t>
            </a:r>
            <a:r>
              <a:rPr lang="en-US" dirty="0"/>
              <a:t>Traditional resumes and static portfolios fail to showcase real design thinking, process, and impact.
</a:t>
            </a:r>
            <a:r>
              <a:rPr lang="en-US" b="1" dirty="0"/>
              <a:t>•</a:t>
            </a:r>
            <a:r>
              <a:rPr lang="en-US" dirty="0"/>
              <a:t>Recruiters and clients often struggle to evaluate a designer’s end-to-end problem-solving ability from fragmented case studies.
</a:t>
            </a:r>
            <a:r>
              <a:rPr lang="en-US" b="1" dirty="0"/>
              <a:t>•</a:t>
            </a:r>
            <a:r>
              <a:rPr lang="en-US" dirty="0"/>
              <a:t>Designers need a single platform that highlights skills, case studies, testimonials, and personality while being accessible, responsive, and engaging.
</a:t>
            </a:r>
            <a:r>
              <a:rPr lang="en-US" b="1" dirty="0"/>
              <a:t>•</a:t>
            </a:r>
            <a:r>
              <a:rPr lang="en-US" dirty="0"/>
              <a:t>Without a thoughtfully designed portfolio, opportunities to build trust and credibility with potential collaborators are lost.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92802" y="2041327"/>
            <a:ext cx="3099198" cy="4153728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2485" y="173235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1F097-CC1A-BDBF-2578-4947B202EC65}"/>
              </a:ext>
            </a:extLst>
          </p:cNvPr>
          <p:cNvSpPr txBox="1"/>
          <p:nvPr/>
        </p:nvSpPr>
        <p:spPr>
          <a:xfrm>
            <a:off x="5187553" y="192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246126-5A5A-D671-5F05-C1844725AAD0}"/>
              </a:ext>
            </a:extLst>
          </p:cNvPr>
          <p:cNvSpPr txBox="1"/>
          <p:nvPr/>
        </p:nvSpPr>
        <p:spPr>
          <a:xfrm>
            <a:off x="5187553" y="192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EE90A-7342-0F20-2202-E27B446A35D4}"/>
              </a:ext>
            </a:extLst>
          </p:cNvPr>
          <p:cNvSpPr txBox="1"/>
          <p:nvPr/>
        </p:nvSpPr>
        <p:spPr>
          <a:xfrm>
            <a:off x="5807988" y="1857142"/>
            <a:ext cx="5062419" cy="202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064C6-72BB-D7D7-EE65-FFC51D80B81C}"/>
              </a:ext>
            </a:extLst>
          </p:cNvPr>
          <p:cNvSpPr txBox="1"/>
          <p:nvPr/>
        </p:nvSpPr>
        <p:spPr>
          <a:xfrm rot="10800000" flipV="1">
            <a:off x="5187553" y="1238250"/>
            <a:ext cx="6718697" cy="127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72D2D-DF92-E602-CC4D-EF7383A6F377}"/>
              </a:ext>
            </a:extLst>
          </p:cNvPr>
          <p:cNvSpPr txBox="1"/>
          <p:nvPr/>
        </p:nvSpPr>
        <p:spPr>
          <a:xfrm>
            <a:off x="1747837" y="1107281"/>
            <a:ext cx="67186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b="1" dirty="0"/>
              <a:t>Project Title:</a:t>
            </a:r>
            <a:r>
              <a:rPr lang="en-US" dirty="0"/>
              <a:t> </a:t>
            </a:r>
            <a:r>
              <a:rPr lang="en-US" dirty="0" err="1"/>
              <a:t>Hemalakshmi</a:t>
            </a:r>
            <a:r>
              <a:rPr lang="en-US" dirty="0"/>
              <a:t> — UI/UX Designer Portfolio Website
</a:t>
            </a:r>
            <a:r>
              <a:rPr lang="en-US" b="1" dirty="0"/>
              <a:t>Objective:</a:t>
            </a:r>
            <a:r>
              <a:rPr lang="en-US" dirty="0"/>
              <a:t> Create a responsive, modern, and accessible portfolio platform that showcases case studies, skills, process, and testimonials.
</a:t>
            </a:r>
            <a:r>
              <a:rPr lang="en-US" b="1" dirty="0"/>
              <a:t>Key Features:</a:t>
            </a:r>
            <a:r>
              <a:rPr lang="en-US" dirty="0"/>
              <a:t>
</a:t>
            </a:r>
            <a:r>
              <a:rPr lang="en-US" b="1" dirty="0"/>
              <a:t>•</a:t>
            </a:r>
            <a:r>
              <a:rPr lang="en-US" dirty="0"/>
              <a:t>Interactive case studies with prototypes and design documentation
</a:t>
            </a:r>
            <a:r>
              <a:rPr lang="en-US" b="1" dirty="0"/>
              <a:t>•</a:t>
            </a:r>
            <a:r>
              <a:rPr lang="en-US" dirty="0"/>
              <a:t>About &amp; process sections to highlight design thinking
</a:t>
            </a:r>
            <a:r>
              <a:rPr lang="en-US" b="1" dirty="0"/>
              <a:t>•</a:t>
            </a:r>
            <a:r>
              <a:rPr lang="en-US" dirty="0"/>
              <a:t>Skills grid &amp; testimonials for credibility
</a:t>
            </a:r>
            <a:r>
              <a:rPr lang="en-US" b="1" dirty="0"/>
              <a:t>•</a:t>
            </a:r>
            <a:r>
              <a:rPr lang="en-US" dirty="0"/>
              <a:t>Contact form with email integration
</a:t>
            </a:r>
            <a:r>
              <a:rPr lang="en-US" b="1" dirty="0"/>
              <a:t>•</a:t>
            </a:r>
            <a:r>
              <a:rPr lang="en-US" dirty="0"/>
              <a:t>Light/Dark theme toggle with persistence
</a:t>
            </a:r>
            <a:r>
              <a:rPr lang="en-US" b="1" dirty="0"/>
              <a:t>•</a:t>
            </a:r>
            <a:r>
              <a:rPr lang="en-US" dirty="0"/>
              <a:t>Responsive design optimized for web &amp; mobile
</a:t>
            </a:r>
            <a:r>
              <a:rPr lang="en-US" b="1" dirty="0"/>
              <a:t>Target Audience: </a:t>
            </a:r>
            <a:r>
              <a:rPr lang="en-US" dirty="0"/>
              <a:t>Recruiters, product teams, and potential clients seeking a skilled UI/UX designer.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  <a:r>
              <a:rPr lang="en-US" b="1" dirty="0"/>
              <a:t>Outcome: </a:t>
            </a:r>
            <a:r>
              <a:rPr lang="en-US" dirty="0"/>
              <a:t>A professional digital presence that communicates expertise, builds trust, and supports career opportunities.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CDD1E-D688-98B7-A8A0-670E7658EFA4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EA266-B438-9DA3-5E78-33C6D88358EE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477BE0-03C0-A8AF-5695-5E64A2013899}"/>
              </a:ext>
            </a:extLst>
          </p:cNvPr>
          <p:cNvSpPr txBox="1"/>
          <p:nvPr/>
        </p:nvSpPr>
        <p:spPr>
          <a:xfrm>
            <a:off x="5185780" y="251639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D13E5F-2F2E-7FC8-F8B7-C0E170E86A79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1A9DE-CBC6-9D08-97AB-DD185DBF21B1}"/>
              </a:ext>
            </a:extLst>
          </p:cNvPr>
          <p:cNvSpPr txBox="1"/>
          <p:nvPr/>
        </p:nvSpPr>
        <p:spPr>
          <a:xfrm>
            <a:off x="992979" y="2207419"/>
            <a:ext cx="71747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END USERS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            </a:t>
            </a:r>
            <a:r>
              <a:rPr lang="en-US" b="1" dirty="0"/>
              <a:t>•</a:t>
            </a:r>
            <a:r>
              <a:rPr lang="en-US" dirty="0"/>
              <a:t> Hiring Managers &amp; Recruiters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      </a:t>
            </a:r>
            <a:r>
              <a:rPr lang="en-US" b="1" dirty="0"/>
              <a:t>•</a:t>
            </a:r>
            <a:r>
              <a:rPr lang="en-US" dirty="0"/>
              <a:t> Potential Clients / Founders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      </a:t>
            </a:r>
            <a:r>
              <a:rPr lang="en-US" b="1" dirty="0"/>
              <a:t>•</a:t>
            </a:r>
            <a:r>
              <a:rPr lang="en-US" dirty="0"/>
              <a:t> Design Peers &amp; Collaborators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      </a:t>
            </a:r>
            <a:r>
              <a:rPr lang="en-US" b="1" dirty="0"/>
              <a:t>• </a:t>
            </a:r>
            <a:r>
              <a:rPr lang="en-US" dirty="0"/>
              <a:t>General Audience / Learners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95FA58-72F6-CD22-0470-8CFD9BBD970E}"/>
              </a:ext>
            </a:extLst>
          </p:cNvPr>
          <p:cNvSpPr txBox="1"/>
          <p:nvPr/>
        </p:nvSpPr>
        <p:spPr>
          <a:xfrm>
            <a:off x="1377553" y="185440"/>
            <a:ext cx="97428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    </a:t>
            </a:r>
            <a:r>
              <a:rPr lang="en-US" b="1" dirty="0"/>
              <a:t>•Hiring</a:t>
            </a:r>
            <a:r>
              <a:rPr lang="en-US" dirty="0"/>
              <a:t> </a:t>
            </a:r>
            <a:r>
              <a:rPr lang="en-US" b="1" dirty="0"/>
              <a:t>Managers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 </a:t>
            </a:r>
            <a:r>
              <a:rPr lang="en-US" b="1" dirty="0"/>
              <a:t>Recruiters</a:t>
            </a:r>
            <a:r>
              <a:rPr lang="en-US" dirty="0"/>
              <a:t>
                     Evaluate design skills, case studies, and experience.
       Use the portfolio to shortlist for roles.
    </a:t>
            </a:r>
            <a:r>
              <a:rPr lang="en-US" b="1" dirty="0"/>
              <a:t>•Potential</a:t>
            </a:r>
            <a:r>
              <a:rPr lang="en-US" dirty="0"/>
              <a:t> </a:t>
            </a:r>
            <a:r>
              <a:rPr lang="en-US" b="1" dirty="0"/>
              <a:t>Clients</a:t>
            </a:r>
            <a:r>
              <a:rPr lang="en-US" dirty="0"/>
              <a:t> </a:t>
            </a:r>
            <a:r>
              <a:rPr lang="en-US" b="1" dirty="0"/>
              <a:t>/</a:t>
            </a:r>
            <a:r>
              <a:rPr lang="en-US" dirty="0"/>
              <a:t> </a:t>
            </a:r>
            <a:r>
              <a:rPr lang="en-US" b="1" dirty="0"/>
              <a:t>Founders</a:t>
            </a:r>
            <a:r>
              <a:rPr lang="en-US" dirty="0"/>
              <a:t>
                     Assess credibility before offering freelance or contract work.
      Look for design thinking, process, and results.
    </a:t>
            </a:r>
            <a:r>
              <a:rPr lang="en-US" b="1" dirty="0"/>
              <a:t>•Design</a:t>
            </a:r>
            <a:r>
              <a:rPr lang="en-US" dirty="0"/>
              <a:t> </a:t>
            </a:r>
            <a:r>
              <a:rPr lang="en-US" b="1" dirty="0"/>
              <a:t>Peers</a:t>
            </a:r>
            <a:r>
              <a:rPr lang="en-US" dirty="0"/>
              <a:t> </a:t>
            </a:r>
            <a:r>
              <a:rPr lang="en-US" b="1" dirty="0"/>
              <a:t>&amp;</a:t>
            </a:r>
            <a:r>
              <a:rPr lang="en-US" dirty="0"/>
              <a:t> </a:t>
            </a:r>
            <a:r>
              <a:rPr lang="en-US" b="1" dirty="0"/>
              <a:t>Collaborators</a:t>
            </a:r>
            <a:r>
              <a:rPr lang="en-US" dirty="0"/>
              <a:t>
                     Explore portfolio for networking and collaboration.
       Gain insights into design systems, workflows, and style.
    </a:t>
            </a:r>
            <a:r>
              <a:rPr lang="en-US" b="1" dirty="0"/>
              <a:t>•General</a:t>
            </a:r>
            <a:r>
              <a:rPr lang="en-US" dirty="0"/>
              <a:t> </a:t>
            </a:r>
            <a:r>
              <a:rPr lang="en-US" b="1" dirty="0"/>
              <a:t>Audience</a:t>
            </a:r>
            <a:r>
              <a:rPr lang="en-US" dirty="0"/>
              <a:t> / </a:t>
            </a:r>
            <a:r>
              <a:rPr lang="en-US" b="1" dirty="0"/>
              <a:t>Learners</a:t>
            </a:r>
            <a:r>
              <a:rPr lang="en-US" dirty="0"/>
              <a:t>
                     Students or aspiring designers seeking inspiration.
        Community members exploring UI/UX approaches.</a:t>
            </a:r>
          </a:p>
        </p:txBody>
      </p:sp>
    </p:spTree>
    <p:extLst>
      <p:ext uri="{BB962C8B-B14F-4D97-AF65-F5344CB8AC3E}">
        <p14:creationId xmlns:p14="http://schemas.microsoft.com/office/powerpoint/2010/main" val="256790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2C6DA-0636-BC37-463D-121B3EA2533C}"/>
              </a:ext>
            </a:extLst>
          </p:cNvPr>
          <p:cNvSpPr txBox="1"/>
          <p:nvPr/>
        </p:nvSpPr>
        <p:spPr>
          <a:xfrm>
            <a:off x="3039784" y="2237115"/>
            <a:ext cx="73125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TOOLS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Design Tools:</a:t>
            </a:r>
            <a:r>
              <a:rPr lang="en-US" dirty="0"/>
              <a:t>
</a:t>
            </a:r>
            <a:r>
              <a:rPr lang="en-US" b="1" dirty="0"/>
              <a:t>•</a:t>
            </a:r>
            <a:r>
              <a:rPr lang="en-US" dirty="0" err="1"/>
              <a:t>Figma</a:t>
            </a:r>
            <a:r>
              <a:rPr lang="en-US" dirty="0"/>
              <a:t> – </a:t>
            </a:r>
            <a:r>
              <a:rPr lang="en-US" dirty="0" err="1"/>
              <a:t>Wireframing</a:t>
            </a:r>
            <a:r>
              <a:rPr lang="en-US" dirty="0"/>
              <a:t>, UI design, prototyping
</a:t>
            </a:r>
            <a:r>
              <a:rPr lang="en-US" b="1" dirty="0"/>
              <a:t>•</a:t>
            </a:r>
            <a:r>
              <a:rPr lang="en-US" dirty="0"/>
              <a:t>Illustrator / Photoshop – Visual assets, icons, branding
</a:t>
            </a:r>
            <a:r>
              <a:rPr lang="en-US" b="1" dirty="0"/>
              <a:t>•</a:t>
            </a:r>
            <a:r>
              <a:rPr lang="en-US" dirty="0"/>
              <a:t>Notion / Miro – Research synthesis, journey mapping, brainstorming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Development Tools:</a:t>
            </a:r>
            <a:r>
              <a:rPr lang="en-US" dirty="0"/>
              <a:t>
</a:t>
            </a:r>
            <a:r>
              <a:rPr lang="en-US" b="1" dirty="0"/>
              <a:t>•</a:t>
            </a:r>
            <a:r>
              <a:rPr lang="en-US" dirty="0"/>
              <a:t>HTML5, CSS3, JavaScript (ES6) – Core web technologies
</a:t>
            </a:r>
            <a:r>
              <a:rPr lang="en-US" b="1" dirty="0"/>
              <a:t>•</a:t>
            </a:r>
            <a:r>
              <a:rPr lang="en-US" dirty="0"/>
              <a:t>Responsive Grid &amp; Flexbox – Adaptive layouts for devices
</a:t>
            </a:r>
            <a:r>
              <a:rPr lang="en-US" b="1" dirty="0"/>
              <a:t>•</a:t>
            </a:r>
            <a:r>
              <a:rPr lang="en-US" dirty="0" err="1"/>
              <a:t>LocalStorage</a:t>
            </a:r>
            <a:r>
              <a:rPr lang="en-US" dirty="0"/>
              <a:t> API – Theme persistence (light/dark mode)
</a:t>
            </a:r>
            <a:r>
              <a:rPr lang="en-US" b="1" dirty="0"/>
              <a:t>•</a:t>
            </a:r>
            <a:r>
              <a:rPr lang="en-US" dirty="0"/>
              <a:t>IntersectionObserver API – Scroll-triggered reveal animations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8AEDB-FA8B-D47C-C43B-BD3B3AFDA397}"/>
              </a:ext>
            </a:extLst>
          </p:cNvPr>
          <p:cNvSpPr txBox="1"/>
          <p:nvPr/>
        </p:nvSpPr>
        <p:spPr>
          <a:xfrm>
            <a:off x="1508521" y="797719"/>
            <a:ext cx="61114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Techniques</a:t>
            </a:r>
          </a:p>
          <a:p>
            <a:pPr algn="l"/>
            <a:r>
              <a:rPr lang="en-US" dirty="0"/>
              <a:t>
</a:t>
            </a:r>
            <a:r>
              <a:rPr lang="en-US" b="1" dirty="0"/>
              <a:t>•</a:t>
            </a:r>
            <a:r>
              <a:rPr lang="en-US" dirty="0"/>
              <a:t>User-Centered Design (UCD) – Iterative, research-led approach
</a:t>
            </a:r>
            <a:r>
              <a:rPr lang="en-US" b="1" dirty="0"/>
              <a:t>•</a:t>
            </a:r>
            <a:r>
              <a:rPr lang="en-US" dirty="0"/>
              <a:t>Accessibility (WCAG 2.1) – Semantic HTML, ARIA labels, focus states
</a:t>
            </a:r>
            <a:r>
              <a:rPr lang="en-US" b="1" dirty="0"/>
              <a:t>•</a:t>
            </a:r>
            <a:r>
              <a:rPr lang="en-US" dirty="0"/>
              <a:t>Usability Testing – Validating forms, navigation, and responsiveness
</a:t>
            </a:r>
            <a:r>
              <a:rPr lang="en-US" b="1" dirty="0"/>
              <a:t>•</a:t>
            </a:r>
            <a:r>
              <a:rPr lang="en-US" dirty="0"/>
              <a:t>Design Systems &amp; Tokens – Consistency in typography, colors, spacing
</a:t>
            </a:r>
            <a:r>
              <a:rPr lang="en-US" b="1" dirty="0"/>
              <a:t>•</a:t>
            </a:r>
            <a:r>
              <a:rPr lang="en-US" dirty="0"/>
              <a:t>Performance Optimization – Preloading fonts, minimizing DOM complexity</a:t>
            </a:r>
          </a:p>
        </p:txBody>
      </p:sp>
    </p:spTree>
    <p:extLst>
      <p:ext uri="{BB962C8B-B14F-4D97-AF65-F5344CB8AC3E}">
        <p14:creationId xmlns:p14="http://schemas.microsoft.com/office/powerpoint/2010/main" val="179856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PowerPoint Presentation</vt:lpstr>
      <vt:lpstr>TOOLS AND TECHNIQUES</vt:lpstr>
      <vt:lpstr>PowerPoint Presentation</vt:lpstr>
      <vt:lpstr>PowerPoint Presentation</vt:lpstr>
      <vt:lpstr>PowerPoint Presentation</vt:lpstr>
      <vt:lpstr>PowerPoint Presentation</vt:lpstr>
      <vt:lpstr>FEATURES AND FUNCTIONALITY</vt:lpstr>
      <vt:lpstr>PowerPoint Presentation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 Hemalakshmi</cp:lastModifiedBy>
  <cp:revision>30</cp:revision>
  <dcterms:created xsi:type="dcterms:W3CDTF">2024-03-29T15:07:22Z</dcterms:created>
  <dcterms:modified xsi:type="dcterms:W3CDTF">2025-09-04T03:19:55Z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