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1114425" y="2719705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.</a:t>
            </a:r>
            <a:r>
              <a:rPr altLang="en-GB" dirty="0" sz="2400" lang="en-US"/>
              <a:t>H</a:t>
            </a:r>
            <a:r>
              <a:rPr altLang="en-GB" dirty="0" sz="2400" lang="en-US"/>
              <a:t>E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6</a:t>
            </a:r>
            <a:r>
              <a:rPr altLang="en-GB" dirty="0" sz="2400" lang="en-US"/>
              <a:t>2</a:t>
            </a:r>
            <a:r>
              <a:rPr altLang="en-GB" dirty="0" sz="2400" lang="en-US"/>
              <a:t>7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0BD3C929EB927209AC542F0548ABDF87</a:t>
            </a:r>
            <a:r>
              <a:rPr altLang="en-GB"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uter </a:t>
            </a:r>
            <a:r>
              <a:rPr altLang="en-GB" dirty="0" sz="2400" lang="en-US"/>
              <a:t>science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NTI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</a:t>
            </a:r>
            <a:r>
              <a:rPr dirty="0" sz="2400" lang="en-US"/>
              <a:t>OLLEGE/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S 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81012" y="3308810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25910" y="1857374"/>
            <a:ext cx="3311052" cy="4658098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891919" y="1695449"/>
            <a:ext cx="3552118" cy="483996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755331" y="2566034"/>
            <a:ext cx="738317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 believe my projects speak for themselves, demonstrating my ability to build robust applications from the ground up. I am always looking for new challenges and opportunities to learn and grow. Thank you again for your time; you can find my resume and contact information below.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739774" y="2019300"/>
            <a:ext cx="7110812" cy="361712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is an essential tool for showcasing your skills and projects to potential employers. It's a curated collection of your best work that demonstrates your abilities, creativity, and problem-solving skills.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45904" y="2213609"/>
            <a:ext cx="718223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739775" y="2311717"/>
            <a:ext cx="6802399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In the modern digital era, maintaining a strong online presence is essential for students, professionals, and creatives alike. A digital portfolio serves as a personalized platform to showcase an individual’s skills, achievements, work samples, and professional background in a visually appealing and easily accessible format.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1298213" y="2304797"/>
            <a:ext cx="694825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end users of a digital portfolio vary based on the purpose of the portfolio and the profession of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2819400" y="1695449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"/>
          <p:cNvSpPr txBox="1"/>
          <p:nvPr/>
        </p:nvSpPr>
        <p:spPr>
          <a:xfrm>
            <a:off x="979316" y="1078229"/>
            <a:ext cx="6443833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well-structured and visually appealing design and layout is essential for creating a professional digital portfolio. It helps deliver content in a clear, organized, and engaging manner, ensuring a great user experience and effective communication of the creator's skills and work.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2" y="1709230"/>
            <a:ext cx="7623653" cy="3672840"/>
          </a:xfrm>
          <a:prstGeom prst="rect"/>
        </p:spPr>
        <p:txBody>
          <a:bodyPr rtlCol="0" wrap="square">
            <a:spAutoFit/>
          </a:bodyPr>
          <a:p>
            <a:r>
              <a:rPr sz="4000" lang="en-GB">
                <a:solidFill>
                  <a:srgbClr val="000000"/>
                </a:solidFill>
              </a:rPr>
              <a:t>A well-designed digital portfolio must be visually appealing, easy to navigate, and packed with features that effectively showcase the user's skills, work, and personality.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2025-09-17T05:21:04Z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2db1a1f4d9a349c98b00892ed10d007f</vt:lpwstr>
  </property>
</Properties>
</file>