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14"/>
  </p:notesMasterIdLst>
  <p:sldIdLst>
    <p:sldId id="271" r:id="rId2"/>
    <p:sldId id="273" r:id="rId3"/>
    <p:sldId id="275" r:id="rId4"/>
    <p:sldId id="277" r:id="rId5"/>
    <p:sldId id="278" r:id="rId6"/>
    <p:sldId id="279" r:id="rId7"/>
    <p:sldId id="262" r:id="rId8"/>
    <p:sldId id="280" r:id="rId9"/>
    <p:sldId id="281" r:id="rId10"/>
    <p:sldId id="282" r:id="rId11"/>
    <p:sldId id="283" r:id="rId12"/>
    <p:sldId id="284"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t>9/10/2025</a:t>
            </a:fld>
            <a:endParaRPr lang="en-US"/>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t>9/10/2025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t>9/10/2025</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62707" y="1371600"/>
            <a:ext cx="10972800" cy="1371600"/>
          </a:xfrm>
        </p:spPr>
        <p:txBody>
          <a:bodyPr/>
          <a:lstStyle/>
          <a:p>
            <a:r>
              <a:rPr lang="en-US" dirty="0" smtClean="0"/>
              <a:t>DIGITAL PORTFOLIO</a:t>
            </a:r>
            <a:endParaRPr lang="en-IN" dirty="0"/>
          </a:p>
        </p:txBody>
      </p:sp>
      <p:sp>
        <p:nvSpPr>
          <p:cNvPr id="2" name="Subtitle 1"/>
          <p:cNvSpPr>
            <a:spLocks noGrp="1"/>
          </p:cNvSpPr>
          <p:nvPr>
            <p:ph type="subTitle" idx="1"/>
          </p:nvPr>
        </p:nvSpPr>
        <p:spPr>
          <a:xfrm>
            <a:off x="1828800" y="3331698"/>
            <a:ext cx="8534400" cy="2611902"/>
          </a:xfrm>
        </p:spPr>
        <p:txBody>
          <a:bodyPr>
            <a:normAutofit fontScale="77500" lnSpcReduction="20000"/>
          </a:bodyPr>
          <a:lstStyle/>
          <a:p>
            <a:pPr algn="l"/>
            <a:r>
              <a:rPr lang="en-US" sz="3800" b="1" dirty="0"/>
              <a:t>STUDENT NAME: </a:t>
            </a:r>
            <a:r>
              <a:rPr lang="en-US" sz="3800" b="1" dirty="0" smtClean="0"/>
              <a:t>L.HEMADHARSHINI</a:t>
            </a:r>
          </a:p>
          <a:p>
            <a:pPr algn="l"/>
            <a:r>
              <a:rPr lang="en-US" sz="3800" b="1" dirty="0" smtClean="0"/>
              <a:t>REGISTER </a:t>
            </a:r>
            <a:r>
              <a:rPr lang="en-US" sz="3800" b="1" dirty="0"/>
              <a:t>NO AND NMID: </a:t>
            </a:r>
            <a:r>
              <a:rPr lang="en-US" sz="3800" b="1" dirty="0" smtClean="0"/>
              <a:t>212405514 </a:t>
            </a:r>
            <a:r>
              <a:rPr lang="en-US" sz="3800" b="1" dirty="0"/>
              <a:t>&amp; </a:t>
            </a:r>
            <a:r>
              <a:rPr lang="en-US" sz="3800" b="1" dirty="0" smtClean="0"/>
              <a:t>9A1E2396B7DAAEBAF3242816ED10416F</a:t>
            </a:r>
          </a:p>
          <a:p>
            <a:pPr algn="l"/>
            <a:r>
              <a:rPr lang="en-US" sz="3800" b="1" dirty="0" smtClean="0"/>
              <a:t>DEPARTMENT</a:t>
            </a:r>
            <a:r>
              <a:rPr lang="en-US" sz="3800" b="1" dirty="0"/>
              <a:t>: </a:t>
            </a:r>
            <a:r>
              <a:rPr lang="en-US" sz="3800" b="1" dirty="0" smtClean="0"/>
              <a:t>BCA</a:t>
            </a:r>
            <a:endParaRPr lang="en-US" sz="3800" b="1" dirty="0"/>
          </a:p>
          <a:p>
            <a:pPr algn="l"/>
            <a:r>
              <a:rPr lang="en-US" sz="3800" b="1" dirty="0"/>
              <a:t>COLLEGE: </a:t>
            </a:r>
            <a:r>
              <a:rPr lang="en-US" sz="3800" b="1" dirty="0" smtClean="0"/>
              <a:t>LAKSHMI BANGARU ARTS AND SCIENCE COLLEGE/ MADRAS UNIVERSITY</a:t>
            </a:r>
            <a:endParaRPr lang="en-US" sz="3800" b="1" dirty="0"/>
          </a:p>
          <a:p>
            <a:endParaRPr lang="en-IN" dirty="0"/>
          </a:p>
        </p:txBody>
      </p:sp>
    </p:spTree>
    <p:extLst>
      <p:ext uri="{BB962C8B-B14F-4D97-AF65-F5344CB8AC3E}">
        <p14:creationId xmlns:p14="http://schemas.microsoft.com/office/powerpoint/2010/main" val="3523268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spc="15" dirty="0"/>
              <a:t>RESULTS AND SCREENSHOTS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441" y="1600200"/>
            <a:ext cx="8933118" cy="4708525"/>
          </a:xfrm>
        </p:spPr>
      </p:pic>
    </p:spTree>
    <p:extLst>
      <p:ext uri="{BB962C8B-B14F-4D97-AF65-F5344CB8AC3E}">
        <p14:creationId xmlns:p14="http://schemas.microsoft.com/office/powerpoint/2010/main" val="3492130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9400" y="6629400"/>
            <a:ext cx="2667000" cy="106362"/>
          </a:xfrm>
        </p:spPr>
        <p:txBody>
          <a:bodyPr>
            <a:normAutofit fontScale="90000"/>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441" y="1600200"/>
            <a:ext cx="8933118" cy="4708525"/>
          </a:xfrm>
        </p:spPr>
      </p:pic>
    </p:spTree>
    <p:extLst>
      <p:ext uri="{BB962C8B-B14F-4D97-AF65-F5344CB8AC3E}">
        <p14:creationId xmlns:p14="http://schemas.microsoft.com/office/powerpoint/2010/main" val="1822389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Benefits to the </a:t>
            </a:r>
            <a:r>
              <a:rPr lang="en-US" dirty="0"/>
              <a:t>S</a:t>
            </a:r>
            <a:r>
              <a:rPr lang="en-US" dirty="0" smtClean="0"/>
              <a:t>ociety: Student </a:t>
            </a:r>
            <a:r>
              <a:rPr lang="en-US" dirty="0"/>
              <a:t>portfolios benefit society by </a:t>
            </a:r>
            <a:r>
              <a:rPr lang="en-US" dirty="0"/>
              <a:t>providing a richer, more authentic assessment of a student's </a:t>
            </a:r>
            <a:r>
              <a:rPr lang="en-US" dirty="0" smtClean="0"/>
              <a:t> </a:t>
            </a:r>
            <a:r>
              <a:rPr lang="en-US" dirty="0"/>
              <a:t>growth, which helps in identifying </a:t>
            </a:r>
            <a:r>
              <a:rPr lang="en-US" dirty="0" smtClean="0"/>
              <a:t>educators</a:t>
            </a:r>
            <a:r>
              <a:rPr lang="en-US" dirty="0"/>
              <a:t>, </a:t>
            </a:r>
            <a:r>
              <a:rPr lang="en-US" dirty="0" smtClean="0"/>
              <a:t>and </a:t>
            </a:r>
            <a:r>
              <a:rPr lang="en-US" dirty="0"/>
              <a:t>equipping future workers with a comprehensive body of work for college and employment </a:t>
            </a:r>
            <a:r>
              <a:rPr lang="en-US" dirty="0" smtClean="0"/>
              <a:t>applications.</a:t>
            </a:r>
            <a:endParaRPr lang="en-IN" dirty="0"/>
          </a:p>
        </p:txBody>
      </p:sp>
    </p:spTree>
    <p:extLst>
      <p:ext uri="{BB962C8B-B14F-4D97-AF65-F5344CB8AC3E}">
        <p14:creationId xmlns:p14="http://schemas.microsoft.com/office/powerpoint/2010/main" val="401187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2707" y="762000"/>
            <a:ext cx="10972800" cy="1295400"/>
          </a:xfrm>
        </p:spPr>
        <p:txBody>
          <a:bodyPr/>
          <a:lstStyle/>
          <a:p>
            <a:r>
              <a:rPr lang="en-US" dirty="0" smtClean="0"/>
              <a:t>PROJECT TITLE</a:t>
            </a:r>
            <a:endParaRPr lang="en-IN" dirty="0"/>
          </a:p>
        </p:txBody>
      </p:sp>
      <p:sp>
        <p:nvSpPr>
          <p:cNvPr id="3" name="Subtitle 2"/>
          <p:cNvSpPr>
            <a:spLocks noGrp="1"/>
          </p:cNvSpPr>
          <p:nvPr>
            <p:ph type="subTitle" idx="1"/>
          </p:nvPr>
        </p:nvSpPr>
        <p:spPr>
          <a:xfrm>
            <a:off x="1828800" y="2667000"/>
            <a:ext cx="8534400" cy="2417298"/>
          </a:xfrm>
        </p:spPr>
        <p:txBody>
          <a:bodyPr>
            <a:normAutofit/>
          </a:bodyPr>
          <a:lstStyle/>
          <a:p>
            <a:r>
              <a:rPr lang="en-US" sz="3200" dirty="0" smtClean="0"/>
              <a:t>INTERACTIVE</a:t>
            </a:r>
            <a:br>
              <a:rPr lang="en-US" sz="3200" dirty="0" smtClean="0"/>
            </a:br>
            <a:r>
              <a:rPr lang="en-US" sz="3200" dirty="0" smtClean="0"/>
              <a:t>DIGITAL ACADEMIC PORTFOLIO USING FRONT-END DEVELOPMENT</a:t>
            </a:r>
            <a:endParaRPr lang="en-IN" sz="3200" dirty="0"/>
          </a:p>
        </p:txBody>
      </p:sp>
    </p:spTree>
    <p:extLst>
      <p:ext uri="{BB962C8B-B14F-4D97-AF65-F5344CB8AC3E}">
        <p14:creationId xmlns:p14="http://schemas.microsoft.com/office/powerpoint/2010/main" val="2109157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4648200" cy="1143000"/>
          </a:xfrm>
        </p:spPr>
        <p:txBody>
          <a:bodyPr/>
          <a:lstStyle/>
          <a:p>
            <a:r>
              <a:rPr lang="en-US" dirty="0" smtClean="0"/>
              <a:t>AGENDA</a:t>
            </a:r>
            <a:endParaRPr lang="en-IN" dirty="0"/>
          </a:p>
        </p:txBody>
      </p:sp>
      <p:sp>
        <p:nvSpPr>
          <p:cNvPr id="3" name="Content Placeholder 2"/>
          <p:cNvSpPr>
            <a:spLocks noGrp="1"/>
          </p:cNvSpPr>
          <p:nvPr>
            <p:ph idx="1"/>
          </p:nvPr>
        </p:nvSpPr>
        <p:spPr/>
        <p:txBody>
          <a:bodyPr/>
          <a:lstStyle/>
          <a:p>
            <a:pPr>
              <a:buFont typeface="Wingdings" pitchFamily="2" charset="2"/>
              <a:buChar char="q"/>
            </a:pPr>
            <a:r>
              <a:rPr lang="en-US" dirty="0" smtClean="0">
                <a:solidFill>
                  <a:srgbClr val="0D0D0D"/>
                </a:solidFill>
                <a:latin typeface="Times New Roman" panose="02020603050405020304" pitchFamily="18" charset="0"/>
                <a:cs typeface="Times New Roman" panose="02020603050405020304" pitchFamily="18" charset="0"/>
              </a:rPr>
              <a:t>Project statement</a:t>
            </a:r>
          </a:p>
          <a:p>
            <a:pPr>
              <a:buFont typeface="Wingdings" pitchFamily="2" charset="2"/>
              <a:buChar char="q"/>
            </a:pPr>
            <a:r>
              <a:rPr lang="en-US" dirty="0" smtClean="0">
                <a:solidFill>
                  <a:srgbClr val="0D0D0D"/>
                </a:solidFill>
                <a:latin typeface="Times New Roman" panose="02020603050405020304" pitchFamily="18" charset="0"/>
                <a:cs typeface="Times New Roman" panose="02020603050405020304" pitchFamily="18" charset="0"/>
              </a:rPr>
              <a:t>Project </a:t>
            </a:r>
            <a:r>
              <a:rPr lang="en-US" dirty="0">
                <a:solidFill>
                  <a:srgbClr val="0D0D0D"/>
                </a:solidFill>
                <a:latin typeface="Times New Roman" panose="02020603050405020304" pitchFamily="18" charset="0"/>
                <a:cs typeface="Times New Roman" panose="02020603050405020304" pitchFamily="18" charset="0"/>
              </a:rPr>
              <a:t>Overview</a:t>
            </a:r>
          </a:p>
          <a:p>
            <a:pPr>
              <a:buFont typeface="Wingdings" pitchFamily="2" charset="2"/>
              <a:buChar char="q"/>
            </a:pPr>
            <a:r>
              <a:rPr lang="en-US" dirty="0">
                <a:solidFill>
                  <a:srgbClr val="0D0D0D"/>
                </a:solidFill>
                <a:latin typeface="Times New Roman" panose="02020603050405020304" pitchFamily="18" charset="0"/>
                <a:cs typeface="Times New Roman" panose="02020603050405020304" pitchFamily="18" charset="0"/>
              </a:rPr>
              <a:t>End Users</a:t>
            </a:r>
          </a:p>
          <a:p>
            <a:pPr>
              <a:buFont typeface="Wingdings" pitchFamily="2" charset="2"/>
              <a:buChar char="q"/>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Wingdings" pitchFamily="2" charset="2"/>
              <a:buChar char="q"/>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Wingdings" pitchFamily="2" charset="2"/>
              <a:buChar char="q"/>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Wingdings" pitchFamily="2" charset="2"/>
              <a:buChar char="q"/>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Wingdings" pitchFamily="2" charset="2"/>
              <a:buChar char="q"/>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Wingdings" pitchFamily="2" charset="2"/>
              <a:buChar char="q"/>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pPr>
              <a:buFont typeface="Courier New" pitchFamily="49" charset="0"/>
              <a:buChar char="o"/>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6443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6400800" cy="1143000"/>
          </a:xfrm>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sz="3200" dirty="0"/>
              <a:t>A digital academic portfolio is an </a:t>
            </a:r>
            <a:r>
              <a:rPr lang="en-US" sz="3200" dirty="0" smtClean="0"/>
              <a:t>online </a:t>
            </a:r>
            <a:r>
              <a:rPr lang="en-US" sz="3200" dirty="0"/>
              <a:t>collection of a student's work, showcasing skills, creativity</a:t>
            </a:r>
            <a:r>
              <a:rPr lang="en-US" sz="3200" dirty="0" smtClean="0"/>
              <a:t>,.</a:t>
            </a:r>
            <a:r>
              <a:rPr lang="en-US" sz="3200" dirty="0"/>
              <a:t> It functions as a dynamic, self-directed tool for students to reflect on their </a:t>
            </a:r>
            <a:r>
              <a:rPr lang="en-US" sz="3200" dirty="0" smtClean="0"/>
              <a:t>achievements.</a:t>
            </a:r>
            <a:endParaRPr lang="en-IN" dirty="0"/>
          </a:p>
        </p:txBody>
      </p:sp>
    </p:spTree>
    <p:extLst>
      <p:ext uri="{BB962C8B-B14F-4D97-AF65-F5344CB8AC3E}">
        <p14:creationId xmlns:p14="http://schemas.microsoft.com/office/powerpoint/2010/main" val="44193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IN" dirty="0"/>
          </a:p>
        </p:txBody>
      </p:sp>
      <p:sp>
        <p:nvSpPr>
          <p:cNvPr id="3" name="Content Placeholder 2"/>
          <p:cNvSpPr>
            <a:spLocks noGrp="1"/>
          </p:cNvSpPr>
          <p:nvPr>
            <p:ph idx="1"/>
          </p:nvPr>
        </p:nvSpPr>
        <p:spPr/>
        <p:txBody>
          <a:bodyPr/>
          <a:lstStyle/>
          <a:p>
            <a:r>
              <a:rPr lang="en-US" dirty="0"/>
              <a:t>This portfolio encompasses </a:t>
            </a:r>
            <a:r>
              <a:rPr lang="en-US" b="1" dirty="0" smtClean="0"/>
              <a:t>about me and education details.</a:t>
            </a:r>
          </a:p>
          <a:p>
            <a:r>
              <a:rPr lang="en-US" b="1" dirty="0" smtClean="0"/>
              <a:t>My portfolio contains Home, education, services, contact section.</a:t>
            </a:r>
          </a:p>
          <a:p>
            <a:r>
              <a:rPr lang="en-US" b="1" dirty="0" smtClean="0"/>
              <a:t>My main idea is to showcase my achievements, education.</a:t>
            </a:r>
          </a:p>
          <a:p>
            <a:r>
              <a:rPr lang="en-US" b="1" dirty="0" smtClean="0"/>
              <a:t>Home section = classes – home, home-content, social-icons, </a:t>
            </a:r>
            <a:r>
              <a:rPr lang="en-US" b="1" dirty="0" err="1" smtClean="0"/>
              <a:t>btn</a:t>
            </a:r>
            <a:r>
              <a:rPr lang="en-US" b="1" dirty="0" smtClean="0"/>
              <a:t>-group.</a:t>
            </a:r>
          </a:p>
          <a:p>
            <a:r>
              <a:rPr lang="en-US" b="1" dirty="0" smtClean="0"/>
              <a:t>Education section= classes – timeline-items, dot, date content.</a:t>
            </a:r>
          </a:p>
          <a:p>
            <a:r>
              <a:rPr lang="en-US" b="1" dirty="0" smtClean="0"/>
              <a:t>Services section= classes –services-container, box, info.</a:t>
            </a:r>
          </a:p>
          <a:p>
            <a:r>
              <a:rPr lang="en-US" b="1" dirty="0" smtClean="0"/>
              <a:t>Contact section, footer class.</a:t>
            </a:r>
          </a:p>
        </p:txBody>
      </p:sp>
    </p:spTree>
    <p:extLst>
      <p:ext uri="{BB962C8B-B14F-4D97-AF65-F5344CB8AC3E}">
        <p14:creationId xmlns:p14="http://schemas.microsoft.com/office/powerpoint/2010/main" val="1434947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spc="25" dirty="0"/>
              <a:t>W</a:t>
            </a:r>
            <a:r>
              <a:rPr lang="en-US" sz="4400" spc="-20" dirty="0"/>
              <a:t>H</a:t>
            </a:r>
            <a:r>
              <a:rPr lang="en-US" sz="4400" spc="20" dirty="0"/>
              <a:t>O</a:t>
            </a:r>
            <a:r>
              <a:rPr lang="en-US" sz="4400" spc="-235" dirty="0"/>
              <a:t> </a:t>
            </a:r>
            <a:r>
              <a:rPr lang="en-US" sz="4400" spc="-10" dirty="0"/>
              <a:t>AR</a:t>
            </a:r>
            <a:r>
              <a:rPr lang="en-US" sz="4400" spc="15" dirty="0"/>
              <a:t>E</a:t>
            </a:r>
            <a:r>
              <a:rPr lang="en-US" sz="4400" spc="-35" dirty="0"/>
              <a:t> </a:t>
            </a:r>
            <a:r>
              <a:rPr lang="en-US" sz="4400" spc="-10" dirty="0"/>
              <a:t>T</a:t>
            </a:r>
            <a:r>
              <a:rPr lang="en-US" sz="4400" spc="-15" dirty="0"/>
              <a:t>H</a:t>
            </a:r>
            <a:r>
              <a:rPr lang="en-US" sz="4400" spc="15" dirty="0"/>
              <a:t>E</a:t>
            </a:r>
            <a:r>
              <a:rPr lang="en-US" sz="4400" spc="-35" dirty="0"/>
              <a:t> </a:t>
            </a:r>
            <a:r>
              <a:rPr lang="en-US" sz="4400" spc="-20" dirty="0"/>
              <a:t>E</a:t>
            </a:r>
            <a:r>
              <a:rPr lang="en-US" sz="4400" spc="30" dirty="0"/>
              <a:t>N</a:t>
            </a:r>
            <a:r>
              <a:rPr lang="en-US" sz="4400" spc="15" dirty="0"/>
              <a:t>D</a:t>
            </a:r>
            <a:r>
              <a:rPr lang="en-US" sz="4400" spc="-45" dirty="0"/>
              <a:t> </a:t>
            </a:r>
            <a:r>
              <a:rPr lang="en-US" sz="4400" dirty="0"/>
              <a:t>U</a:t>
            </a:r>
            <a:r>
              <a:rPr lang="en-US" sz="4400" spc="10" dirty="0"/>
              <a:t>S</a:t>
            </a:r>
            <a:r>
              <a:rPr lang="en-US" sz="4400" spc="-25" dirty="0"/>
              <a:t>E</a:t>
            </a:r>
            <a:r>
              <a:rPr lang="en-US" sz="4400" spc="-10" dirty="0"/>
              <a:t>R</a:t>
            </a:r>
            <a:r>
              <a:rPr lang="en-US" sz="4400" spc="5" dirty="0"/>
              <a:t>S?</a:t>
            </a:r>
            <a:endParaRPr lang="en-IN" dirty="0"/>
          </a:p>
        </p:txBody>
      </p:sp>
      <p:sp>
        <p:nvSpPr>
          <p:cNvPr id="3" name="Content Placeholder 2"/>
          <p:cNvSpPr>
            <a:spLocks noGrp="1"/>
          </p:cNvSpPr>
          <p:nvPr>
            <p:ph idx="1"/>
          </p:nvPr>
        </p:nvSpPr>
        <p:spPr/>
        <p:txBody>
          <a:bodyPr>
            <a:normAutofit/>
          </a:bodyPr>
          <a:lstStyle/>
          <a:p>
            <a:r>
              <a:rPr lang="en-US" sz="3200" dirty="0"/>
              <a:t>The primary end users of a digital academic portfolio include </a:t>
            </a:r>
            <a:r>
              <a:rPr lang="en-US" sz="3200" dirty="0"/>
              <a:t>the students who create them to document their learning and growth, teachers who use them for instruction and assessment, and families who view them to understand student progress and foster home-based learning conversations</a:t>
            </a:r>
            <a:r>
              <a:rPr lang="en-US" sz="3200" dirty="0"/>
              <a:t>.</a:t>
            </a:r>
            <a:endParaRPr lang="en-IN" sz="3200" dirty="0"/>
          </a:p>
        </p:txBody>
      </p:sp>
    </p:spTree>
    <p:extLst>
      <p:ext uri="{BB962C8B-B14F-4D97-AF65-F5344CB8AC3E}">
        <p14:creationId xmlns:p14="http://schemas.microsoft.com/office/powerpoint/2010/main" val="308296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52462" y="304800"/>
            <a:ext cx="10972800" cy="114300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8" name="Content Placeholder 7"/>
          <p:cNvSpPr>
            <a:spLocks noGrp="1"/>
          </p:cNvSpPr>
          <p:nvPr>
            <p:ph idx="1"/>
          </p:nvPr>
        </p:nvSpPr>
        <p:spPr>
          <a:xfrm>
            <a:off x="609600" y="1447800"/>
            <a:ext cx="10972800" cy="5019679"/>
          </a:xfrm>
        </p:spPr>
        <p:txBody>
          <a:bodyPr/>
          <a:lstStyle/>
          <a:p>
            <a:r>
              <a:rPr lang="en-US" dirty="0" smtClean="0"/>
              <a:t>HTML -&gt;structure of the web page(classes, section, pages).</a:t>
            </a:r>
          </a:p>
          <a:p>
            <a:r>
              <a:rPr lang="en-US" dirty="0" smtClean="0"/>
              <a:t>CSS -&gt; styling the web pages(colors, layouts, responsiveness, alignments,  font size, color)</a:t>
            </a:r>
            <a:r>
              <a:rPr lang="en-IN" dirty="0" smtClean="0"/>
              <a:t>.</a:t>
            </a:r>
          </a:p>
          <a:p>
            <a:r>
              <a:rPr lang="en-US" dirty="0" smtClean="0"/>
              <a:t>JAVASCRIPT -&gt;interactivity( navigation menu, form validation).</a:t>
            </a:r>
          </a:p>
          <a:p>
            <a:r>
              <a:rPr lang="en-US" dirty="0" smtClean="0"/>
              <a:t>VISUAL STUDIO CODE Editor and hosting platform –</a:t>
            </a:r>
            <a:r>
              <a:rPr lang="en-US" dirty="0" err="1" smtClean="0"/>
              <a:t>Github</a:t>
            </a:r>
            <a:r>
              <a:rPr lang="en-US" dirty="0" smtClean="0"/>
              <a:t>.</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spc="15" dirty="0">
                <a:latin typeface="Trebuchet MS"/>
                <a:cs typeface="Trebuchet MS"/>
              </a:rPr>
              <a:t>POTFOLIO DESIGN AND </a:t>
            </a:r>
            <a:r>
              <a:rPr lang="en-IN" sz="4400" spc="15" dirty="0" smtClean="0">
                <a:latin typeface="Trebuchet MS"/>
                <a:cs typeface="Trebuchet MS"/>
              </a:rPr>
              <a:t>LAYOUT</a:t>
            </a:r>
            <a:endParaRPr lang="en-IN" dirty="0"/>
          </a:p>
        </p:txBody>
      </p:sp>
      <p:sp>
        <p:nvSpPr>
          <p:cNvPr id="3" name="Content Placeholder 2"/>
          <p:cNvSpPr>
            <a:spLocks noGrp="1"/>
          </p:cNvSpPr>
          <p:nvPr>
            <p:ph idx="1"/>
          </p:nvPr>
        </p:nvSpPr>
        <p:spPr/>
        <p:txBody>
          <a:bodyPr>
            <a:normAutofit/>
          </a:bodyPr>
          <a:lstStyle/>
          <a:p>
            <a:r>
              <a:rPr lang="en-US" sz="3200" dirty="0" smtClean="0"/>
              <a:t>Sections included:</a:t>
            </a:r>
          </a:p>
          <a:p>
            <a:r>
              <a:rPr lang="en-US" sz="3200" dirty="0" smtClean="0"/>
              <a:t>Home- @</a:t>
            </a:r>
            <a:r>
              <a:rPr lang="en-US" sz="3200" dirty="0" err="1" smtClean="0"/>
              <a:t>keyframes</a:t>
            </a:r>
            <a:r>
              <a:rPr lang="en-US" sz="3200" dirty="0" smtClean="0"/>
              <a:t> is used.</a:t>
            </a:r>
          </a:p>
          <a:p>
            <a:r>
              <a:rPr lang="en-US" sz="3200" dirty="0" smtClean="0"/>
              <a:t>Education</a:t>
            </a:r>
            <a:r>
              <a:rPr lang="en-IN" sz="3200" dirty="0" smtClean="0"/>
              <a:t> –grid layout, </a:t>
            </a:r>
            <a:r>
              <a:rPr lang="en-IN" sz="3200" dirty="0" err="1" smtClean="0"/>
              <a:t>webkit</a:t>
            </a:r>
            <a:r>
              <a:rPr lang="en-IN" sz="3200" dirty="0" smtClean="0"/>
              <a:t> scroll bar,</a:t>
            </a:r>
          </a:p>
          <a:p>
            <a:r>
              <a:rPr lang="en-US" sz="3200" dirty="0" smtClean="0"/>
              <a:t>Services</a:t>
            </a:r>
            <a:r>
              <a:rPr lang="en-US" sz="3200" dirty="0"/>
              <a:t> </a:t>
            </a:r>
            <a:r>
              <a:rPr lang="en-US" sz="3200" dirty="0" smtClean="0"/>
              <a:t>– grid layout</a:t>
            </a:r>
          </a:p>
          <a:p>
            <a:r>
              <a:rPr lang="en-US" sz="3200" dirty="0" smtClean="0"/>
              <a:t>Contact- @media is used here.</a:t>
            </a:r>
          </a:p>
          <a:p>
            <a:r>
              <a:rPr lang="en-US" sz="3200" dirty="0" smtClean="0"/>
              <a:t>Responsive layout (desktop and mobile view).</a:t>
            </a:r>
          </a:p>
        </p:txBody>
      </p:sp>
    </p:spTree>
    <p:extLst>
      <p:ext uri="{BB962C8B-B14F-4D97-AF65-F5344CB8AC3E}">
        <p14:creationId xmlns:p14="http://schemas.microsoft.com/office/powerpoint/2010/main" val="2497297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p>
        </p:txBody>
      </p:sp>
      <p:sp>
        <p:nvSpPr>
          <p:cNvPr id="3" name="Content Placeholder 2"/>
          <p:cNvSpPr>
            <a:spLocks noGrp="1"/>
          </p:cNvSpPr>
          <p:nvPr>
            <p:ph idx="1"/>
          </p:nvPr>
        </p:nvSpPr>
        <p:spPr/>
        <p:txBody>
          <a:bodyPr/>
          <a:lstStyle/>
          <a:p>
            <a:r>
              <a:rPr lang="en-US" dirty="0" smtClean="0"/>
              <a:t>Navigation bar for smooth scrolling.</a:t>
            </a:r>
          </a:p>
          <a:p>
            <a:r>
              <a:rPr lang="en-US" dirty="0" smtClean="0"/>
              <a:t>Images used.</a:t>
            </a:r>
          </a:p>
          <a:p>
            <a:r>
              <a:rPr lang="en-US" dirty="0" smtClean="0"/>
              <a:t>Interactive elements(hover effects) button group used for attractive and responsive purpose.</a:t>
            </a:r>
          </a:p>
          <a:p>
            <a:r>
              <a:rPr lang="en-US" dirty="0" smtClean="0"/>
              <a:t>Contact form (with validation).</a:t>
            </a:r>
          </a:p>
          <a:p>
            <a:r>
              <a:rPr lang="en-US" dirty="0" smtClean="0"/>
              <a:t>Responsive for both desktops and mobile phones.</a:t>
            </a:r>
          </a:p>
        </p:txBody>
      </p:sp>
    </p:spTree>
    <p:extLst>
      <p:ext uri="{BB962C8B-B14F-4D97-AF65-F5344CB8AC3E}">
        <p14:creationId xmlns:p14="http://schemas.microsoft.com/office/powerpoint/2010/main" val="1114570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618</TotalTime>
  <Words>231</Words>
  <Application>Microsoft Office PowerPoint</Application>
  <PresentationFormat>Custom</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DIGITAL PORTFOLIO</vt:lpstr>
      <vt:lpstr>PROJECT TITLE</vt:lpstr>
      <vt:lpstr>AGENDA</vt:lpstr>
      <vt:lpstr>PROBLEM STATEMENT</vt:lpstr>
      <vt:lpstr>PROJECT OVERVIEW</vt:lpstr>
      <vt:lpstr>WHO ARE THE END USERS?</vt:lpstr>
      <vt:lpstr>TOOLS AND TECHNIQUES</vt:lpstr>
      <vt:lpstr>POTFOLIO DESIGN AND LAYOUT</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sree mathi</cp:lastModifiedBy>
  <cp:revision>35</cp:revision>
  <dcterms:created xsi:type="dcterms:W3CDTF">2024-03-29T15:07:22Z</dcterms:created>
  <dcterms:modified xsi:type="dcterms:W3CDTF">2025-09-10T07:06:47Z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