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6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4" y="2823022"/>
            <a:ext cx="8610600" cy="27203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800" lang="en-US"/>
              <a:t>STUDENT NAME: </a:t>
            </a:r>
            <a:r>
              <a:rPr dirty="0" sz="2800" lang="en-US" err="1" smtClean="0"/>
              <a:t>H</a:t>
            </a:r>
            <a:r>
              <a:rPr dirty="0" sz="2800" lang="en-US" err="1" smtClean="0"/>
              <a:t>e</a:t>
            </a:r>
            <a:r>
              <a:rPr dirty="0" sz="2800" lang="en-US" err="1" smtClean="0"/>
              <a:t>m</a:t>
            </a:r>
            <a:r>
              <a:rPr dirty="0" sz="2800" lang="en-US" err="1" smtClean="0"/>
              <a:t>a</a:t>
            </a:r>
            <a:r>
              <a:rPr dirty="0" sz="2800" lang="en-US" err="1" smtClean="0"/>
              <a:t>l</a:t>
            </a:r>
            <a:r>
              <a:rPr dirty="0" sz="2800" lang="en-US" err="1" smtClean="0"/>
              <a:t>atha</a:t>
            </a:r>
            <a:endParaRPr dirty="0" sz="2800" lang="en-US"/>
          </a:p>
          <a:p>
            <a:r>
              <a:rPr dirty="0" sz="2800" lang="en-US" smtClean="0"/>
              <a:t> </a:t>
            </a:r>
            <a:r>
              <a:rPr dirty="0" sz="2800" lang="en-US"/>
              <a:t>NMID: 64E0910A263388EA4CA40D030DDB5060</a:t>
            </a:r>
            <a:endParaRPr dirty="0" sz="2800" lang="en-US">
              <a:cs typeface="Calibri"/>
            </a:endParaRPr>
          </a:p>
          <a:p>
            <a:r>
              <a:rPr dirty="0" sz="2800" lang="en-US"/>
              <a:t>DEPARTMENT: </a:t>
            </a:r>
            <a:r>
              <a:rPr dirty="0" sz="2800" lang="en-US" smtClean="0"/>
              <a:t>B</a:t>
            </a:r>
            <a:r>
              <a:rPr dirty="0" sz="2800" lang="en-US" smtClean="0"/>
              <a:t>S</a:t>
            </a:r>
            <a:r>
              <a:rPr dirty="0" sz="2800" lang="en-US" smtClean="0"/>
              <a:t>C</a:t>
            </a:r>
            <a:r>
              <a:rPr dirty="0" sz="2800" lang="en-US" smtClean="0"/>
              <a:t> </a:t>
            </a:r>
            <a:r>
              <a:rPr dirty="0" sz="2800" lang="en-US" smtClean="0"/>
              <a:t>I</a:t>
            </a:r>
            <a:r>
              <a:rPr dirty="0" sz="2800" lang="en-US" smtClean="0"/>
              <a:t>T</a:t>
            </a:r>
            <a:endParaRPr dirty="0" sz="2800" lang="en-US"/>
          </a:p>
          <a:p>
            <a:r>
              <a:rPr dirty="0" sz="2800" lang="en-US"/>
              <a:t>COLLEGE: COLLEGE/ </a:t>
            </a:r>
            <a:r>
              <a:rPr dirty="0" sz="3200" lang="en-US" smtClean="0"/>
              <a:t>UNIVERSITY</a:t>
            </a:r>
            <a:r>
              <a:rPr dirty="0" sz="2800" lang="en-US" smtClean="0"/>
              <a:t>: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: </a:t>
            </a:r>
            <a:r>
              <a:rPr altLang="zh-CN" dirty="0" sz="2800" lang="en-US" err="1">
                <a:latin typeface="Droid Sans" charset="0"/>
                <a:ea typeface="宋体" charset="0"/>
                <a:cs typeface="Lucida Sans" charset="0"/>
              </a:rPr>
              <a:t>Vidyasagar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 college of arts and science/</a:t>
            </a:r>
            <a:r>
              <a:rPr altLang="zh-CN" dirty="0" sz="2800" lang="en-US" err="1">
                <a:latin typeface="Droid Sans" charset="0"/>
                <a:ea typeface="宋体" charset="0"/>
                <a:cs typeface="Lucida Sans" charset="0"/>
              </a:rPr>
              <a:t>Bharathiyar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 university</a:t>
            </a:r>
            <a:endParaRPr altLang="en-US" dirty="0" sz="2800" lang="zh-CN">
              <a:latin typeface="Droid Sans" charset="0"/>
              <a:ea typeface="宋体" charset="0"/>
              <a:cs typeface="Lucida Sans" charset="0"/>
            </a:endParaRPr>
          </a:p>
          <a:p>
            <a:endParaRPr dirty="0" sz="2800" lang="en-US"/>
          </a:p>
          <a:p>
            <a:r>
              <a:rPr dirty="0" sz="2800" lang="en-US"/>
              <a:t>           </a:t>
            </a:r>
            <a:endParaRPr dirty="0" sz="28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465426" y="0"/>
            <a:ext cx="3261148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Rectangle 1"/>
          <p:cNvSpPr/>
          <p:nvPr/>
        </p:nvSpPr>
        <p:spPr>
          <a:xfrm>
            <a:off x="1415211" y="2743200"/>
            <a:ext cx="8229218" cy="2034541"/>
          </a:xfrm>
          <a:prstGeom prst="rect"/>
        </p:spPr>
        <p:txBody>
          <a:bodyPr wrap="square">
            <a:spAutoFit/>
          </a:bodyPr>
          <a:p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The portfolio website provides a professional and accessible platform to showcase personal details, skills, and achievements. It serves as a digital resume that enhances visibility and career opportunities.</a:t>
            </a:r>
            <a:endParaRPr altLang="en-US" dirty="0" sz="2800" lang="zh-CN">
              <a:latin typeface="Droid Sans" charset="0"/>
              <a:ea typeface="宋体" charset="0"/>
              <a:cs typeface="Lucida Sans" charset="0"/>
            </a:endParaRPr>
          </a:p>
          <a:p>
            <a:endParaRPr altLang="en-US" dirty="0" sz="3600" lang="zh-CN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Rectangle 20"/>
          <p:cNvSpPr/>
          <p:nvPr/>
        </p:nvSpPr>
        <p:spPr>
          <a:xfrm>
            <a:off x="2512533" y="2844812"/>
            <a:ext cx="6200429" cy="1145540"/>
          </a:xfrm>
          <a:prstGeom prst="rect"/>
        </p:spPr>
        <p:txBody>
          <a:bodyPr wrap="square">
            <a:spAutoFit/>
          </a:bodyPr>
          <a:p>
            <a:r>
              <a:rPr altLang="zh-CN" b="1" dirty="0" sz="8000" lang="en-US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My Portfolio </a:t>
            </a:r>
            <a:endParaRPr altLang="en-US" b="1" dirty="0" sz="8000" lang="zh-CN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1427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976312" y="2738514"/>
            <a:ext cx="7015163" cy="2301240"/>
          </a:xfrm>
          <a:prstGeom prst="rect"/>
        </p:spPr>
        <p:txBody>
          <a:bodyPr wrap="square">
            <a:spAutoFit/>
          </a:bodyPr>
          <a:p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In today's digital world, a </a:t>
            </a:r>
            <a:r>
              <a:rPr altLang="zh-CN" dirty="0" sz="2800" lang="en-US" smtClean="0">
                <a:latin typeface="Droid Sans" charset="0"/>
                <a:ea typeface="宋体" charset="0"/>
                <a:cs typeface="Lucida Sans" charset="0"/>
              </a:rPr>
              <a:t>traditional resume 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is not enough to showcase </a:t>
            </a:r>
            <a:r>
              <a:rPr altLang="zh-CN" dirty="0" sz="2800" lang="en-US" smtClean="0">
                <a:latin typeface="Droid Sans" charset="0"/>
                <a:ea typeface="宋体" charset="0"/>
                <a:cs typeface="Lucida Sans" charset="0"/>
              </a:rPr>
              <a:t>skill sand 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achievements effectively. There is </a:t>
            </a:r>
            <a:r>
              <a:rPr altLang="zh-CN" dirty="0" sz="2800" lang="en-US" smtClean="0">
                <a:latin typeface="Droid Sans" charset="0"/>
                <a:ea typeface="宋体" charset="0"/>
                <a:cs typeface="Lucida Sans" charset="0"/>
              </a:rPr>
              <a:t>a need 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for a personal portfolio </a:t>
            </a:r>
            <a:r>
              <a:rPr altLang="zh-CN" dirty="0" sz="2800" lang="en-US" smtClean="0">
                <a:latin typeface="Droid Sans" charset="0"/>
                <a:ea typeface="宋体" charset="0"/>
                <a:cs typeface="Lucida Sans" charset="0"/>
              </a:rPr>
              <a:t>website that 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highlights an individual's </a:t>
            </a:r>
            <a:r>
              <a:rPr altLang="zh-CN" dirty="0" sz="2800" lang="en-US" err="1">
                <a:latin typeface="Droid Sans" charset="0"/>
                <a:ea typeface="宋体" charset="0"/>
                <a:cs typeface="Lucida Sans" charset="0"/>
              </a:rPr>
              <a:t>details,projects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, and talents in a </a:t>
            </a:r>
            <a:r>
              <a:rPr altLang="zh-CN" dirty="0" sz="2800" lang="en-US" err="1" smtClean="0">
                <a:latin typeface="Droid Sans" charset="0"/>
                <a:ea typeface="宋体" charset="0"/>
                <a:cs typeface="Lucida Sans" charset="0"/>
              </a:rPr>
              <a:t>professiona</a:t>
            </a:r>
            <a:r>
              <a:rPr altLang="zh-CN" dirty="0" sz="2800" lang="en-US" smtClean="0">
                <a:latin typeface="Droid Sans" charset="0"/>
                <a:ea typeface="宋体" charset="0"/>
                <a:cs typeface="Lucida Sans" charset="0"/>
              </a:rPr>
              <a:t> land </a:t>
            </a:r>
            <a:r>
              <a:rPr altLang="zh-CN" dirty="0" sz="2800" lang="en-US">
                <a:latin typeface="Droid Sans" charset="0"/>
                <a:ea typeface="宋体" charset="0"/>
                <a:cs typeface="Lucida Sans" charset="0"/>
              </a:rPr>
              <a:t>accessible way.</a:t>
            </a:r>
            <a:endParaRPr altLang="en-US" dirty="0" sz="2800" lang="zh-CN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839199" y="2267913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51498" y="2407395"/>
            <a:ext cx="8620125" cy="3025140"/>
          </a:xfrm>
          <a:prstGeom prst="rect"/>
        </p:spPr>
        <p:txBody>
          <a:bodyPr wrap="square">
            <a:spAutoFit/>
          </a:bodyPr>
          <a:p>
            <a:r>
              <a:rPr altLang="zh-CN" dirty="0" sz="3200" lang="en-US" smtClean="0">
                <a:latin typeface="Droid Sans" charset="0"/>
                <a:ea typeface="宋体" charset="0"/>
                <a:cs typeface="Lucida Sans" charset="0"/>
              </a:rPr>
              <a:t>This project is about developing  </a:t>
            </a:r>
            <a:r>
              <a:rPr altLang="zh-CN" dirty="0" sz="3200" lang="en-US" err="1" smtClean="0">
                <a:latin typeface="Droid Sans" charset="0"/>
                <a:ea typeface="宋体" charset="0"/>
                <a:cs typeface="Lucida Sans" charset="0"/>
              </a:rPr>
              <a:t>apersonal</a:t>
            </a:r>
            <a:r>
              <a:rPr altLang="zh-CN" dirty="0" sz="3200" lang="en-US" smtClean="0">
                <a:latin typeface="Droid Sans" charset="0"/>
                <a:ea typeface="宋体" charset="0"/>
                <a:cs typeface="Lucida Sans" charset="0"/>
              </a:rPr>
              <a:t> portfoliowebsitetoshowcaseskills,education,projects,andachievementsinaprofessional </a:t>
            </a:r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and accessible manner.  </a:t>
            </a:r>
          </a:p>
          <a:p>
            <a:endParaRPr altLang="zh-CN" dirty="0" sz="320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*My Portfolio </a:t>
            </a:r>
            <a:r>
              <a:rPr altLang="zh-CN" dirty="0" sz="3200" lang="en-US" err="1">
                <a:latin typeface="Droid Sans" charset="0"/>
                <a:ea typeface="宋体" charset="0"/>
                <a:cs typeface="Lucida Sans" charset="0"/>
              </a:rPr>
              <a:t>contains:About</a:t>
            </a:r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 me, what I am learning, Contact.</a:t>
            </a:r>
            <a:endParaRPr altLang="en-US" dirty="0" sz="3200" lang="zh-CN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56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186229" y="2421076"/>
            <a:ext cx="8448293" cy="2174241"/>
          </a:xfrm>
          <a:prstGeom prst="rect"/>
        </p:spPr>
        <p:txBody>
          <a:bodyPr wrap="square">
            <a:spAutoFit/>
          </a:bodyPr>
          <a:p>
            <a:r>
              <a:rPr altLang="zh-CN" dirty="0" sz="4000" lang="en-US">
                <a:latin typeface="Droid Sans" charset="0"/>
                <a:ea typeface="宋体" charset="0"/>
                <a:cs typeface="Lucida Sans" charset="0"/>
              </a:rPr>
              <a:t>The end users are recruiters, teachers, and others who want to view the creator's skills, projects, and achievements through the portfolio.</a:t>
            </a:r>
            <a:endParaRPr altLang="en-US" dirty="0" sz="4000" lang="zh-CN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9"/>
          <p:cNvSpPr/>
          <p:nvPr/>
        </p:nvSpPr>
        <p:spPr>
          <a:xfrm>
            <a:off x="3048000" y="2551837"/>
            <a:ext cx="7273290" cy="1234441"/>
          </a:xfrm>
          <a:prstGeom prst="rect"/>
        </p:spPr>
        <p:txBody>
          <a:bodyPr wrap="square">
            <a:spAutoFit/>
          </a:bodyPr>
          <a:p>
            <a:r>
              <a:rPr altLang="zh-CN" dirty="0" lang="en-US">
                <a:latin typeface="Droid Sans" charset="0"/>
                <a:ea typeface="宋体" charset="0"/>
                <a:cs typeface="Lucida Sans" charset="0"/>
              </a:rPr>
              <a:t>HTML,CSS, JAVASCRIPT: For designing and building the website.</a:t>
            </a:r>
          </a:p>
          <a:p>
            <a:endParaRPr altLang="zh-CN" dirty="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lang="en-US">
                <a:latin typeface="Droid Sans" charset="0"/>
                <a:ea typeface="宋体" charset="0"/>
                <a:cs typeface="Lucida Sans" charset="0"/>
              </a:rPr>
              <a:t>CSS: For responsive design</a:t>
            </a:r>
          </a:p>
          <a:p>
            <a:endParaRPr altLang="zh-CN" dirty="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lang="en-US">
                <a:latin typeface="Droid Sans" charset="0"/>
                <a:ea typeface="宋体" charset="0"/>
                <a:cs typeface="Lucida Sans" charset="0"/>
              </a:rPr>
              <a:t>code editor : code editor</a:t>
            </a:r>
            <a:endParaRPr altLang="en-US" dirty="0" sz="9600" lang="zh-CN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340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2"/>
          <p:cNvSpPr/>
          <p:nvPr/>
        </p:nvSpPr>
        <p:spPr>
          <a:xfrm>
            <a:off x="1060450" y="1473870"/>
            <a:ext cx="8153400" cy="3863341"/>
          </a:xfrm>
          <a:prstGeom prst="rect"/>
        </p:spPr>
        <p:txBody>
          <a:bodyPr wrap="square">
            <a:spAutoFit/>
          </a:bodyPr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#The portfolio is designed with a simple, responsive, and user-friendly layout.</a:t>
            </a:r>
          </a:p>
          <a:p>
            <a:endParaRPr altLang="zh-CN" dirty="0" sz="320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#It includes sections for Home, About, Learning and Contact.</a:t>
            </a:r>
          </a:p>
          <a:p>
            <a:endParaRPr altLang="zh-CN" dirty="0" sz="320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#The design uses a clean color scheme, readable fonts, and a structured layout for easy navigation.</a:t>
            </a:r>
            <a:endParaRPr altLang="en-US" dirty="0" sz="3200" lang="zh-CN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3"/>
          <p:cNvSpPr/>
          <p:nvPr/>
        </p:nvSpPr>
        <p:spPr>
          <a:xfrm>
            <a:off x="1905000" y="1600200"/>
            <a:ext cx="7467600" cy="3444241"/>
          </a:xfrm>
          <a:prstGeom prst="rect"/>
        </p:spPr>
        <p:txBody>
          <a:bodyPr wrap="square">
            <a:spAutoFit/>
          </a:bodyPr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Sections: Home, About, Skills, </a:t>
            </a:r>
            <a:r>
              <a:rPr altLang="zh-CN" dirty="0" sz="3200" lang="en-US" err="1">
                <a:latin typeface="Droid Sans" charset="0"/>
                <a:ea typeface="宋体" charset="0"/>
                <a:cs typeface="Lucida Sans" charset="0"/>
              </a:rPr>
              <a:t>Learning,Contact</a:t>
            </a:r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.</a:t>
            </a:r>
          </a:p>
          <a:p>
            <a:endParaRPr altLang="zh-CN" dirty="0" sz="320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*Easy navigation with menu links.</a:t>
            </a:r>
          </a:p>
          <a:p>
            <a:endParaRPr altLang="zh-CN" dirty="0" sz="320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*Contact link (email).</a:t>
            </a:r>
          </a:p>
          <a:p>
            <a:endParaRPr altLang="zh-CN" dirty="0" sz="3200" lang="en-US">
              <a:latin typeface="Droid Sans" charset="0"/>
              <a:ea typeface="宋体" charset="0"/>
              <a:cs typeface="Lucida Sans" charset="0"/>
            </a:endParaRPr>
          </a:p>
          <a:p>
            <a:r>
              <a:rPr altLang="zh-CN" dirty="0" sz="3200" lang="en-US">
                <a:latin typeface="Droid Sans" charset="0"/>
                <a:ea typeface="宋体" charset="0"/>
                <a:cs typeface="Lucida Sans" charset="0"/>
              </a:rPr>
              <a:t>*Clean and professional interface.</a:t>
            </a:r>
            <a:endParaRPr altLang="en-US" dirty="0" sz="3200" lang="zh-CN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2024-03-27T19:07:22Z</dcterms:created>
  <dcterms:modified xsi:type="dcterms:W3CDTF">2025-09-09T09:17:25Z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1c469203139140bda0e24add2c89473f</vt:lpwstr>
  </property>
</Properties>
</file>