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4917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endParaRPr altLang="en-US" lang="zh-CN"/>
          </a:p>
          <a:p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and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</a:t>
            </a:r>
            <a:r>
              <a:rPr dirty="0" sz="2400" lang="en-US"/>
              <a:t> </a:t>
            </a:r>
            <a:r>
              <a:rPr dirty="0" sz="2400" lang="en-US"/>
              <a:t>COLLEGE/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873125" y="721236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268794" y="1747949"/>
            <a:ext cx="7173993" cy="477223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222800" y="1401948"/>
            <a:ext cx="11969200" cy="4714239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1912366" y="2001876"/>
            <a:ext cx="7124513" cy="4278759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gh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sib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5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91130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374933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 rot="9281">
            <a:off x="513226" y="2035376"/>
            <a:ext cx="11915484" cy="4003042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In today's competitive environment, individuals struggle to effectively Showcase their skills projects, and achievements in a professional way.
Traditional resumes ans static profiles fail to capture creativity, Personality and technical ability.
Lack of an online presence reduces opportunities for networking, Internships, and career growth.
There is a need for a responsible, visually appealing, and accessible personal portfo website that highlights one's skills, project and achievements across all devices.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280747" y="2019300"/>
            <a:ext cx="9743710" cy="4358640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
The website will serve as a digital resume and portfolio, highlighting technical expertise, creativity, and personal branding.
It will be designed with a user-friendly interface and responsive layout to ensure compatibility across devices (desktop, tablet, and mobile
The portfolio will include key sections such as About Me, Skills, Projects Resume, and Contact Information.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723899" y="1859406"/>
            <a:ext cx="9424345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754809" y="2208846"/>
            <a:ext cx="11437191" cy="4358640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Research tools and techniques (e.g., surveys, interviews, data analysis methods)
Project management tools and techniques (e.g., Agile, Gantt charts, Jira, Trello)
Teaching/learning tools and techniques (e.g., digital tools, active learning methods)
Problem-solving tools and techniques (e.g., brainstorming, root cause analysis, mind mapping)
Technical tools and techniques in a specific field (like software development, engineering, art, etc.)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217009" y="1370718"/>
            <a:ext cx="11680032" cy="5069840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0" y="1383079"/>
            <a:ext cx="12469270" cy="5120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2025-09-12T06:49:19Z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d167cd73bd214855bdcf8fbd044c2844</vt:lpwstr>
  </property>
</Properties>
</file>