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Cabin"/>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76B72B-544E-48CB-83DF-95AC170CEC0E}">
  <a:tblStyle styleId="{B076B72B-544E-48CB-83DF-95AC170CEC0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abin-bold.fntdata"/><Relationship Id="rId25" Type="http://schemas.openxmlformats.org/officeDocument/2006/relationships/font" Target="fonts/Cabin-regular.fntdata"/><Relationship Id="rId28" Type="http://schemas.openxmlformats.org/officeDocument/2006/relationships/font" Target="fonts/Cabin-boldItalic.fntdata"/><Relationship Id="rId27" Type="http://schemas.openxmlformats.org/officeDocument/2006/relationships/font" Target="fonts/Cabin-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58" name="Shape 3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69" name="Shape 3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76" name="Shape 3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91" name="Shape 3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00" name="Shape 4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08" name="Shape 4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ts val="8000"/>
              <a:buNone/>
              <a:defRPr sz="8000">
                <a:solidFill>
                  <a:schemeClr val="lt1"/>
                </a:solidFill>
              </a:defRPr>
            </a:lvl1pPr>
            <a:lvl2pPr lvl="1" algn="ctr">
              <a:spcBef>
                <a:spcPts val="0"/>
              </a:spcBef>
              <a:buClr>
                <a:schemeClr val="lt1"/>
              </a:buClr>
              <a:buSzPts val="8000"/>
              <a:buNone/>
              <a:defRPr sz="8000">
                <a:solidFill>
                  <a:schemeClr val="lt1"/>
                </a:solidFill>
              </a:defRPr>
            </a:lvl2pPr>
            <a:lvl3pPr lvl="2" algn="ctr">
              <a:spcBef>
                <a:spcPts val="0"/>
              </a:spcBef>
              <a:buClr>
                <a:schemeClr val="lt1"/>
              </a:buClr>
              <a:buSzPts val="8000"/>
              <a:buNone/>
              <a:defRPr sz="8000">
                <a:solidFill>
                  <a:schemeClr val="lt1"/>
                </a:solidFill>
              </a:defRPr>
            </a:lvl3pPr>
            <a:lvl4pPr lvl="3" algn="ctr">
              <a:spcBef>
                <a:spcPts val="0"/>
              </a:spcBef>
              <a:buClr>
                <a:schemeClr val="lt1"/>
              </a:buClr>
              <a:buSzPts val="8000"/>
              <a:buNone/>
              <a:defRPr sz="8000">
                <a:solidFill>
                  <a:schemeClr val="lt1"/>
                </a:solidFill>
              </a:defRPr>
            </a:lvl4pPr>
            <a:lvl5pPr lvl="4" algn="ctr">
              <a:spcBef>
                <a:spcPts val="0"/>
              </a:spcBef>
              <a:buClr>
                <a:schemeClr val="lt1"/>
              </a:buClr>
              <a:buSzPts val="8000"/>
              <a:buNone/>
              <a:defRPr sz="8000">
                <a:solidFill>
                  <a:schemeClr val="lt1"/>
                </a:solidFill>
              </a:defRPr>
            </a:lvl5pPr>
            <a:lvl6pPr lvl="5" algn="ctr">
              <a:spcBef>
                <a:spcPts val="0"/>
              </a:spcBef>
              <a:buClr>
                <a:schemeClr val="lt1"/>
              </a:buClr>
              <a:buSzPts val="8000"/>
              <a:buNone/>
              <a:defRPr sz="8000">
                <a:solidFill>
                  <a:schemeClr val="lt1"/>
                </a:solidFill>
              </a:defRPr>
            </a:lvl6pPr>
            <a:lvl7pPr lvl="6" algn="ctr">
              <a:spcBef>
                <a:spcPts val="0"/>
              </a:spcBef>
              <a:buClr>
                <a:schemeClr val="lt1"/>
              </a:buClr>
              <a:buSzPts val="8000"/>
              <a:buNone/>
              <a:defRPr sz="8000">
                <a:solidFill>
                  <a:schemeClr val="lt1"/>
                </a:solidFill>
              </a:defRPr>
            </a:lvl7pPr>
            <a:lvl8pPr lvl="7" algn="ctr">
              <a:spcBef>
                <a:spcPts val="0"/>
              </a:spcBef>
              <a:buClr>
                <a:schemeClr val="lt1"/>
              </a:buClr>
              <a:buSzPts val="8000"/>
              <a:buNone/>
              <a:defRPr sz="8000">
                <a:solidFill>
                  <a:schemeClr val="lt1"/>
                </a:solidFill>
              </a:defRPr>
            </a:lvl8pPr>
            <a:lvl9pPr lvl="8" algn="ctr">
              <a:spcBef>
                <a:spcPts val="0"/>
              </a:spcBef>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buSzPts val="1300"/>
              <a:buChar char="●"/>
              <a:defRPr>
                <a:solidFill>
                  <a:schemeClr val="lt1"/>
                </a:solidFill>
              </a:defRPr>
            </a:lvl1pPr>
            <a:lvl2pPr lvl="1" algn="ctr">
              <a:spcBef>
                <a:spcPts val="0"/>
              </a:spcBef>
              <a:buClr>
                <a:schemeClr val="lt1"/>
              </a:buClr>
              <a:buSzPts val="1100"/>
              <a:buChar char="○"/>
              <a:defRPr>
                <a:solidFill>
                  <a:schemeClr val="lt1"/>
                </a:solidFill>
              </a:defRPr>
            </a:lvl2pPr>
            <a:lvl3pPr lvl="2" algn="ctr">
              <a:spcBef>
                <a:spcPts val="0"/>
              </a:spcBef>
              <a:buClr>
                <a:schemeClr val="lt1"/>
              </a:buClr>
              <a:buSzPts val="1100"/>
              <a:buChar char="■"/>
              <a:defRPr>
                <a:solidFill>
                  <a:schemeClr val="lt1"/>
                </a:solidFill>
              </a:defRPr>
            </a:lvl3pPr>
            <a:lvl4pPr lvl="3" algn="ctr">
              <a:spcBef>
                <a:spcPts val="0"/>
              </a:spcBef>
              <a:buClr>
                <a:schemeClr val="lt1"/>
              </a:buClr>
              <a:buSzPts val="1100"/>
              <a:buChar char="●"/>
              <a:defRPr>
                <a:solidFill>
                  <a:schemeClr val="lt1"/>
                </a:solidFill>
              </a:defRPr>
            </a:lvl4pPr>
            <a:lvl5pPr lvl="4" algn="ctr">
              <a:spcBef>
                <a:spcPts val="0"/>
              </a:spcBef>
              <a:buClr>
                <a:schemeClr val="lt1"/>
              </a:buClr>
              <a:buSzPts val="1100"/>
              <a:buChar char="○"/>
              <a:defRPr>
                <a:solidFill>
                  <a:schemeClr val="lt1"/>
                </a:solidFill>
              </a:defRPr>
            </a:lvl5pPr>
            <a:lvl6pPr lvl="5" algn="ctr">
              <a:spcBef>
                <a:spcPts val="0"/>
              </a:spcBef>
              <a:buClr>
                <a:schemeClr val="lt1"/>
              </a:buClr>
              <a:buSzPts val="1100"/>
              <a:buChar char="■"/>
              <a:defRPr>
                <a:solidFill>
                  <a:schemeClr val="lt1"/>
                </a:solidFill>
              </a:defRPr>
            </a:lvl6pPr>
            <a:lvl7pPr lvl="6" algn="ctr">
              <a:spcBef>
                <a:spcPts val="0"/>
              </a:spcBef>
              <a:buClr>
                <a:schemeClr val="lt1"/>
              </a:buClr>
              <a:buSzPts val="1100"/>
              <a:buChar char="●"/>
              <a:defRPr>
                <a:solidFill>
                  <a:schemeClr val="lt1"/>
                </a:solidFill>
              </a:defRPr>
            </a:lvl7pPr>
            <a:lvl8pPr lvl="7" algn="ctr">
              <a:spcBef>
                <a:spcPts val="0"/>
              </a:spcBef>
              <a:buClr>
                <a:schemeClr val="lt1"/>
              </a:buClr>
              <a:buSzPts val="1100"/>
              <a:buChar char="○"/>
              <a:defRPr>
                <a:solidFill>
                  <a:schemeClr val="lt1"/>
                </a:solidFill>
              </a:defRPr>
            </a:lvl8pPr>
            <a:lvl9pPr lvl="8" algn="ctr">
              <a:spcBef>
                <a:spcPts val="0"/>
              </a:spcBef>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2"/>
        </a:solidFill>
      </p:bgPr>
    </p:bg>
    <p:spTree>
      <p:nvGrpSpPr>
        <p:cNvPr id="279" name="Shape 279"/>
        <p:cNvGrpSpPr/>
        <p:nvPr/>
      </p:nvGrpSpPr>
      <p:grpSpPr>
        <a:xfrm>
          <a:off x="0" y="0"/>
          <a:ext cx="0" cy="0"/>
          <a:chOff x="0" y="0"/>
          <a:chExt cx="0" cy="0"/>
        </a:xfrm>
      </p:grpSpPr>
      <p:sp>
        <p:nvSpPr>
          <p:cNvPr id="280" name="Shape 280"/>
          <p:cNvSpPr txBox="1"/>
          <p:nvPr>
            <p:ph type="ctrTitle"/>
          </p:nvPr>
        </p:nvSpPr>
        <p:spPr>
          <a:xfrm>
            <a:off x="1200150" y="1790058"/>
            <a:ext cx="6743700" cy="1234200"/>
          </a:xfrm>
          <a:prstGeom prst="rect">
            <a:avLst/>
          </a:prstGeom>
          <a:solidFill>
            <a:srgbClr val="FFFFFF"/>
          </a:solidFill>
          <a:ln cap="flat" cmpd="sng" w="38100">
            <a:solidFill>
              <a:srgbClr val="404040"/>
            </a:solidFill>
            <a:prstDash val="solid"/>
            <a:round/>
            <a:headEnd len="med" w="med" type="none"/>
            <a:tailEnd len="med" w="med" type="none"/>
          </a:ln>
        </p:spPr>
        <p:txBody>
          <a:bodyPr anchorCtr="1" anchor="ctr" bIns="68575" lIns="68575" rIns="68575" wrap="square" tIns="68575"/>
          <a:lstStyle>
            <a:lvl1pPr indent="0" lvl="0" marL="0" marR="0" rtl="0" algn="ctr">
              <a:lnSpc>
                <a:spcPct val="90000"/>
              </a:lnSpc>
              <a:spcBef>
                <a:spcPts val="0"/>
              </a:spcBef>
              <a:buClr>
                <a:srgbClr val="262626"/>
              </a:buClr>
              <a:buSzPts val="2900"/>
              <a:buFont typeface="Cabin"/>
              <a:buNone/>
              <a:defRPr b="0" i="0" sz="29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281" name="Shape 281"/>
          <p:cNvSpPr txBox="1"/>
          <p:nvPr>
            <p:ph idx="1" type="subTitle"/>
          </p:nvPr>
        </p:nvSpPr>
        <p:spPr>
          <a:xfrm>
            <a:off x="2021395" y="3264408"/>
            <a:ext cx="5101200" cy="930000"/>
          </a:xfrm>
          <a:prstGeom prst="rect">
            <a:avLst/>
          </a:prstGeom>
          <a:noFill/>
          <a:ln>
            <a:noFill/>
          </a:ln>
        </p:spPr>
        <p:txBody>
          <a:bodyPr anchorCtr="0" anchor="t" bIns="68575" lIns="68575" rIns="68575" wrap="square" tIns="68575"/>
          <a:lstStyle>
            <a:lvl1pPr indent="0" lvl="0" marL="0" marR="0" rtl="0" algn="ctr">
              <a:lnSpc>
                <a:spcPct val="100000"/>
              </a:lnSpc>
              <a:spcBef>
                <a:spcPts val="800"/>
              </a:spcBef>
              <a:buClr>
                <a:schemeClr val="accent2"/>
              </a:buClr>
              <a:buSzPts val="1500"/>
              <a:buFont typeface="Arial"/>
              <a:buNone/>
              <a:defRPr b="0" i="0" sz="1500" u="none" cap="none" strike="noStrike">
                <a:solidFill>
                  <a:srgbClr val="3F3F3F"/>
                </a:solidFill>
                <a:latin typeface="Cabin"/>
                <a:ea typeface="Cabin"/>
                <a:cs typeface="Cabin"/>
                <a:sym typeface="Cabin"/>
              </a:defRPr>
            </a:lvl1pPr>
            <a:lvl2pPr indent="0" lvl="1" marL="342900" marR="0" rtl="0" algn="ctr">
              <a:lnSpc>
                <a:spcPct val="100000"/>
              </a:lnSpc>
              <a:spcBef>
                <a:spcPts val="800"/>
              </a:spcBef>
              <a:buClr>
                <a:schemeClr val="accent2"/>
              </a:buClr>
              <a:buSzPts val="1500"/>
              <a:buFont typeface="Arial"/>
              <a:buNone/>
              <a:defRPr b="0" i="0" sz="1500" u="none" cap="none" strike="noStrike">
                <a:solidFill>
                  <a:srgbClr val="262626"/>
                </a:solidFill>
                <a:latin typeface="Cabin"/>
                <a:ea typeface="Cabin"/>
                <a:cs typeface="Cabin"/>
                <a:sym typeface="Cabin"/>
              </a:defRPr>
            </a:lvl2pPr>
            <a:lvl3pPr indent="0" lvl="2" marL="685800" marR="0" rtl="0" algn="ctr">
              <a:lnSpc>
                <a:spcPct val="100000"/>
              </a:lnSpc>
              <a:spcBef>
                <a:spcPts val="800"/>
              </a:spcBef>
              <a:buClr>
                <a:schemeClr val="accent2"/>
              </a:buClr>
              <a:buSzPts val="1400"/>
              <a:buFont typeface="Arial"/>
              <a:buNone/>
              <a:defRPr b="0" i="0" sz="1400" u="none" cap="none" strike="noStrike">
                <a:solidFill>
                  <a:srgbClr val="262626"/>
                </a:solidFill>
                <a:latin typeface="Cabin"/>
                <a:ea typeface="Cabin"/>
                <a:cs typeface="Cabin"/>
                <a:sym typeface="Cabin"/>
              </a:defRPr>
            </a:lvl3pPr>
            <a:lvl4pPr indent="0" lvl="3" marL="1028700" marR="0" rtl="0" algn="ctr">
              <a:lnSpc>
                <a:spcPct val="100000"/>
              </a:lnSpc>
              <a:spcBef>
                <a:spcPts val="800"/>
              </a:spcBef>
              <a:buClr>
                <a:schemeClr val="accent2"/>
              </a:buClr>
              <a:buSzPts val="1200"/>
              <a:buFont typeface="Arial"/>
              <a:buNone/>
              <a:defRPr b="0" i="0" sz="1200" u="none" cap="none" strike="noStrike">
                <a:solidFill>
                  <a:srgbClr val="262626"/>
                </a:solidFill>
                <a:latin typeface="Cabin"/>
                <a:ea typeface="Cabin"/>
                <a:cs typeface="Cabin"/>
                <a:sym typeface="Cabin"/>
              </a:defRPr>
            </a:lvl4pPr>
            <a:lvl5pPr indent="0" lvl="4" marL="1371600" marR="0" rtl="0" algn="ctr">
              <a:lnSpc>
                <a:spcPct val="100000"/>
              </a:lnSpc>
              <a:spcBef>
                <a:spcPts val="800"/>
              </a:spcBef>
              <a:buClr>
                <a:schemeClr val="accent2"/>
              </a:buClr>
              <a:buSzPts val="1200"/>
              <a:buFont typeface="Arial"/>
              <a:buNone/>
              <a:defRPr b="0" i="0" sz="1200" u="none" cap="none" strike="noStrike">
                <a:solidFill>
                  <a:srgbClr val="262626"/>
                </a:solidFill>
                <a:latin typeface="Cabin"/>
                <a:ea typeface="Cabin"/>
                <a:cs typeface="Cabin"/>
                <a:sym typeface="Cabin"/>
              </a:defRPr>
            </a:lvl5pPr>
            <a:lvl6pPr indent="0" lvl="5" marL="1714500" marR="0" rtl="0" algn="ctr">
              <a:lnSpc>
                <a:spcPct val="100000"/>
              </a:lnSpc>
              <a:spcBef>
                <a:spcPts val="800"/>
              </a:spcBef>
              <a:buClr>
                <a:schemeClr val="accent2"/>
              </a:buClr>
              <a:buSzPts val="1200"/>
              <a:buFont typeface="Arial"/>
              <a:buNone/>
              <a:defRPr b="0" i="0" sz="1200" u="none" cap="none" strike="noStrike">
                <a:solidFill>
                  <a:schemeClr val="dk1"/>
                </a:solidFill>
                <a:latin typeface="Cabin"/>
                <a:ea typeface="Cabin"/>
                <a:cs typeface="Cabin"/>
                <a:sym typeface="Cabin"/>
              </a:defRPr>
            </a:lvl6pPr>
            <a:lvl7pPr indent="0" lvl="6" marL="2057400" marR="0" rtl="0" algn="ctr">
              <a:lnSpc>
                <a:spcPct val="100000"/>
              </a:lnSpc>
              <a:spcBef>
                <a:spcPts val="800"/>
              </a:spcBef>
              <a:buClr>
                <a:schemeClr val="accent2"/>
              </a:buClr>
              <a:buSzPts val="1200"/>
              <a:buFont typeface="Arial"/>
              <a:buNone/>
              <a:defRPr b="0" i="0" sz="1200" u="none" cap="none" strike="noStrike">
                <a:solidFill>
                  <a:schemeClr val="dk1"/>
                </a:solidFill>
                <a:latin typeface="Cabin"/>
                <a:ea typeface="Cabin"/>
                <a:cs typeface="Cabin"/>
                <a:sym typeface="Cabin"/>
              </a:defRPr>
            </a:lvl7pPr>
            <a:lvl8pPr indent="0" lvl="7" marL="2400300" marR="0" rtl="0" algn="ctr">
              <a:lnSpc>
                <a:spcPct val="100000"/>
              </a:lnSpc>
              <a:spcBef>
                <a:spcPts val="800"/>
              </a:spcBef>
              <a:buClr>
                <a:schemeClr val="accent2"/>
              </a:buClr>
              <a:buSzPts val="1200"/>
              <a:buFont typeface="Arial"/>
              <a:buNone/>
              <a:defRPr b="0" i="0" sz="1200" u="none" cap="none" strike="noStrike">
                <a:solidFill>
                  <a:schemeClr val="dk1"/>
                </a:solidFill>
                <a:latin typeface="Cabin"/>
                <a:ea typeface="Cabin"/>
                <a:cs typeface="Cabin"/>
                <a:sym typeface="Cabin"/>
              </a:defRPr>
            </a:lvl8pPr>
            <a:lvl9pPr indent="0" lvl="8" marL="2743200" marR="0" rtl="0" algn="ctr">
              <a:lnSpc>
                <a:spcPct val="100000"/>
              </a:lnSpc>
              <a:spcBef>
                <a:spcPts val="800"/>
              </a:spcBef>
              <a:buClr>
                <a:schemeClr val="accent2"/>
              </a:buClr>
              <a:buSzPts val="1200"/>
              <a:buFont typeface="Arial"/>
              <a:buNone/>
              <a:defRPr b="0" i="0" sz="1200" u="none" cap="none" strike="noStrike">
                <a:solidFill>
                  <a:schemeClr val="dk1"/>
                </a:solidFill>
                <a:latin typeface="Cabin"/>
                <a:ea typeface="Cabin"/>
                <a:cs typeface="Cabin"/>
                <a:sym typeface="Cabin"/>
              </a:defRPr>
            </a:lvl9pPr>
          </a:lstStyle>
          <a:p/>
        </p:txBody>
      </p:sp>
      <p:sp>
        <p:nvSpPr>
          <p:cNvPr id="282" name="Shape 282"/>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283" name="Shape 283"/>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284" name="Shape 284"/>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b="0" i="0" lang="en" sz="800" u="none" cap="none" strike="noStrike">
                <a:solidFill>
                  <a:srgbClr val="FFFFFF"/>
                </a:solidFill>
                <a:latin typeface="Cabin"/>
                <a:ea typeface="Cabin"/>
                <a:cs typeface="Cabin"/>
                <a:sym typeface="Cabin"/>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85" name="Shape 285"/>
        <p:cNvGrpSpPr/>
        <p:nvPr/>
      </p:nvGrpSpPr>
      <p:grpSpPr>
        <a:xfrm>
          <a:off x="0" y="0"/>
          <a:ext cx="0" cy="0"/>
          <a:chOff x="0" y="0"/>
          <a:chExt cx="0" cy="0"/>
        </a:xfrm>
      </p:grpSpPr>
      <p:sp>
        <p:nvSpPr>
          <p:cNvPr id="286" name="Shape 286"/>
          <p:cNvSpPr txBox="1"/>
          <p:nvPr>
            <p:ph type="title"/>
          </p:nvPr>
        </p:nvSpPr>
        <p:spPr>
          <a:xfrm>
            <a:off x="1673352" y="723519"/>
            <a:ext cx="57975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68575" lIns="68575" rIns="68575" wrap="square" tIns="68575"/>
          <a:lstStyle>
            <a:lvl1pPr indent="0" lvl="0" marL="0" marR="0" rtl="0" algn="ctr">
              <a:lnSpc>
                <a:spcPct val="90000"/>
              </a:lnSpc>
              <a:spcBef>
                <a:spcPts val="0"/>
              </a:spcBef>
              <a:buClr>
                <a:srgbClr val="262626"/>
              </a:buClr>
              <a:buSzPts val="2100"/>
              <a:buFont typeface="Cabin"/>
              <a:buNone/>
              <a:defRPr b="0" i="0" sz="21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287" name="Shape 287"/>
          <p:cNvSpPr txBox="1"/>
          <p:nvPr>
            <p:ph idx="1" type="body"/>
          </p:nvPr>
        </p:nvSpPr>
        <p:spPr>
          <a:xfrm>
            <a:off x="1673352" y="1978533"/>
            <a:ext cx="5797500" cy="2326500"/>
          </a:xfrm>
          <a:prstGeom prst="rect">
            <a:avLst/>
          </a:prstGeom>
          <a:noFill/>
          <a:ln>
            <a:noFill/>
          </a:ln>
        </p:spPr>
        <p:txBody>
          <a:bodyPr anchorCtr="0" anchor="t" bIns="68575" lIns="68575" rIns="68575" wrap="square" tIns="68575"/>
          <a:lstStyle>
            <a:lvl1pPr indent="-88900" lvl="0" marL="177800" marR="0" rtl="0" algn="l">
              <a:lnSpc>
                <a:spcPct val="100000"/>
              </a:lnSpc>
              <a:spcBef>
                <a:spcPts val="800"/>
              </a:spcBef>
              <a:buClr>
                <a:schemeClr val="accent2"/>
              </a:buClr>
              <a:buSzPts val="1400"/>
              <a:buFont typeface="Arial"/>
              <a:buChar char="•"/>
              <a:defRPr b="0" i="0" sz="1400" u="none" cap="none" strike="noStrike">
                <a:solidFill>
                  <a:srgbClr val="262626"/>
                </a:solidFill>
                <a:latin typeface="Cabin"/>
                <a:ea typeface="Cabin"/>
                <a:cs typeface="Cabin"/>
                <a:sym typeface="Cabin"/>
              </a:defRPr>
            </a:lvl1pPr>
            <a:lvl2pPr indent="-88900" lvl="1" marL="3429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2pPr>
            <a:lvl3pPr indent="-101600" lvl="2" marL="5207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3pPr>
            <a:lvl4pPr indent="-88900" lvl="3" marL="6858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4pPr>
            <a:lvl5pPr indent="-101600" lvl="4" marL="8636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5pPr>
            <a:lvl6pPr indent="-101600" lvl="5" marL="990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6pPr>
            <a:lvl7pPr indent="-101600" lvl="6" marL="1117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7pPr>
            <a:lvl8pPr indent="-101600" lvl="7" marL="1244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8pPr>
            <a:lvl9pPr indent="-88900" lvl="8" marL="1409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288" name="Shape 288"/>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289" name="Shape 289"/>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290" name="Shape 290"/>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b="0" i="0" lang="en" sz="800" u="none" cap="none" strike="noStrike">
                <a:solidFill>
                  <a:srgbClr val="FFFFFF"/>
                </a:solidFill>
                <a:latin typeface="Cabin"/>
                <a:ea typeface="Cabin"/>
                <a:cs typeface="Cabin"/>
                <a:sym typeface="Cabin"/>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chemeClr val="accent2"/>
        </a:solidFill>
      </p:bgPr>
    </p:bg>
    <p:spTree>
      <p:nvGrpSpPr>
        <p:cNvPr id="291" name="Shape 291"/>
        <p:cNvGrpSpPr/>
        <p:nvPr/>
      </p:nvGrpSpPr>
      <p:grpSpPr>
        <a:xfrm>
          <a:off x="0" y="0"/>
          <a:ext cx="0" cy="0"/>
          <a:chOff x="0" y="0"/>
          <a:chExt cx="0" cy="0"/>
        </a:xfrm>
      </p:grpSpPr>
      <p:sp>
        <p:nvSpPr>
          <p:cNvPr id="292" name="Shape 292"/>
          <p:cNvSpPr txBox="1"/>
          <p:nvPr>
            <p:ph type="ctrTitle"/>
          </p:nvPr>
        </p:nvSpPr>
        <p:spPr>
          <a:xfrm>
            <a:off x="1200150" y="1790058"/>
            <a:ext cx="6743700" cy="1234200"/>
          </a:xfrm>
          <a:prstGeom prst="rect">
            <a:avLst/>
          </a:prstGeom>
          <a:solidFill>
            <a:srgbClr val="FFFFFF"/>
          </a:solidFill>
          <a:ln cap="flat" cmpd="sng" w="38100">
            <a:solidFill>
              <a:srgbClr val="404040"/>
            </a:solidFill>
            <a:prstDash val="solid"/>
            <a:round/>
            <a:headEnd len="med" w="med" type="none"/>
            <a:tailEnd len="med" w="med" type="none"/>
          </a:ln>
        </p:spPr>
        <p:txBody>
          <a:bodyPr anchorCtr="1" anchor="ctr" bIns="68575" lIns="68575" rIns="68575" wrap="square" tIns="68575"/>
          <a:lstStyle>
            <a:lvl1pPr indent="0" lvl="0" marL="0" marR="0" rtl="0" algn="ctr">
              <a:lnSpc>
                <a:spcPct val="90000"/>
              </a:lnSpc>
              <a:spcBef>
                <a:spcPts val="0"/>
              </a:spcBef>
              <a:buClr>
                <a:srgbClr val="262626"/>
              </a:buClr>
              <a:buSzPts val="2900"/>
              <a:buFont typeface="Cabin"/>
              <a:buNone/>
              <a:defRPr b="0" i="0" sz="29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293" name="Shape 293"/>
          <p:cNvSpPr txBox="1"/>
          <p:nvPr>
            <p:ph idx="1" type="subTitle"/>
          </p:nvPr>
        </p:nvSpPr>
        <p:spPr>
          <a:xfrm>
            <a:off x="2021395" y="3264408"/>
            <a:ext cx="5101200" cy="930000"/>
          </a:xfrm>
          <a:prstGeom prst="rect">
            <a:avLst/>
          </a:prstGeom>
          <a:noFill/>
          <a:ln>
            <a:noFill/>
          </a:ln>
        </p:spPr>
        <p:txBody>
          <a:bodyPr anchorCtr="0" anchor="t" bIns="68575" lIns="68575" rIns="68575" wrap="square" tIns="68575"/>
          <a:lstStyle>
            <a:lvl1pPr indent="0" lvl="0" marL="0" marR="0" rtl="0" algn="ctr">
              <a:lnSpc>
                <a:spcPct val="100000"/>
              </a:lnSpc>
              <a:spcBef>
                <a:spcPts val="800"/>
              </a:spcBef>
              <a:buClr>
                <a:schemeClr val="accent2"/>
              </a:buClr>
              <a:buSzPts val="1500"/>
              <a:buFont typeface="Arial"/>
              <a:buNone/>
              <a:defRPr b="0" i="0" sz="1500" u="none" cap="none" strike="noStrike">
                <a:solidFill>
                  <a:srgbClr val="FEFEFE"/>
                </a:solidFill>
                <a:latin typeface="Cabin"/>
                <a:ea typeface="Cabin"/>
                <a:cs typeface="Cabin"/>
                <a:sym typeface="Cabin"/>
              </a:defRPr>
            </a:lvl1pPr>
            <a:lvl2pPr indent="0" lvl="1" marL="342900" marR="0" rtl="0" algn="ctr">
              <a:lnSpc>
                <a:spcPct val="100000"/>
              </a:lnSpc>
              <a:spcBef>
                <a:spcPts val="800"/>
              </a:spcBef>
              <a:buClr>
                <a:schemeClr val="accent2"/>
              </a:buClr>
              <a:buSzPts val="1500"/>
              <a:buFont typeface="Arial"/>
              <a:buNone/>
              <a:defRPr b="0" i="0" sz="1500" u="none" cap="none" strike="noStrike">
                <a:solidFill>
                  <a:srgbClr val="FEFEFE"/>
                </a:solidFill>
                <a:latin typeface="Cabin"/>
                <a:ea typeface="Cabin"/>
                <a:cs typeface="Cabin"/>
                <a:sym typeface="Cabin"/>
              </a:defRPr>
            </a:lvl2pPr>
            <a:lvl3pPr indent="0" lvl="2" marL="685800" marR="0" rtl="0" algn="ctr">
              <a:lnSpc>
                <a:spcPct val="100000"/>
              </a:lnSpc>
              <a:spcBef>
                <a:spcPts val="800"/>
              </a:spcBef>
              <a:buClr>
                <a:schemeClr val="accent2"/>
              </a:buClr>
              <a:buSzPts val="1400"/>
              <a:buFont typeface="Arial"/>
              <a:buNone/>
              <a:defRPr b="0" i="0" sz="1400" u="none" cap="none" strike="noStrike">
                <a:solidFill>
                  <a:srgbClr val="FEFEFE"/>
                </a:solidFill>
                <a:latin typeface="Cabin"/>
                <a:ea typeface="Cabin"/>
                <a:cs typeface="Cabin"/>
                <a:sym typeface="Cabin"/>
              </a:defRPr>
            </a:lvl3pPr>
            <a:lvl4pPr indent="0" lvl="3" marL="1028700" marR="0" rtl="0" algn="ctr">
              <a:lnSpc>
                <a:spcPct val="100000"/>
              </a:lnSpc>
              <a:spcBef>
                <a:spcPts val="800"/>
              </a:spcBef>
              <a:buClr>
                <a:schemeClr val="accent2"/>
              </a:buClr>
              <a:buSzPts val="1200"/>
              <a:buFont typeface="Arial"/>
              <a:buNone/>
              <a:defRPr b="0" i="0" sz="1200" u="none" cap="none" strike="noStrike">
                <a:solidFill>
                  <a:srgbClr val="FEFEFE"/>
                </a:solidFill>
                <a:latin typeface="Cabin"/>
                <a:ea typeface="Cabin"/>
                <a:cs typeface="Cabin"/>
                <a:sym typeface="Cabin"/>
              </a:defRPr>
            </a:lvl4pPr>
            <a:lvl5pPr indent="0" lvl="4" marL="1371600" marR="0" rtl="0" algn="ctr">
              <a:lnSpc>
                <a:spcPct val="100000"/>
              </a:lnSpc>
              <a:spcBef>
                <a:spcPts val="800"/>
              </a:spcBef>
              <a:buClr>
                <a:schemeClr val="accent2"/>
              </a:buClr>
              <a:buSzPts val="1200"/>
              <a:buFont typeface="Arial"/>
              <a:buNone/>
              <a:defRPr b="0" i="0" sz="1200" u="none" cap="none" strike="noStrike">
                <a:solidFill>
                  <a:srgbClr val="FEFEFE"/>
                </a:solidFill>
                <a:latin typeface="Cabin"/>
                <a:ea typeface="Cabin"/>
                <a:cs typeface="Cabin"/>
                <a:sym typeface="Cabin"/>
              </a:defRPr>
            </a:lvl5pPr>
            <a:lvl6pPr indent="0" lvl="5" marL="1714500" marR="0" rtl="0" algn="ctr">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6pPr>
            <a:lvl7pPr indent="0" lvl="6" marL="2057400" marR="0" rtl="0" algn="ctr">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7pPr>
            <a:lvl8pPr indent="0" lvl="7" marL="2400300" marR="0" rtl="0" algn="ctr">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8pPr>
            <a:lvl9pPr indent="0" lvl="8" marL="2743200" marR="0" rtl="0" algn="ctr">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9pPr>
          </a:lstStyle>
          <a:p/>
        </p:txBody>
      </p:sp>
      <p:sp>
        <p:nvSpPr>
          <p:cNvPr id="294" name="Shape 294"/>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chemeClr val="lt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lt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lt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lt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lt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lt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lt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lt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lt1"/>
                </a:solidFill>
                <a:latin typeface="Cabin"/>
                <a:ea typeface="Cabin"/>
                <a:cs typeface="Cabin"/>
                <a:sym typeface="Cabin"/>
              </a:defRPr>
            </a:lvl9pPr>
          </a:lstStyle>
          <a:p/>
        </p:txBody>
      </p:sp>
      <p:sp>
        <p:nvSpPr>
          <p:cNvPr id="295" name="Shape 295"/>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chemeClr val="lt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lt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lt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lt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lt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lt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lt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lt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lt1"/>
                </a:solidFill>
                <a:latin typeface="Cabin"/>
                <a:ea typeface="Cabin"/>
                <a:cs typeface="Cabin"/>
                <a:sym typeface="Cabin"/>
              </a:defRPr>
            </a:lvl9pPr>
          </a:lstStyle>
          <a:p/>
        </p:txBody>
      </p:sp>
      <p:sp>
        <p:nvSpPr>
          <p:cNvPr id="296" name="Shape 296"/>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1"/>
        </a:solidFill>
      </p:bgPr>
    </p:bg>
    <p:spTree>
      <p:nvGrpSpPr>
        <p:cNvPr id="297" name="Shape 297"/>
        <p:cNvGrpSpPr/>
        <p:nvPr/>
      </p:nvGrpSpPr>
      <p:grpSpPr>
        <a:xfrm>
          <a:off x="0" y="0"/>
          <a:ext cx="0" cy="0"/>
          <a:chOff x="0" y="0"/>
          <a:chExt cx="0" cy="0"/>
        </a:xfrm>
      </p:grpSpPr>
      <p:sp>
        <p:nvSpPr>
          <p:cNvPr id="298" name="Shape 298"/>
          <p:cNvSpPr txBox="1"/>
          <p:nvPr>
            <p:ph type="title"/>
          </p:nvPr>
        </p:nvSpPr>
        <p:spPr>
          <a:xfrm>
            <a:off x="1200150" y="1790058"/>
            <a:ext cx="6743700" cy="1234200"/>
          </a:xfrm>
          <a:prstGeom prst="rect">
            <a:avLst/>
          </a:prstGeom>
          <a:solidFill>
            <a:srgbClr val="FFFFFF"/>
          </a:solidFill>
          <a:ln cap="flat" cmpd="sng" w="38100">
            <a:solidFill>
              <a:srgbClr val="404040"/>
            </a:solidFill>
            <a:prstDash val="solid"/>
            <a:round/>
            <a:headEnd len="med" w="med" type="none"/>
            <a:tailEnd len="med" w="med" type="none"/>
          </a:ln>
        </p:spPr>
        <p:txBody>
          <a:bodyPr anchorCtr="1" anchor="ctr" bIns="68575" lIns="68575" rIns="68575" wrap="square" tIns="68575"/>
          <a:lstStyle>
            <a:lvl1pPr indent="0" lvl="0" marL="0" marR="0" rtl="0" algn="ctr">
              <a:lnSpc>
                <a:spcPct val="90000"/>
              </a:lnSpc>
              <a:spcBef>
                <a:spcPts val="0"/>
              </a:spcBef>
              <a:buClr>
                <a:srgbClr val="262626"/>
              </a:buClr>
              <a:buSzPts val="2900"/>
              <a:buFont typeface="Cabin"/>
              <a:buNone/>
              <a:defRPr b="0" i="0" sz="29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299" name="Shape 299"/>
          <p:cNvSpPr txBox="1"/>
          <p:nvPr>
            <p:ph idx="1" type="body"/>
          </p:nvPr>
        </p:nvSpPr>
        <p:spPr>
          <a:xfrm>
            <a:off x="2021395" y="3264349"/>
            <a:ext cx="5101200" cy="948900"/>
          </a:xfrm>
          <a:prstGeom prst="rect">
            <a:avLst/>
          </a:prstGeom>
          <a:noFill/>
          <a:ln>
            <a:noFill/>
          </a:ln>
        </p:spPr>
        <p:txBody>
          <a:bodyPr anchorCtr="1" anchor="t" bIns="68575" lIns="68575" rIns="68575" wrap="square" tIns="68575"/>
          <a:lstStyle>
            <a:lvl1pPr indent="0" lvl="0" marL="0" marR="0" rtl="0" algn="l">
              <a:lnSpc>
                <a:spcPct val="100000"/>
              </a:lnSpc>
              <a:spcBef>
                <a:spcPts val="800"/>
              </a:spcBef>
              <a:buClr>
                <a:schemeClr val="accent2"/>
              </a:buClr>
              <a:buSzPts val="1500"/>
              <a:buFont typeface="Arial"/>
              <a:buNone/>
              <a:defRPr b="0" i="0" sz="1500" u="none" cap="none" strike="noStrike">
                <a:solidFill>
                  <a:schemeClr val="lt1"/>
                </a:solidFill>
                <a:latin typeface="Cabin"/>
                <a:ea typeface="Cabin"/>
                <a:cs typeface="Cabin"/>
                <a:sym typeface="Cabin"/>
              </a:defRPr>
            </a:lvl1pPr>
            <a:lvl2pPr indent="0" lvl="1" marL="342900" marR="0" rtl="0" algn="l">
              <a:lnSpc>
                <a:spcPct val="100000"/>
              </a:lnSpc>
              <a:spcBef>
                <a:spcPts val="800"/>
              </a:spcBef>
              <a:buClr>
                <a:schemeClr val="accent2"/>
              </a:buClr>
              <a:buSzPts val="1500"/>
              <a:buFont typeface="Arial"/>
              <a:buNone/>
              <a:defRPr b="0" i="0" sz="1500" u="none" cap="none" strike="noStrike">
                <a:solidFill>
                  <a:schemeClr val="lt1"/>
                </a:solidFill>
                <a:latin typeface="Cabin"/>
                <a:ea typeface="Cabin"/>
                <a:cs typeface="Cabin"/>
                <a:sym typeface="Cabin"/>
              </a:defRPr>
            </a:lvl2pPr>
            <a:lvl3pPr indent="0" lvl="2" marL="685800" marR="0" rtl="0" algn="l">
              <a:lnSpc>
                <a:spcPct val="100000"/>
              </a:lnSpc>
              <a:spcBef>
                <a:spcPts val="800"/>
              </a:spcBef>
              <a:buClr>
                <a:schemeClr val="accent2"/>
              </a:buClr>
              <a:buSzPts val="1400"/>
              <a:buFont typeface="Arial"/>
              <a:buNone/>
              <a:defRPr b="0" i="0" sz="1400" u="none" cap="none" strike="noStrike">
                <a:solidFill>
                  <a:schemeClr val="lt1"/>
                </a:solidFill>
                <a:latin typeface="Cabin"/>
                <a:ea typeface="Cabin"/>
                <a:cs typeface="Cabin"/>
                <a:sym typeface="Cabin"/>
              </a:defRPr>
            </a:lvl3pPr>
            <a:lvl4pPr indent="0" lvl="3" marL="1028700" marR="0" rtl="0" algn="l">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4pPr>
            <a:lvl5pPr indent="0" lvl="4" marL="1371600" marR="0" rtl="0" algn="l">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5pPr>
            <a:lvl6pPr indent="0" lvl="5" marL="1714500" marR="0" rtl="0" algn="l">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6pPr>
            <a:lvl7pPr indent="0" lvl="6" marL="2057400" marR="0" rtl="0" algn="l">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7pPr>
            <a:lvl8pPr indent="0" lvl="7" marL="2400300" marR="0" rtl="0" algn="l">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8pPr>
            <a:lvl9pPr indent="0" lvl="8" marL="2743200" marR="0" rtl="0" algn="l">
              <a:lnSpc>
                <a:spcPct val="100000"/>
              </a:lnSpc>
              <a:spcBef>
                <a:spcPts val="800"/>
              </a:spcBef>
              <a:buClr>
                <a:schemeClr val="accent2"/>
              </a:buClr>
              <a:buSzPts val="1200"/>
              <a:buFont typeface="Arial"/>
              <a:buNone/>
              <a:defRPr b="0" i="0" sz="1200" u="none" cap="none" strike="noStrike">
                <a:solidFill>
                  <a:schemeClr val="lt1"/>
                </a:solidFill>
                <a:latin typeface="Cabin"/>
                <a:ea typeface="Cabin"/>
                <a:cs typeface="Cabin"/>
                <a:sym typeface="Cabin"/>
              </a:defRPr>
            </a:lvl9pPr>
          </a:lstStyle>
          <a:p/>
        </p:txBody>
      </p:sp>
      <p:sp>
        <p:nvSpPr>
          <p:cNvPr id="300" name="Shape 300"/>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chemeClr val="lt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lt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lt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lt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lt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lt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lt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lt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lt1"/>
                </a:solidFill>
                <a:latin typeface="Cabin"/>
                <a:ea typeface="Cabin"/>
                <a:cs typeface="Cabin"/>
                <a:sym typeface="Cabin"/>
              </a:defRPr>
            </a:lvl9pPr>
          </a:lstStyle>
          <a:p/>
        </p:txBody>
      </p:sp>
      <p:sp>
        <p:nvSpPr>
          <p:cNvPr id="301" name="Shape 301"/>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chemeClr val="lt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lt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lt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lt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lt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lt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lt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lt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lt1"/>
                </a:solidFill>
                <a:latin typeface="Cabin"/>
                <a:ea typeface="Cabin"/>
                <a:cs typeface="Cabin"/>
                <a:sym typeface="Cabin"/>
              </a:defRPr>
            </a:lvl9pPr>
          </a:lstStyle>
          <a:p/>
        </p:txBody>
      </p:sp>
      <p:sp>
        <p:nvSpPr>
          <p:cNvPr id="302" name="Shape 302"/>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03" name="Shape 303"/>
        <p:cNvGrpSpPr/>
        <p:nvPr/>
      </p:nvGrpSpPr>
      <p:grpSpPr>
        <a:xfrm>
          <a:off x="0" y="0"/>
          <a:ext cx="0" cy="0"/>
          <a:chOff x="0" y="0"/>
          <a:chExt cx="0" cy="0"/>
        </a:xfrm>
      </p:grpSpPr>
      <p:sp>
        <p:nvSpPr>
          <p:cNvPr id="304" name="Shape 304"/>
          <p:cNvSpPr txBox="1"/>
          <p:nvPr>
            <p:ph type="title"/>
          </p:nvPr>
        </p:nvSpPr>
        <p:spPr>
          <a:xfrm>
            <a:off x="1673352" y="723519"/>
            <a:ext cx="57975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68575" lIns="68575" rIns="68575" wrap="square" tIns="68575"/>
          <a:lstStyle>
            <a:lvl1pPr indent="0" lvl="0" marL="0" marR="0" rtl="0" algn="ctr">
              <a:lnSpc>
                <a:spcPct val="90000"/>
              </a:lnSpc>
              <a:spcBef>
                <a:spcPts val="0"/>
              </a:spcBef>
              <a:buClr>
                <a:srgbClr val="262626"/>
              </a:buClr>
              <a:buSzPts val="2100"/>
              <a:buFont typeface="Cabin"/>
              <a:buNone/>
              <a:defRPr b="0" i="0" sz="21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305" name="Shape 305"/>
          <p:cNvSpPr txBox="1"/>
          <p:nvPr>
            <p:ph idx="1" type="body"/>
          </p:nvPr>
        </p:nvSpPr>
        <p:spPr>
          <a:xfrm>
            <a:off x="1186434" y="1978533"/>
            <a:ext cx="3203700" cy="2326500"/>
          </a:xfrm>
          <a:prstGeom prst="rect">
            <a:avLst/>
          </a:prstGeom>
          <a:noFill/>
          <a:ln>
            <a:noFill/>
          </a:ln>
        </p:spPr>
        <p:txBody>
          <a:bodyPr anchorCtr="0" anchor="t" bIns="68575" lIns="68575" rIns="68575" wrap="square" tIns="68575"/>
          <a:lstStyle>
            <a:lvl1pPr indent="-88900" lvl="0" marL="177800" marR="0" rtl="0" algn="l">
              <a:lnSpc>
                <a:spcPct val="100000"/>
              </a:lnSpc>
              <a:spcBef>
                <a:spcPts val="800"/>
              </a:spcBef>
              <a:buClr>
                <a:schemeClr val="accent2"/>
              </a:buClr>
              <a:buSzPts val="1400"/>
              <a:buFont typeface="Arial"/>
              <a:buChar char="•"/>
              <a:defRPr b="0" i="0" sz="1400" u="none" cap="none" strike="noStrike">
                <a:solidFill>
                  <a:srgbClr val="262626"/>
                </a:solidFill>
                <a:latin typeface="Cabin"/>
                <a:ea typeface="Cabin"/>
                <a:cs typeface="Cabin"/>
                <a:sym typeface="Cabin"/>
              </a:defRPr>
            </a:lvl1pPr>
            <a:lvl2pPr indent="-88900" lvl="1" marL="3429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2pPr>
            <a:lvl3pPr indent="-101600" lvl="2" marL="5207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3pPr>
            <a:lvl4pPr indent="-88900" lvl="3" marL="6858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4pPr>
            <a:lvl5pPr indent="-101600" lvl="4" marL="8636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5pPr>
            <a:lvl6pPr indent="-101600" lvl="5" marL="990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6pPr>
            <a:lvl7pPr indent="-101600" lvl="6" marL="1117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7pPr>
            <a:lvl8pPr indent="-101600" lvl="7" marL="1244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8pPr>
            <a:lvl9pPr indent="-88900" lvl="8" marL="1409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306" name="Shape 306"/>
          <p:cNvSpPr txBox="1"/>
          <p:nvPr>
            <p:ph idx="2" type="body"/>
          </p:nvPr>
        </p:nvSpPr>
        <p:spPr>
          <a:xfrm>
            <a:off x="4753736" y="1978533"/>
            <a:ext cx="3202500" cy="2326500"/>
          </a:xfrm>
          <a:prstGeom prst="rect">
            <a:avLst/>
          </a:prstGeom>
          <a:noFill/>
          <a:ln>
            <a:noFill/>
          </a:ln>
        </p:spPr>
        <p:txBody>
          <a:bodyPr anchorCtr="0" anchor="t" bIns="68575" lIns="68575" rIns="68575" wrap="square" tIns="68575"/>
          <a:lstStyle>
            <a:lvl1pPr indent="-88900" lvl="0" marL="177800" marR="0" rtl="0" algn="l">
              <a:lnSpc>
                <a:spcPct val="100000"/>
              </a:lnSpc>
              <a:spcBef>
                <a:spcPts val="800"/>
              </a:spcBef>
              <a:buClr>
                <a:schemeClr val="accent2"/>
              </a:buClr>
              <a:buSzPts val="1400"/>
              <a:buFont typeface="Arial"/>
              <a:buChar char="•"/>
              <a:defRPr b="0" i="0" sz="1400" u="none" cap="none" strike="noStrike">
                <a:solidFill>
                  <a:srgbClr val="262626"/>
                </a:solidFill>
                <a:latin typeface="Cabin"/>
                <a:ea typeface="Cabin"/>
                <a:cs typeface="Cabin"/>
                <a:sym typeface="Cabin"/>
              </a:defRPr>
            </a:lvl1pPr>
            <a:lvl2pPr indent="-88900" lvl="1" marL="3429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2pPr>
            <a:lvl3pPr indent="-101600" lvl="2" marL="5207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3pPr>
            <a:lvl4pPr indent="-88900" lvl="3" marL="6858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4pPr>
            <a:lvl5pPr indent="-101600" lvl="4" marL="8636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5pPr>
            <a:lvl6pPr indent="-101600" lvl="5" marL="990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6pPr>
            <a:lvl7pPr indent="-101600" lvl="6" marL="1117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7pPr>
            <a:lvl8pPr indent="-101600" lvl="7" marL="1244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8pPr>
            <a:lvl9pPr indent="-88900" lvl="8" marL="1409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307" name="Shape 307"/>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08" name="Shape 308"/>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09" name="Shape 309"/>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10" name="Shape 310"/>
        <p:cNvGrpSpPr/>
        <p:nvPr/>
      </p:nvGrpSpPr>
      <p:grpSpPr>
        <a:xfrm>
          <a:off x="0" y="0"/>
          <a:ext cx="0" cy="0"/>
          <a:chOff x="0" y="0"/>
          <a:chExt cx="0" cy="0"/>
        </a:xfrm>
      </p:grpSpPr>
      <p:sp>
        <p:nvSpPr>
          <p:cNvPr id="311" name="Shape 311"/>
          <p:cNvSpPr txBox="1"/>
          <p:nvPr>
            <p:ph idx="1" type="body"/>
          </p:nvPr>
        </p:nvSpPr>
        <p:spPr>
          <a:xfrm>
            <a:off x="1187577" y="1735075"/>
            <a:ext cx="3202500" cy="528000"/>
          </a:xfrm>
          <a:prstGeom prst="rect">
            <a:avLst/>
          </a:prstGeom>
          <a:noFill/>
          <a:ln>
            <a:noFill/>
          </a:ln>
        </p:spPr>
        <p:txBody>
          <a:bodyPr anchorCtr="1" anchor="b" bIns="68575" lIns="68575" rIns="68575" wrap="square" tIns="68575"/>
          <a:lstStyle>
            <a:lvl1pPr indent="0" lvl="0" marL="0" marR="0" rtl="0" algn="ctr">
              <a:lnSpc>
                <a:spcPct val="100000"/>
              </a:lnSpc>
              <a:spcBef>
                <a:spcPts val="800"/>
              </a:spcBef>
              <a:buClr>
                <a:schemeClr val="accent2"/>
              </a:buClr>
              <a:buSzPts val="1400"/>
              <a:buFont typeface="Arial"/>
              <a:buNone/>
              <a:defRPr b="0" i="0" sz="1400" u="none" cap="none" strike="noStrike">
                <a:solidFill>
                  <a:srgbClr val="6B8890"/>
                </a:solidFill>
                <a:latin typeface="Cabin"/>
                <a:ea typeface="Cabin"/>
                <a:cs typeface="Cabin"/>
                <a:sym typeface="Cabin"/>
              </a:defRPr>
            </a:lvl1pPr>
            <a:lvl2pPr indent="0" lvl="1" marL="342900" marR="0" rtl="0" algn="l">
              <a:lnSpc>
                <a:spcPct val="100000"/>
              </a:lnSpc>
              <a:spcBef>
                <a:spcPts val="800"/>
              </a:spcBef>
              <a:buClr>
                <a:schemeClr val="accent2"/>
              </a:buClr>
              <a:buSzPts val="1400"/>
              <a:buFont typeface="Arial"/>
              <a:buNone/>
              <a:defRPr b="1" i="0" sz="1400" u="none" cap="none" strike="noStrike">
                <a:solidFill>
                  <a:srgbClr val="262626"/>
                </a:solidFill>
                <a:latin typeface="Cabin"/>
                <a:ea typeface="Cabin"/>
                <a:cs typeface="Cabin"/>
                <a:sym typeface="Cabin"/>
              </a:defRPr>
            </a:lvl2pPr>
            <a:lvl3pPr indent="0" lvl="2" marL="685800" marR="0" rtl="0" algn="l">
              <a:lnSpc>
                <a:spcPct val="100000"/>
              </a:lnSpc>
              <a:spcBef>
                <a:spcPts val="800"/>
              </a:spcBef>
              <a:buClr>
                <a:schemeClr val="accent2"/>
              </a:buClr>
              <a:buSzPts val="1400"/>
              <a:buFont typeface="Arial"/>
              <a:buNone/>
              <a:defRPr b="1" i="0" sz="1400" u="none" cap="none" strike="noStrike">
                <a:solidFill>
                  <a:srgbClr val="262626"/>
                </a:solidFill>
                <a:latin typeface="Cabin"/>
                <a:ea typeface="Cabin"/>
                <a:cs typeface="Cabin"/>
                <a:sym typeface="Cabin"/>
              </a:defRPr>
            </a:lvl3pPr>
            <a:lvl4pPr indent="0" lvl="3" marL="1028700" marR="0" rtl="0" algn="l">
              <a:lnSpc>
                <a:spcPct val="100000"/>
              </a:lnSpc>
              <a:spcBef>
                <a:spcPts val="800"/>
              </a:spcBef>
              <a:buClr>
                <a:schemeClr val="accent2"/>
              </a:buClr>
              <a:buSzPts val="1200"/>
              <a:buFont typeface="Arial"/>
              <a:buNone/>
              <a:defRPr b="1" i="0" sz="1200" u="none" cap="none" strike="noStrike">
                <a:solidFill>
                  <a:srgbClr val="262626"/>
                </a:solidFill>
                <a:latin typeface="Cabin"/>
                <a:ea typeface="Cabin"/>
                <a:cs typeface="Cabin"/>
                <a:sym typeface="Cabin"/>
              </a:defRPr>
            </a:lvl4pPr>
            <a:lvl5pPr indent="0" lvl="4" marL="1371600" marR="0" rtl="0" algn="l">
              <a:lnSpc>
                <a:spcPct val="100000"/>
              </a:lnSpc>
              <a:spcBef>
                <a:spcPts val="800"/>
              </a:spcBef>
              <a:buClr>
                <a:schemeClr val="accent2"/>
              </a:buClr>
              <a:buSzPts val="1200"/>
              <a:buFont typeface="Arial"/>
              <a:buNone/>
              <a:defRPr b="1" i="0" sz="1200" u="none" cap="none" strike="noStrike">
                <a:solidFill>
                  <a:srgbClr val="262626"/>
                </a:solidFill>
                <a:latin typeface="Cabin"/>
                <a:ea typeface="Cabin"/>
                <a:cs typeface="Cabin"/>
                <a:sym typeface="Cabin"/>
              </a:defRPr>
            </a:lvl5pPr>
            <a:lvl6pPr indent="0" lvl="5" marL="1714500" marR="0" rtl="0" algn="l">
              <a:lnSpc>
                <a:spcPct val="100000"/>
              </a:lnSpc>
              <a:spcBef>
                <a:spcPts val="800"/>
              </a:spcBef>
              <a:buClr>
                <a:schemeClr val="accent2"/>
              </a:buClr>
              <a:buSzPts val="1200"/>
              <a:buFont typeface="Arial"/>
              <a:buNone/>
              <a:defRPr b="1" i="0" sz="1200" u="none" cap="none" strike="noStrike">
                <a:solidFill>
                  <a:schemeClr val="dk1"/>
                </a:solidFill>
                <a:latin typeface="Cabin"/>
                <a:ea typeface="Cabin"/>
                <a:cs typeface="Cabin"/>
                <a:sym typeface="Cabin"/>
              </a:defRPr>
            </a:lvl6pPr>
            <a:lvl7pPr indent="0" lvl="6" marL="2057400" marR="0" rtl="0" algn="l">
              <a:lnSpc>
                <a:spcPct val="100000"/>
              </a:lnSpc>
              <a:spcBef>
                <a:spcPts val="800"/>
              </a:spcBef>
              <a:buClr>
                <a:schemeClr val="accent2"/>
              </a:buClr>
              <a:buSzPts val="1200"/>
              <a:buFont typeface="Arial"/>
              <a:buNone/>
              <a:defRPr b="1" i="0" sz="1200" u="none" cap="none" strike="noStrike">
                <a:solidFill>
                  <a:schemeClr val="dk1"/>
                </a:solidFill>
                <a:latin typeface="Cabin"/>
                <a:ea typeface="Cabin"/>
                <a:cs typeface="Cabin"/>
                <a:sym typeface="Cabin"/>
              </a:defRPr>
            </a:lvl7pPr>
            <a:lvl8pPr indent="0" lvl="7" marL="2400300" marR="0" rtl="0" algn="l">
              <a:lnSpc>
                <a:spcPct val="100000"/>
              </a:lnSpc>
              <a:spcBef>
                <a:spcPts val="800"/>
              </a:spcBef>
              <a:buClr>
                <a:schemeClr val="accent2"/>
              </a:buClr>
              <a:buSzPts val="1200"/>
              <a:buFont typeface="Arial"/>
              <a:buNone/>
              <a:defRPr b="1" i="0" sz="1200" u="none" cap="none" strike="noStrike">
                <a:solidFill>
                  <a:schemeClr val="dk1"/>
                </a:solidFill>
                <a:latin typeface="Cabin"/>
                <a:ea typeface="Cabin"/>
                <a:cs typeface="Cabin"/>
                <a:sym typeface="Cabin"/>
              </a:defRPr>
            </a:lvl8pPr>
            <a:lvl9pPr indent="0" lvl="8" marL="2743200" marR="0" rtl="0" algn="l">
              <a:lnSpc>
                <a:spcPct val="100000"/>
              </a:lnSpc>
              <a:spcBef>
                <a:spcPts val="800"/>
              </a:spcBef>
              <a:buClr>
                <a:schemeClr val="accent2"/>
              </a:buClr>
              <a:buSzPts val="1200"/>
              <a:buFont typeface="Arial"/>
              <a:buNone/>
              <a:defRPr b="1" i="0" sz="1200" u="none" cap="none" strike="noStrike">
                <a:solidFill>
                  <a:schemeClr val="dk1"/>
                </a:solidFill>
                <a:latin typeface="Cabin"/>
                <a:ea typeface="Cabin"/>
                <a:cs typeface="Cabin"/>
                <a:sym typeface="Cabin"/>
              </a:defRPr>
            </a:lvl9pPr>
          </a:lstStyle>
          <a:p/>
        </p:txBody>
      </p:sp>
      <p:sp>
        <p:nvSpPr>
          <p:cNvPr id="312" name="Shape 312"/>
          <p:cNvSpPr txBox="1"/>
          <p:nvPr>
            <p:ph idx="2" type="body"/>
          </p:nvPr>
        </p:nvSpPr>
        <p:spPr>
          <a:xfrm>
            <a:off x="1187577" y="2357438"/>
            <a:ext cx="3202500" cy="1947600"/>
          </a:xfrm>
          <a:prstGeom prst="rect">
            <a:avLst/>
          </a:prstGeom>
          <a:noFill/>
          <a:ln>
            <a:noFill/>
          </a:ln>
        </p:spPr>
        <p:txBody>
          <a:bodyPr anchorCtr="0" anchor="t" bIns="68575" lIns="68575" rIns="68575" wrap="square" tIns="68575"/>
          <a:lstStyle>
            <a:lvl1pPr indent="-88900" lvl="0" marL="177800" marR="0" rtl="0" algn="l">
              <a:lnSpc>
                <a:spcPct val="100000"/>
              </a:lnSpc>
              <a:spcBef>
                <a:spcPts val="800"/>
              </a:spcBef>
              <a:buClr>
                <a:schemeClr val="accent2"/>
              </a:buClr>
              <a:buSzPts val="1400"/>
              <a:buFont typeface="Arial"/>
              <a:buChar char="•"/>
              <a:defRPr b="0" i="0" sz="1400" u="none" cap="none" strike="noStrike">
                <a:solidFill>
                  <a:srgbClr val="262626"/>
                </a:solidFill>
                <a:latin typeface="Cabin"/>
                <a:ea typeface="Cabin"/>
                <a:cs typeface="Cabin"/>
                <a:sym typeface="Cabin"/>
              </a:defRPr>
            </a:lvl1pPr>
            <a:lvl2pPr indent="-88900" lvl="1" marL="3429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2pPr>
            <a:lvl3pPr indent="-101600" lvl="2" marL="5207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3pPr>
            <a:lvl4pPr indent="-88900" lvl="3" marL="6858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4pPr>
            <a:lvl5pPr indent="-101600" lvl="4" marL="8636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5pPr>
            <a:lvl6pPr indent="-101600" lvl="5" marL="990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6pPr>
            <a:lvl7pPr indent="-101600" lvl="6" marL="1117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7pPr>
            <a:lvl8pPr indent="-101600" lvl="7" marL="1244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8pPr>
            <a:lvl9pPr indent="-88900" lvl="8" marL="1409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313" name="Shape 313"/>
          <p:cNvSpPr txBox="1"/>
          <p:nvPr>
            <p:ph idx="3" type="body"/>
          </p:nvPr>
        </p:nvSpPr>
        <p:spPr>
          <a:xfrm>
            <a:off x="4753737" y="2357438"/>
            <a:ext cx="3190200" cy="1947600"/>
          </a:xfrm>
          <a:prstGeom prst="rect">
            <a:avLst/>
          </a:prstGeom>
          <a:noFill/>
          <a:ln>
            <a:noFill/>
          </a:ln>
        </p:spPr>
        <p:txBody>
          <a:bodyPr anchorCtr="0" anchor="t" bIns="68575" lIns="68575" rIns="68575" wrap="square" tIns="68575"/>
          <a:lstStyle>
            <a:lvl1pPr indent="-88900" lvl="0" marL="177800" marR="0" rtl="0" algn="l">
              <a:lnSpc>
                <a:spcPct val="100000"/>
              </a:lnSpc>
              <a:spcBef>
                <a:spcPts val="800"/>
              </a:spcBef>
              <a:buClr>
                <a:schemeClr val="accent2"/>
              </a:buClr>
              <a:buSzPts val="1400"/>
              <a:buFont typeface="Arial"/>
              <a:buChar char="•"/>
              <a:defRPr b="0" i="0" sz="1400" u="none" cap="none" strike="noStrike">
                <a:solidFill>
                  <a:srgbClr val="262626"/>
                </a:solidFill>
                <a:latin typeface="Cabin"/>
                <a:ea typeface="Cabin"/>
                <a:cs typeface="Cabin"/>
                <a:sym typeface="Cabin"/>
              </a:defRPr>
            </a:lvl1pPr>
            <a:lvl2pPr indent="-88900" lvl="1" marL="3429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2pPr>
            <a:lvl3pPr indent="-101600" lvl="2" marL="5207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3pPr>
            <a:lvl4pPr indent="-88900" lvl="3" marL="6858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4pPr>
            <a:lvl5pPr indent="-101600" lvl="4" marL="8636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5pPr>
            <a:lvl6pPr indent="-101600" lvl="5" marL="990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6pPr>
            <a:lvl7pPr indent="-101600" lvl="6" marL="1117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7pPr>
            <a:lvl8pPr indent="-101600" lvl="7" marL="1244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8pPr>
            <a:lvl9pPr indent="-88900" lvl="8" marL="1409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314" name="Shape 314"/>
          <p:cNvSpPr txBox="1"/>
          <p:nvPr>
            <p:ph idx="4" type="body"/>
          </p:nvPr>
        </p:nvSpPr>
        <p:spPr>
          <a:xfrm>
            <a:off x="4753737" y="1735075"/>
            <a:ext cx="3202500" cy="528000"/>
          </a:xfrm>
          <a:prstGeom prst="rect">
            <a:avLst/>
          </a:prstGeom>
          <a:noFill/>
          <a:ln>
            <a:noFill/>
          </a:ln>
        </p:spPr>
        <p:txBody>
          <a:bodyPr anchorCtr="1" anchor="b" bIns="68575" lIns="68575" rIns="68575" wrap="square" tIns="68575"/>
          <a:lstStyle>
            <a:lvl1pPr indent="0" lvl="0" marL="0" marR="0" rtl="0" algn="ctr">
              <a:lnSpc>
                <a:spcPct val="100000"/>
              </a:lnSpc>
              <a:spcBef>
                <a:spcPts val="800"/>
              </a:spcBef>
              <a:buClr>
                <a:schemeClr val="accent2"/>
              </a:buClr>
              <a:buSzPts val="1400"/>
              <a:buFont typeface="Arial"/>
              <a:buNone/>
              <a:defRPr b="0" i="0" sz="1400" u="none" cap="none" strike="noStrike">
                <a:solidFill>
                  <a:srgbClr val="6B8890"/>
                </a:solidFill>
                <a:latin typeface="Cabin"/>
                <a:ea typeface="Cabin"/>
                <a:cs typeface="Cabin"/>
                <a:sym typeface="Cabin"/>
              </a:defRPr>
            </a:lvl1pPr>
            <a:lvl2pPr indent="0" lvl="1" marL="342900" marR="0" rtl="0" algn="l">
              <a:lnSpc>
                <a:spcPct val="100000"/>
              </a:lnSpc>
              <a:spcBef>
                <a:spcPts val="800"/>
              </a:spcBef>
              <a:buClr>
                <a:schemeClr val="accent2"/>
              </a:buClr>
              <a:buSzPts val="1400"/>
              <a:buFont typeface="Arial"/>
              <a:buNone/>
              <a:defRPr b="1" i="0" sz="1400" u="none" cap="none" strike="noStrike">
                <a:solidFill>
                  <a:srgbClr val="262626"/>
                </a:solidFill>
                <a:latin typeface="Cabin"/>
                <a:ea typeface="Cabin"/>
                <a:cs typeface="Cabin"/>
                <a:sym typeface="Cabin"/>
              </a:defRPr>
            </a:lvl2pPr>
            <a:lvl3pPr indent="0" lvl="2" marL="685800" marR="0" rtl="0" algn="l">
              <a:lnSpc>
                <a:spcPct val="100000"/>
              </a:lnSpc>
              <a:spcBef>
                <a:spcPts val="800"/>
              </a:spcBef>
              <a:buClr>
                <a:schemeClr val="accent2"/>
              </a:buClr>
              <a:buSzPts val="1400"/>
              <a:buFont typeface="Arial"/>
              <a:buNone/>
              <a:defRPr b="1" i="0" sz="1400" u="none" cap="none" strike="noStrike">
                <a:solidFill>
                  <a:srgbClr val="262626"/>
                </a:solidFill>
                <a:latin typeface="Cabin"/>
                <a:ea typeface="Cabin"/>
                <a:cs typeface="Cabin"/>
                <a:sym typeface="Cabin"/>
              </a:defRPr>
            </a:lvl3pPr>
            <a:lvl4pPr indent="0" lvl="3" marL="1028700" marR="0" rtl="0" algn="l">
              <a:lnSpc>
                <a:spcPct val="100000"/>
              </a:lnSpc>
              <a:spcBef>
                <a:spcPts val="800"/>
              </a:spcBef>
              <a:buClr>
                <a:schemeClr val="accent2"/>
              </a:buClr>
              <a:buSzPts val="1200"/>
              <a:buFont typeface="Arial"/>
              <a:buNone/>
              <a:defRPr b="1" i="0" sz="1200" u="none" cap="none" strike="noStrike">
                <a:solidFill>
                  <a:srgbClr val="262626"/>
                </a:solidFill>
                <a:latin typeface="Cabin"/>
                <a:ea typeface="Cabin"/>
                <a:cs typeface="Cabin"/>
                <a:sym typeface="Cabin"/>
              </a:defRPr>
            </a:lvl4pPr>
            <a:lvl5pPr indent="0" lvl="4" marL="1371600" marR="0" rtl="0" algn="l">
              <a:lnSpc>
                <a:spcPct val="100000"/>
              </a:lnSpc>
              <a:spcBef>
                <a:spcPts val="800"/>
              </a:spcBef>
              <a:buClr>
                <a:schemeClr val="accent2"/>
              </a:buClr>
              <a:buSzPts val="1200"/>
              <a:buFont typeface="Arial"/>
              <a:buNone/>
              <a:defRPr b="1" i="0" sz="1200" u="none" cap="none" strike="noStrike">
                <a:solidFill>
                  <a:srgbClr val="262626"/>
                </a:solidFill>
                <a:latin typeface="Cabin"/>
                <a:ea typeface="Cabin"/>
                <a:cs typeface="Cabin"/>
                <a:sym typeface="Cabin"/>
              </a:defRPr>
            </a:lvl5pPr>
            <a:lvl6pPr indent="0" lvl="5" marL="1714500" marR="0" rtl="0" algn="l">
              <a:lnSpc>
                <a:spcPct val="100000"/>
              </a:lnSpc>
              <a:spcBef>
                <a:spcPts val="800"/>
              </a:spcBef>
              <a:buClr>
                <a:schemeClr val="accent2"/>
              </a:buClr>
              <a:buSzPts val="1200"/>
              <a:buFont typeface="Arial"/>
              <a:buNone/>
              <a:defRPr b="1" i="0" sz="1200" u="none" cap="none" strike="noStrike">
                <a:solidFill>
                  <a:schemeClr val="dk1"/>
                </a:solidFill>
                <a:latin typeface="Cabin"/>
                <a:ea typeface="Cabin"/>
                <a:cs typeface="Cabin"/>
                <a:sym typeface="Cabin"/>
              </a:defRPr>
            </a:lvl6pPr>
            <a:lvl7pPr indent="0" lvl="6" marL="2057400" marR="0" rtl="0" algn="l">
              <a:lnSpc>
                <a:spcPct val="100000"/>
              </a:lnSpc>
              <a:spcBef>
                <a:spcPts val="800"/>
              </a:spcBef>
              <a:buClr>
                <a:schemeClr val="accent2"/>
              </a:buClr>
              <a:buSzPts val="1200"/>
              <a:buFont typeface="Arial"/>
              <a:buNone/>
              <a:defRPr b="1" i="0" sz="1200" u="none" cap="none" strike="noStrike">
                <a:solidFill>
                  <a:schemeClr val="dk1"/>
                </a:solidFill>
                <a:latin typeface="Cabin"/>
                <a:ea typeface="Cabin"/>
                <a:cs typeface="Cabin"/>
                <a:sym typeface="Cabin"/>
              </a:defRPr>
            </a:lvl7pPr>
            <a:lvl8pPr indent="0" lvl="7" marL="2400300" marR="0" rtl="0" algn="l">
              <a:lnSpc>
                <a:spcPct val="100000"/>
              </a:lnSpc>
              <a:spcBef>
                <a:spcPts val="800"/>
              </a:spcBef>
              <a:buClr>
                <a:schemeClr val="accent2"/>
              </a:buClr>
              <a:buSzPts val="1200"/>
              <a:buFont typeface="Arial"/>
              <a:buNone/>
              <a:defRPr b="1" i="0" sz="1200" u="none" cap="none" strike="noStrike">
                <a:solidFill>
                  <a:schemeClr val="dk1"/>
                </a:solidFill>
                <a:latin typeface="Cabin"/>
                <a:ea typeface="Cabin"/>
                <a:cs typeface="Cabin"/>
                <a:sym typeface="Cabin"/>
              </a:defRPr>
            </a:lvl8pPr>
            <a:lvl9pPr indent="0" lvl="8" marL="2743200" marR="0" rtl="0" algn="l">
              <a:lnSpc>
                <a:spcPct val="100000"/>
              </a:lnSpc>
              <a:spcBef>
                <a:spcPts val="800"/>
              </a:spcBef>
              <a:buClr>
                <a:schemeClr val="accent2"/>
              </a:buClr>
              <a:buSzPts val="1200"/>
              <a:buFont typeface="Arial"/>
              <a:buNone/>
              <a:defRPr b="1" i="0" sz="1200" u="none" cap="none" strike="noStrike">
                <a:solidFill>
                  <a:schemeClr val="dk1"/>
                </a:solidFill>
                <a:latin typeface="Cabin"/>
                <a:ea typeface="Cabin"/>
                <a:cs typeface="Cabin"/>
                <a:sym typeface="Cabin"/>
              </a:defRPr>
            </a:lvl9pPr>
          </a:lstStyle>
          <a:p/>
        </p:txBody>
      </p:sp>
      <p:sp>
        <p:nvSpPr>
          <p:cNvPr id="315" name="Shape 315"/>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16" name="Shape 316"/>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17" name="Shape 317"/>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
        <p:nvSpPr>
          <p:cNvPr id="318" name="Shape 318"/>
          <p:cNvSpPr txBox="1"/>
          <p:nvPr>
            <p:ph type="title"/>
          </p:nvPr>
        </p:nvSpPr>
        <p:spPr>
          <a:xfrm>
            <a:off x="1673352" y="723519"/>
            <a:ext cx="57975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68575" lIns="68575" rIns="68575" wrap="square" tIns="68575"/>
          <a:lstStyle>
            <a:lvl1pPr indent="0" lvl="0" marL="0" marR="0" rtl="0" algn="ctr">
              <a:lnSpc>
                <a:spcPct val="90000"/>
              </a:lnSpc>
              <a:spcBef>
                <a:spcPts val="0"/>
              </a:spcBef>
              <a:buClr>
                <a:srgbClr val="262626"/>
              </a:buClr>
              <a:buSzPts val="2100"/>
              <a:buFont typeface="Cabin"/>
              <a:buNone/>
              <a:defRPr b="0" i="0" sz="21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9" name="Shape 319"/>
        <p:cNvGrpSpPr/>
        <p:nvPr/>
      </p:nvGrpSpPr>
      <p:grpSpPr>
        <a:xfrm>
          <a:off x="0" y="0"/>
          <a:ext cx="0" cy="0"/>
          <a:chOff x="0" y="0"/>
          <a:chExt cx="0" cy="0"/>
        </a:xfrm>
      </p:grpSpPr>
      <p:sp>
        <p:nvSpPr>
          <p:cNvPr id="320" name="Shape 320"/>
          <p:cNvSpPr txBox="1"/>
          <p:nvPr>
            <p:ph type="title"/>
          </p:nvPr>
        </p:nvSpPr>
        <p:spPr>
          <a:xfrm>
            <a:off x="1673352" y="723519"/>
            <a:ext cx="57975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68575" lIns="68575" rIns="68575" wrap="square" tIns="68575"/>
          <a:lstStyle>
            <a:lvl1pPr indent="0" lvl="0" marL="0" marR="0" rtl="0" algn="ctr">
              <a:lnSpc>
                <a:spcPct val="90000"/>
              </a:lnSpc>
              <a:spcBef>
                <a:spcPts val="0"/>
              </a:spcBef>
              <a:buClr>
                <a:srgbClr val="262626"/>
              </a:buClr>
              <a:buSzPts val="2100"/>
              <a:buFont typeface="Cabin"/>
              <a:buNone/>
              <a:defRPr b="0" i="0" sz="21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321" name="Shape 321"/>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22" name="Shape 322"/>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23" name="Shape 323"/>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24" name="Shape 324"/>
        <p:cNvGrpSpPr/>
        <p:nvPr/>
      </p:nvGrpSpPr>
      <p:grpSpPr>
        <a:xfrm>
          <a:off x="0" y="0"/>
          <a:ext cx="0" cy="0"/>
          <a:chOff x="0" y="0"/>
          <a:chExt cx="0" cy="0"/>
        </a:xfrm>
      </p:grpSpPr>
      <p:sp>
        <p:nvSpPr>
          <p:cNvPr id="325" name="Shape 325"/>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26" name="Shape 326"/>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27" name="Shape 327"/>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28" name="Shape 328"/>
        <p:cNvGrpSpPr/>
        <p:nvPr/>
      </p:nvGrpSpPr>
      <p:grpSpPr>
        <a:xfrm>
          <a:off x="0" y="0"/>
          <a:ext cx="0" cy="0"/>
          <a:chOff x="0" y="0"/>
          <a:chExt cx="0" cy="0"/>
        </a:xfrm>
      </p:grpSpPr>
      <p:sp>
        <p:nvSpPr>
          <p:cNvPr id="329" name="Shape 329"/>
          <p:cNvSpPr/>
          <p:nvPr/>
        </p:nvSpPr>
        <p:spPr>
          <a:xfrm>
            <a:off x="0" y="0"/>
            <a:ext cx="4572000" cy="5143500"/>
          </a:xfrm>
          <a:prstGeom prst="rect">
            <a:avLst/>
          </a:prstGeom>
          <a:solidFill>
            <a:schemeClr val="accent2"/>
          </a:solidFill>
          <a:ln>
            <a:noFill/>
          </a:ln>
        </p:spPr>
        <p:txBody>
          <a:bodyPr anchorCtr="0" anchor="ctr" bIns="68575" lIns="68575" rIns="68575" wrap="square" tIns="68575">
            <a:noAutofit/>
          </a:bodyPr>
          <a:lstStyle/>
          <a:p>
            <a:pPr lvl="0">
              <a:spcBef>
                <a:spcPts val="0"/>
              </a:spcBef>
              <a:buNone/>
            </a:pPr>
            <a:r>
              <a:t/>
            </a:r>
            <a:endParaRPr/>
          </a:p>
        </p:txBody>
      </p:sp>
      <p:sp>
        <p:nvSpPr>
          <p:cNvPr id="330" name="Shape 330"/>
          <p:cNvSpPr txBox="1"/>
          <p:nvPr>
            <p:ph type="title"/>
          </p:nvPr>
        </p:nvSpPr>
        <p:spPr>
          <a:xfrm>
            <a:off x="603504" y="1682871"/>
            <a:ext cx="3365100" cy="856200"/>
          </a:xfrm>
          <a:prstGeom prst="rect">
            <a:avLst/>
          </a:prstGeom>
          <a:solidFill>
            <a:srgbClr val="FFFFFF"/>
          </a:solidFill>
          <a:ln cap="flat" cmpd="sng" w="9525">
            <a:solidFill>
              <a:srgbClr val="404040"/>
            </a:solidFill>
            <a:prstDash val="solid"/>
            <a:round/>
            <a:headEnd len="med" w="med" type="none"/>
            <a:tailEnd len="med" w="med" type="none"/>
          </a:ln>
        </p:spPr>
        <p:txBody>
          <a:bodyPr anchorCtr="1" anchor="ctr" bIns="68575" lIns="68575" rIns="68575" wrap="square" tIns="68575"/>
          <a:lstStyle>
            <a:lvl1pPr indent="0" lvl="0" marL="0" marR="0" rtl="0" algn="ctr">
              <a:lnSpc>
                <a:spcPct val="90000"/>
              </a:lnSpc>
              <a:spcBef>
                <a:spcPts val="0"/>
              </a:spcBef>
              <a:buClr>
                <a:srgbClr val="262626"/>
              </a:buClr>
              <a:buSzPts val="1700"/>
              <a:buFont typeface="Cabin"/>
              <a:buNone/>
              <a:defRPr b="0" i="0" sz="17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331" name="Shape 331"/>
          <p:cNvSpPr txBox="1"/>
          <p:nvPr>
            <p:ph idx="1" type="body"/>
          </p:nvPr>
        </p:nvSpPr>
        <p:spPr>
          <a:xfrm>
            <a:off x="5052060" y="603504"/>
            <a:ext cx="3612000" cy="3936600"/>
          </a:xfrm>
          <a:prstGeom prst="rect">
            <a:avLst/>
          </a:prstGeom>
          <a:noFill/>
          <a:ln>
            <a:noFill/>
          </a:ln>
        </p:spPr>
        <p:txBody>
          <a:bodyPr anchorCtr="0" anchor="t" bIns="68575" lIns="68575" rIns="68575" wrap="square" tIns="68575"/>
          <a:lstStyle>
            <a:lvl1pPr indent="-88900" lvl="0" marL="177800" marR="0" rtl="0" algn="l">
              <a:lnSpc>
                <a:spcPct val="100000"/>
              </a:lnSpc>
              <a:spcBef>
                <a:spcPts val="800"/>
              </a:spcBef>
              <a:buClr>
                <a:schemeClr val="accent2"/>
              </a:buClr>
              <a:buSzPts val="1400"/>
              <a:buFont typeface="Arial"/>
              <a:buChar char="•"/>
              <a:defRPr b="0" i="0" sz="1400" u="none" cap="none" strike="noStrike">
                <a:solidFill>
                  <a:schemeClr val="dk1"/>
                </a:solidFill>
                <a:latin typeface="Cabin"/>
                <a:ea typeface="Cabin"/>
                <a:cs typeface="Cabin"/>
                <a:sym typeface="Cabin"/>
              </a:defRPr>
            </a:lvl1pPr>
            <a:lvl2pPr indent="-88900" lvl="1" marL="3429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2pPr>
            <a:lvl3pPr indent="-101600" lvl="2" marL="520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3pPr>
            <a:lvl4pPr indent="-88900" lvl="3" marL="6858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4pPr>
            <a:lvl5pPr indent="-101600" lvl="4" marL="863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5pPr>
            <a:lvl6pPr indent="-101600" lvl="5" marL="990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6pPr>
            <a:lvl7pPr indent="-101600" lvl="6" marL="1117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7pPr>
            <a:lvl8pPr indent="-101600" lvl="7" marL="1244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8pPr>
            <a:lvl9pPr indent="-88900" lvl="8" marL="1409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332" name="Shape 332"/>
          <p:cNvSpPr txBox="1"/>
          <p:nvPr>
            <p:ph idx="2" type="body"/>
          </p:nvPr>
        </p:nvSpPr>
        <p:spPr>
          <a:xfrm>
            <a:off x="836676" y="2662438"/>
            <a:ext cx="2846100" cy="1645500"/>
          </a:xfrm>
          <a:prstGeom prst="rect">
            <a:avLst/>
          </a:prstGeom>
          <a:noFill/>
          <a:ln>
            <a:noFill/>
          </a:ln>
        </p:spPr>
        <p:txBody>
          <a:bodyPr anchorCtr="1" anchor="t" bIns="68575" lIns="68575" rIns="68575" wrap="square" tIns="68575"/>
          <a:lstStyle>
            <a:lvl1pPr indent="0" lvl="0" marL="0" marR="0" rtl="0" algn="ctr">
              <a:lnSpc>
                <a:spcPct val="100000"/>
              </a:lnSpc>
              <a:spcBef>
                <a:spcPts val="800"/>
              </a:spcBef>
              <a:buClr>
                <a:schemeClr val="accent2"/>
              </a:buClr>
              <a:buSzPts val="1100"/>
              <a:buFont typeface="Arial"/>
              <a:buNone/>
              <a:defRPr b="0" i="0" sz="1100" u="none" cap="none" strike="noStrike">
                <a:solidFill>
                  <a:srgbClr val="FFFFFF"/>
                </a:solidFill>
                <a:latin typeface="Cabin"/>
                <a:ea typeface="Cabin"/>
                <a:cs typeface="Cabin"/>
                <a:sym typeface="Cabin"/>
              </a:defRPr>
            </a:lvl1pPr>
            <a:lvl2pPr indent="0" lvl="1" marL="342900" marR="0" rtl="0" algn="l">
              <a:lnSpc>
                <a:spcPct val="100000"/>
              </a:lnSpc>
              <a:spcBef>
                <a:spcPts val="800"/>
              </a:spcBef>
              <a:buClr>
                <a:schemeClr val="accent2"/>
              </a:buClr>
              <a:buSzPts val="1100"/>
              <a:buFont typeface="Arial"/>
              <a:buNone/>
              <a:defRPr b="0" i="0" sz="1100" u="none" cap="none" strike="noStrike">
                <a:solidFill>
                  <a:srgbClr val="262626"/>
                </a:solidFill>
                <a:latin typeface="Cabin"/>
                <a:ea typeface="Cabin"/>
                <a:cs typeface="Cabin"/>
                <a:sym typeface="Cabin"/>
              </a:defRPr>
            </a:lvl2pPr>
            <a:lvl3pPr indent="0" lvl="2" marL="685800" marR="0" rtl="0" algn="l">
              <a:lnSpc>
                <a:spcPct val="100000"/>
              </a:lnSpc>
              <a:spcBef>
                <a:spcPts val="800"/>
              </a:spcBef>
              <a:buClr>
                <a:schemeClr val="accent2"/>
              </a:buClr>
              <a:buSzPts val="900"/>
              <a:buFont typeface="Arial"/>
              <a:buNone/>
              <a:defRPr b="0" i="0" sz="900" u="none" cap="none" strike="noStrike">
                <a:solidFill>
                  <a:srgbClr val="262626"/>
                </a:solidFill>
                <a:latin typeface="Cabin"/>
                <a:ea typeface="Cabin"/>
                <a:cs typeface="Cabin"/>
                <a:sym typeface="Cabin"/>
              </a:defRPr>
            </a:lvl3pPr>
            <a:lvl4pPr indent="0" lvl="3" marL="1028700" marR="0" rtl="0" algn="l">
              <a:lnSpc>
                <a:spcPct val="100000"/>
              </a:lnSpc>
              <a:spcBef>
                <a:spcPts val="800"/>
              </a:spcBef>
              <a:buClr>
                <a:schemeClr val="accent2"/>
              </a:buClr>
              <a:buSzPts val="800"/>
              <a:buFont typeface="Arial"/>
              <a:buNone/>
              <a:defRPr b="0" i="0" sz="800" u="none" cap="none" strike="noStrike">
                <a:solidFill>
                  <a:srgbClr val="262626"/>
                </a:solidFill>
                <a:latin typeface="Cabin"/>
                <a:ea typeface="Cabin"/>
                <a:cs typeface="Cabin"/>
                <a:sym typeface="Cabin"/>
              </a:defRPr>
            </a:lvl4pPr>
            <a:lvl5pPr indent="0" lvl="4" marL="1371600" marR="0" rtl="0" algn="l">
              <a:lnSpc>
                <a:spcPct val="100000"/>
              </a:lnSpc>
              <a:spcBef>
                <a:spcPts val="800"/>
              </a:spcBef>
              <a:buClr>
                <a:schemeClr val="accent2"/>
              </a:buClr>
              <a:buSzPts val="800"/>
              <a:buFont typeface="Arial"/>
              <a:buNone/>
              <a:defRPr b="0" i="0" sz="800" u="none" cap="none" strike="noStrike">
                <a:solidFill>
                  <a:srgbClr val="262626"/>
                </a:solidFill>
                <a:latin typeface="Cabin"/>
                <a:ea typeface="Cabin"/>
                <a:cs typeface="Cabin"/>
                <a:sym typeface="Cabin"/>
              </a:defRPr>
            </a:lvl5pPr>
            <a:lvl6pPr indent="0" lvl="5" marL="1714500" marR="0" rtl="0" algn="l">
              <a:lnSpc>
                <a:spcPct val="100000"/>
              </a:lnSpc>
              <a:spcBef>
                <a:spcPts val="800"/>
              </a:spcBef>
              <a:buClr>
                <a:schemeClr val="accent2"/>
              </a:buClr>
              <a:buSzPts val="800"/>
              <a:buFont typeface="Arial"/>
              <a:buNone/>
              <a:defRPr b="0" i="0" sz="800" u="none" cap="none" strike="noStrike">
                <a:solidFill>
                  <a:schemeClr val="dk1"/>
                </a:solidFill>
                <a:latin typeface="Cabin"/>
                <a:ea typeface="Cabin"/>
                <a:cs typeface="Cabin"/>
                <a:sym typeface="Cabin"/>
              </a:defRPr>
            </a:lvl6pPr>
            <a:lvl7pPr indent="0" lvl="6" marL="2057400" marR="0" rtl="0" algn="l">
              <a:lnSpc>
                <a:spcPct val="100000"/>
              </a:lnSpc>
              <a:spcBef>
                <a:spcPts val="800"/>
              </a:spcBef>
              <a:buClr>
                <a:schemeClr val="accent2"/>
              </a:buClr>
              <a:buSzPts val="800"/>
              <a:buFont typeface="Arial"/>
              <a:buNone/>
              <a:defRPr b="0" i="0" sz="800" u="none" cap="none" strike="noStrike">
                <a:solidFill>
                  <a:schemeClr val="dk1"/>
                </a:solidFill>
                <a:latin typeface="Cabin"/>
                <a:ea typeface="Cabin"/>
                <a:cs typeface="Cabin"/>
                <a:sym typeface="Cabin"/>
              </a:defRPr>
            </a:lvl7pPr>
            <a:lvl8pPr indent="0" lvl="7" marL="2400300" marR="0" rtl="0" algn="l">
              <a:lnSpc>
                <a:spcPct val="100000"/>
              </a:lnSpc>
              <a:spcBef>
                <a:spcPts val="800"/>
              </a:spcBef>
              <a:buClr>
                <a:schemeClr val="accent2"/>
              </a:buClr>
              <a:buSzPts val="800"/>
              <a:buFont typeface="Arial"/>
              <a:buNone/>
              <a:defRPr b="0" i="0" sz="800" u="none" cap="none" strike="noStrike">
                <a:solidFill>
                  <a:schemeClr val="dk1"/>
                </a:solidFill>
                <a:latin typeface="Cabin"/>
                <a:ea typeface="Cabin"/>
                <a:cs typeface="Cabin"/>
                <a:sym typeface="Cabin"/>
              </a:defRPr>
            </a:lvl8pPr>
            <a:lvl9pPr indent="0" lvl="8" marL="2743200" marR="0" rtl="0" algn="l">
              <a:lnSpc>
                <a:spcPct val="100000"/>
              </a:lnSpc>
              <a:spcBef>
                <a:spcPts val="800"/>
              </a:spcBef>
              <a:buClr>
                <a:schemeClr val="accent2"/>
              </a:buClr>
              <a:buSzPts val="800"/>
              <a:buFont typeface="Arial"/>
              <a:buNone/>
              <a:defRPr b="0" i="0" sz="800" u="none" cap="none" strike="noStrike">
                <a:solidFill>
                  <a:schemeClr val="dk1"/>
                </a:solidFill>
                <a:latin typeface="Cabin"/>
                <a:ea typeface="Cabin"/>
                <a:cs typeface="Cabin"/>
                <a:sym typeface="Cabin"/>
              </a:defRPr>
            </a:lvl9pPr>
          </a:lstStyle>
          <a:p/>
        </p:txBody>
      </p:sp>
      <p:sp>
        <p:nvSpPr>
          <p:cNvPr id="333" name="Shape 333"/>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34" name="Shape 334"/>
          <p:cNvSpPr txBox="1"/>
          <p:nvPr>
            <p:ph idx="11" type="ftr"/>
          </p:nvPr>
        </p:nvSpPr>
        <p:spPr>
          <a:xfrm>
            <a:off x="603504" y="4677156"/>
            <a:ext cx="38436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rgbClr val="FFFFFF"/>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35" name="Shape 335"/>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336" name="Shape 336"/>
        <p:cNvGrpSpPr/>
        <p:nvPr/>
      </p:nvGrpSpPr>
      <p:grpSpPr>
        <a:xfrm>
          <a:off x="0" y="0"/>
          <a:ext cx="0" cy="0"/>
          <a:chOff x="0" y="0"/>
          <a:chExt cx="0" cy="0"/>
        </a:xfrm>
      </p:grpSpPr>
      <p:sp>
        <p:nvSpPr>
          <p:cNvPr id="337" name="Shape 337"/>
          <p:cNvSpPr/>
          <p:nvPr/>
        </p:nvSpPr>
        <p:spPr>
          <a:xfrm>
            <a:off x="0" y="0"/>
            <a:ext cx="4572000" cy="5143500"/>
          </a:xfrm>
          <a:prstGeom prst="rect">
            <a:avLst/>
          </a:prstGeom>
          <a:solidFill>
            <a:schemeClr val="accent2"/>
          </a:solidFill>
          <a:ln>
            <a:noFill/>
          </a:ln>
        </p:spPr>
        <p:txBody>
          <a:bodyPr anchorCtr="0" anchor="ctr" bIns="68575" lIns="68575" rIns="68575" wrap="square" tIns="68575">
            <a:noAutofit/>
          </a:bodyPr>
          <a:lstStyle/>
          <a:p>
            <a:pPr lvl="0">
              <a:spcBef>
                <a:spcPts val="0"/>
              </a:spcBef>
              <a:buNone/>
            </a:pPr>
            <a:r>
              <a:t/>
            </a:r>
            <a:endParaRPr/>
          </a:p>
        </p:txBody>
      </p:sp>
      <p:sp>
        <p:nvSpPr>
          <p:cNvPr id="338" name="Shape 338"/>
          <p:cNvSpPr txBox="1"/>
          <p:nvPr>
            <p:ph type="title"/>
          </p:nvPr>
        </p:nvSpPr>
        <p:spPr>
          <a:xfrm>
            <a:off x="606392" y="1682871"/>
            <a:ext cx="3371100" cy="850800"/>
          </a:xfrm>
          <a:prstGeom prst="rect">
            <a:avLst/>
          </a:prstGeom>
          <a:solidFill>
            <a:srgbClr val="FFFFFF"/>
          </a:solidFill>
          <a:ln cap="flat" cmpd="sng" w="9525">
            <a:solidFill>
              <a:srgbClr val="404040"/>
            </a:solidFill>
            <a:prstDash val="solid"/>
            <a:round/>
            <a:headEnd len="med" w="med" type="none"/>
            <a:tailEnd len="med" w="med" type="none"/>
          </a:ln>
        </p:spPr>
        <p:txBody>
          <a:bodyPr anchorCtr="1" anchor="ctr" bIns="68575" lIns="68575" rIns="68575" wrap="square" tIns="68575"/>
          <a:lstStyle>
            <a:lvl1pPr indent="0" lvl="0" marL="0" marR="0" rtl="0" algn="ctr">
              <a:lnSpc>
                <a:spcPct val="90000"/>
              </a:lnSpc>
              <a:spcBef>
                <a:spcPts val="0"/>
              </a:spcBef>
              <a:buClr>
                <a:srgbClr val="262626"/>
              </a:buClr>
              <a:buSzPts val="1700"/>
              <a:buFont typeface="Cabin"/>
              <a:buNone/>
              <a:defRPr b="0" i="0" sz="17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339" name="Shape 339"/>
          <p:cNvSpPr/>
          <p:nvPr>
            <p:ph idx="2" type="pic"/>
          </p:nvPr>
        </p:nvSpPr>
        <p:spPr>
          <a:xfrm>
            <a:off x="4571999" y="0"/>
            <a:ext cx="4576500" cy="5143500"/>
          </a:xfrm>
          <a:prstGeom prst="rect">
            <a:avLst/>
          </a:prstGeom>
          <a:solidFill>
            <a:srgbClr val="BFBFBF"/>
          </a:solidFill>
          <a:ln>
            <a:noFill/>
          </a:ln>
        </p:spPr>
        <p:txBody>
          <a:bodyPr anchorCtr="0" anchor="t" bIns="68575" lIns="68575" rIns="68575" wrap="square" tIns="68575"/>
          <a:lstStyle>
            <a:lvl1pPr indent="0" lvl="0" marL="0" marR="0" rtl="0" algn="l">
              <a:lnSpc>
                <a:spcPct val="100000"/>
              </a:lnSpc>
              <a:spcBef>
                <a:spcPts val="800"/>
              </a:spcBef>
              <a:buClr>
                <a:schemeClr val="accent2"/>
              </a:buClr>
              <a:buSzPts val="2400"/>
              <a:buFont typeface="Arial"/>
              <a:buNone/>
              <a:defRPr b="0" i="0" sz="2400" u="none" cap="none" strike="noStrike">
                <a:solidFill>
                  <a:srgbClr val="FEFEFE"/>
                </a:solidFill>
                <a:latin typeface="Cabin"/>
                <a:ea typeface="Cabin"/>
                <a:cs typeface="Cabin"/>
                <a:sym typeface="Cabin"/>
              </a:defRPr>
            </a:lvl1pPr>
            <a:lvl2pPr indent="0" lvl="1" marL="342900" marR="0" rtl="0" algn="l">
              <a:lnSpc>
                <a:spcPct val="100000"/>
              </a:lnSpc>
              <a:spcBef>
                <a:spcPts val="800"/>
              </a:spcBef>
              <a:buClr>
                <a:schemeClr val="accent2"/>
              </a:buClr>
              <a:buSzPts val="2100"/>
              <a:buFont typeface="Arial"/>
              <a:buNone/>
              <a:defRPr b="0" i="0" sz="2100" u="none" cap="none" strike="noStrike">
                <a:solidFill>
                  <a:srgbClr val="262626"/>
                </a:solidFill>
                <a:latin typeface="Cabin"/>
                <a:ea typeface="Cabin"/>
                <a:cs typeface="Cabin"/>
                <a:sym typeface="Cabin"/>
              </a:defRPr>
            </a:lvl2pPr>
            <a:lvl3pPr indent="0" lvl="2" marL="685800" marR="0" rtl="0" algn="l">
              <a:lnSpc>
                <a:spcPct val="100000"/>
              </a:lnSpc>
              <a:spcBef>
                <a:spcPts val="800"/>
              </a:spcBef>
              <a:buClr>
                <a:schemeClr val="accent2"/>
              </a:buClr>
              <a:buSzPts val="1800"/>
              <a:buFont typeface="Arial"/>
              <a:buNone/>
              <a:defRPr b="0" i="0" sz="1800" u="none" cap="none" strike="noStrike">
                <a:solidFill>
                  <a:srgbClr val="262626"/>
                </a:solidFill>
                <a:latin typeface="Cabin"/>
                <a:ea typeface="Cabin"/>
                <a:cs typeface="Cabin"/>
                <a:sym typeface="Cabin"/>
              </a:defRPr>
            </a:lvl3pPr>
            <a:lvl4pPr indent="0" lvl="3" marL="1028700" marR="0" rtl="0" algn="l">
              <a:lnSpc>
                <a:spcPct val="100000"/>
              </a:lnSpc>
              <a:spcBef>
                <a:spcPts val="800"/>
              </a:spcBef>
              <a:buClr>
                <a:schemeClr val="accent2"/>
              </a:buClr>
              <a:buSzPts val="1500"/>
              <a:buFont typeface="Arial"/>
              <a:buNone/>
              <a:defRPr b="0" i="0" sz="1500" u="none" cap="none" strike="noStrike">
                <a:solidFill>
                  <a:srgbClr val="262626"/>
                </a:solidFill>
                <a:latin typeface="Cabin"/>
                <a:ea typeface="Cabin"/>
                <a:cs typeface="Cabin"/>
                <a:sym typeface="Cabin"/>
              </a:defRPr>
            </a:lvl4pPr>
            <a:lvl5pPr indent="0" lvl="4" marL="1371600" marR="0" rtl="0" algn="l">
              <a:lnSpc>
                <a:spcPct val="100000"/>
              </a:lnSpc>
              <a:spcBef>
                <a:spcPts val="800"/>
              </a:spcBef>
              <a:buClr>
                <a:schemeClr val="accent2"/>
              </a:buClr>
              <a:buSzPts val="1500"/>
              <a:buFont typeface="Arial"/>
              <a:buNone/>
              <a:defRPr b="0" i="0" sz="1500" u="none" cap="none" strike="noStrike">
                <a:solidFill>
                  <a:srgbClr val="262626"/>
                </a:solidFill>
                <a:latin typeface="Cabin"/>
                <a:ea typeface="Cabin"/>
                <a:cs typeface="Cabin"/>
                <a:sym typeface="Cabin"/>
              </a:defRPr>
            </a:lvl5pPr>
            <a:lvl6pPr indent="0" lvl="5" marL="1714500" marR="0" rtl="0" algn="l">
              <a:lnSpc>
                <a:spcPct val="100000"/>
              </a:lnSpc>
              <a:spcBef>
                <a:spcPts val="800"/>
              </a:spcBef>
              <a:buClr>
                <a:schemeClr val="accent2"/>
              </a:buClr>
              <a:buSzPts val="1500"/>
              <a:buFont typeface="Arial"/>
              <a:buNone/>
              <a:defRPr b="0" i="0" sz="1500" u="none" cap="none" strike="noStrike">
                <a:solidFill>
                  <a:schemeClr val="dk1"/>
                </a:solidFill>
                <a:latin typeface="Cabin"/>
                <a:ea typeface="Cabin"/>
                <a:cs typeface="Cabin"/>
                <a:sym typeface="Cabin"/>
              </a:defRPr>
            </a:lvl6pPr>
            <a:lvl7pPr indent="0" lvl="6" marL="2057400" marR="0" rtl="0" algn="l">
              <a:lnSpc>
                <a:spcPct val="100000"/>
              </a:lnSpc>
              <a:spcBef>
                <a:spcPts val="800"/>
              </a:spcBef>
              <a:buClr>
                <a:schemeClr val="accent2"/>
              </a:buClr>
              <a:buSzPts val="1500"/>
              <a:buFont typeface="Arial"/>
              <a:buNone/>
              <a:defRPr b="0" i="0" sz="1500" u="none" cap="none" strike="noStrike">
                <a:solidFill>
                  <a:schemeClr val="dk1"/>
                </a:solidFill>
                <a:latin typeface="Cabin"/>
                <a:ea typeface="Cabin"/>
                <a:cs typeface="Cabin"/>
                <a:sym typeface="Cabin"/>
              </a:defRPr>
            </a:lvl7pPr>
            <a:lvl8pPr indent="0" lvl="7" marL="2400300" marR="0" rtl="0" algn="l">
              <a:lnSpc>
                <a:spcPct val="100000"/>
              </a:lnSpc>
              <a:spcBef>
                <a:spcPts val="800"/>
              </a:spcBef>
              <a:buClr>
                <a:schemeClr val="accent2"/>
              </a:buClr>
              <a:buSzPts val="1500"/>
              <a:buFont typeface="Arial"/>
              <a:buNone/>
              <a:defRPr b="0" i="0" sz="1500" u="none" cap="none" strike="noStrike">
                <a:solidFill>
                  <a:schemeClr val="dk1"/>
                </a:solidFill>
                <a:latin typeface="Cabin"/>
                <a:ea typeface="Cabin"/>
                <a:cs typeface="Cabin"/>
                <a:sym typeface="Cabin"/>
              </a:defRPr>
            </a:lvl8pPr>
            <a:lvl9pPr indent="0" lvl="8" marL="2743200" marR="0" rtl="0" algn="l">
              <a:lnSpc>
                <a:spcPct val="100000"/>
              </a:lnSpc>
              <a:spcBef>
                <a:spcPts val="800"/>
              </a:spcBef>
              <a:buClr>
                <a:schemeClr val="accent2"/>
              </a:buClr>
              <a:buSzPts val="1500"/>
              <a:buFont typeface="Arial"/>
              <a:buNone/>
              <a:defRPr b="0" i="0" sz="1500" u="none" cap="none" strike="noStrike">
                <a:solidFill>
                  <a:schemeClr val="dk1"/>
                </a:solidFill>
                <a:latin typeface="Cabin"/>
                <a:ea typeface="Cabin"/>
                <a:cs typeface="Cabin"/>
                <a:sym typeface="Cabin"/>
              </a:defRPr>
            </a:lvl9pPr>
          </a:lstStyle>
          <a:p/>
        </p:txBody>
      </p:sp>
      <p:sp>
        <p:nvSpPr>
          <p:cNvPr id="340" name="Shape 340"/>
          <p:cNvSpPr txBox="1"/>
          <p:nvPr>
            <p:ph idx="1" type="body"/>
          </p:nvPr>
        </p:nvSpPr>
        <p:spPr>
          <a:xfrm>
            <a:off x="836676" y="2662438"/>
            <a:ext cx="2846100" cy="1645500"/>
          </a:xfrm>
          <a:prstGeom prst="rect">
            <a:avLst/>
          </a:prstGeom>
          <a:noFill/>
          <a:ln>
            <a:noFill/>
          </a:ln>
        </p:spPr>
        <p:txBody>
          <a:bodyPr anchorCtr="1" anchor="t" bIns="68575" lIns="68575" rIns="68575" wrap="square" tIns="68575"/>
          <a:lstStyle>
            <a:lvl1pPr indent="0" lvl="0" marL="0" marR="0" rtl="0" algn="ctr">
              <a:lnSpc>
                <a:spcPct val="100000"/>
              </a:lnSpc>
              <a:spcBef>
                <a:spcPts val="800"/>
              </a:spcBef>
              <a:buClr>
                <a:schemeClr val="accent2"/>
              </a:buClr>
              <a:buSzPts val="1100"/>
              <a:buFont typeface="Arial"/>
              <a:buNone/>
              <a:defRPr b="0" i="0" sz="1100" u="none" cap="none" strike="noStrike">
                <a:solidFill>
                  <a:srgbClr val="FFFFFF"/>
                </a:solidFill>
                <a:latin typeface="Cabin"/>
                <a:ea typeface="Cabin"/>
                <a:cs typeface="Cabin"/>
                <a:sym typeface="Cabin"/>
              </a:defRPr>
            </a:lvl1pPr>
            <a:lvl2pPr indent="0" lvl="1" marL="342900" marR="0" rtl="0" algn="l">
              <a:lnSpc>
                <a:spcPct val="100000"/>
              </a:lnSpc>
              <a:spcBef>
                <a:spcPts val="800"/>
              </a:spcBef>
              <a:buClr>
                <a:schemeClr val="accent2"/>
              </a:buClr>
              <a:buSzPts val="1100"/>
              <a:buFont typeface="Arial"/>
              <a:buNone/>
              <a:defRPr b="0" i="0" sz="1100" u="none" cap="none" strike="noStrike">
                <a:solidFill>
                  <a:srgbClr val="262626"/>
                </a:solidFill>
                <a:latin typeface="Cabin"/>
                <a:ea typeface="Cabin"/>
                <a:cs typeface="Cabin"/>
                <a:sym typeface="Cabin"/>
              </a:defRPr>
            </a:lvl2pPr>
            <a:lvl3pPr indent="0" lvl="2" marL="685800" marR="0" rtl="0" algn="l">
              <a:lnSpc>
                <a:spcPct val="100000"/>
              </a:lnSpc>
              <a:spcBef>
                <a:spcPts val="800"/>
              </a:spcBef>
              <a:buClr>
                <a:schemeClr val="accent2"/>
              </a:buClr>
              <a:buSzPts val="900"/>
              <a:buFont typeface="Arial"/>
              <a:buNone/>
              <a:defRPr b="0" i="0" sz="900" u="none" cap="none" strike="noStrike">
                <a:solidFill>
                  <a:srgbClr val="262626"/>
                </a:solidFill>
                <a:latin typeface="Cabin"/>
                <a:ea typeface="Cabin"/>
                <a:cs typeface="Cabin"/>
                <a:sym typeface="Cabin"/>
              </a:defRPr>
            </a:lvl3pPr>
            <a:lvl4pPr indent="0" lvl="3" marL="1028700" marR="0" rtl="0" algn="l">
              <a:lnSpc>
                <a:spcPct val="100000"/>
              </a:lnSpc>
              <a:spcBef>
                <a:spcPts val="800"/>
              </a:spcBef>
              <a:buClr>
                <a:schemeClr val="accent2"/>
              </a:buClr>
              <a:buSzPts val="800"/>
              <a:buFont typeface="Arial"/>
              <a:buNone/>
              <a:defRPr b="0" i="0" sz="800" u="none" cap="none" strike="noStrike">
                <a:solidFill>
                  <a:srgbClr val="262626"/>
                </a:solidFill>
                <a:latin typeface="Cabin"/>
                <a:ea typeface="Cabin"/>
                <a:cs typeface="Cabin"/>
                <a:sym typeface="Cabin"/>
              </a:defRPr>
            </a:lvl4pPr>
            <a:lvl5pPr indent="0" lvl="4" marL="1371600" marR="0" rtl="0" algn="l">
              <a:lnSpc>
                <a:spcPct val="100000"/>
              </a:lnSpc>
              <a:spcBef>
                <a:spcPts val="800"/>
              </a:spcBef>
              <a:buClr>
                <a:schemeClr val="accent2"/>
              </a:buClr>
              <a:buSzPts val="800"/>
              <a:buFont typeface="Arial"/>
              <a:buNone/>
              <a:defRPr b="0" i="0" sz="800" u="none" cap="none" strike="noStrike">
                <a:solidFill>
                  <a:srgbClr val="262626"/>
                </a:solidFill>
                <a:latin typeface="Cabin"/>
                <a:ea typeface="Cabin"/>
                <a:cs typeface="Cabin"/>
                <a:sym typeface="Cabin"/>
              </a:defRPr>
            </a:lvl5pPr>
            <a:lvl6pPr indent="0" lvl="5" marL="1714500" marR="0" rtl="0" algn="l">
              <a:lnSpc>
                <a:spcPct val="100000"/>
              </a:lnSpc>
              <a:spcBef>
                <a:spcPts val="800"/>
              </a:spcBef>
              <a:buClr>
                <a:schemeClr val="accent2"/>
              </a:buClr>
              <a:buSzPts val="800"/>
              <a:buFont typeface="Arial"/>
              <a:buNone/>
              <a:defRPr b="0" i="0" sz="800" u="none" cap="none" strike="noStrike">
                <a:solidFill>
                  <a:schemeClr val="dk1"/>
                </a:solidFill>
                <a:latin typeface="Cabin"/>
                <a:ea typeface="Cabin"/>
                <a:cs typeface="Cabin"/>
                <a:sym typeface="Cabin"/>
              </a:defRPr>
            </a:lvl6pPr>
            <a:lvl7pPr indent="0" lvl="6" marL="2057400" marR="0" rtl="0" algn="l">
              <a:lnSpc>
                <a:spcPct val="100000"/>
              </a:lnSpc>
              <a:spcBef>
                <a:spcPts val="800"/>
              </a:spcBef>
              <a:buClr>
                <a:schemeClr val="accent2"/>
              </a:buClr>
              <a:buSzPts val="800"/>
              <a:buFont typeface="Arial"/>
              <a:buNone/>
              <a:defRPr b="0" i="0" sz="800" u="none" cap="none" strike="noStrike">
                <a:solidFill>
                  <a:schemeClr val="dk1"/>
                </a:solidFill>
                <a:latin typeface="Cabin"/>
                <a:ea typeface="Cabin"/>
                <a:cs typeface="Cabin"/>
                <a:sym typeface="Cabin"/>
              </a:defRPr>
            </a:lvl7pPr>
            <a:lvl8pPr indent="0" lvl="7" marL="2400300" marR="0" rtl="0" algn="l">
              <a:lnSpc>
                <a:spcPct val="100000"/>
              </a:lnSpc>
              <a:spcBef>
                <a:spcPts val="800"/>
              </a:spcBef>
              <a:buClr>
                <a:schemeClr val="accent2"/>
              </a:buClr>
              <a:buSzPts val="800"/>
              <a:buFont typeface="Arial"/>
              <a:buNone/>
              <a:defRPr b="0" i="0" sz="800" u="none" cap="none" strike="noStrike">
                <a:solidFill>
                  <a:schemeClr val="dk1"/>
                </a:solidFill>
                <a:latin typeface="Cabin"/>
                <a:ea typeface="Cabin"/>
                <a:cs typeface="Cabin"/>
                <a:sym typeface="Cabin"/>
              </a:defRPr>
            </a:lvl8pPr>
            <a:lvl9pPr indent="0" lvl="8" marL="2743200" marR="0" rtl="0" algn="l">
              <a:lnSpc>
                <a:spcPct val="100000"/>
              </a:lnSpc>
              <a:spcBef>
                <a:spcPts val="800"/>
              </a:spcBef>
              <a:buClr>
                <a:schemeClr val="accent2"/>
              </a:buClr>
              <a:buSzPts val="800"/>
              <a:buFont typeface="Arial"/>
              <a:buNone/>
              <a:defRPr b="0" i="0" sz="800" u="none" cap="none" strike="noStrike">
                <a:solidFill>
                  <a:schemeClr val="dk1"/>
                </a:solidFill>
                <a:latin typeface="Cabin"/>
                <a:ea typeface="Cabin"/>
                <a:cs typeface="Cabin"/>
                <a:sym typeface="Cabin"/>
              </a:defRPr>
            </a:lvl9pPr>
          </a:lstStyle>
          <a:p/>
        </p:txBody>
      </p:sp>
      <p:sp>
        <p:nvSpPr>
          <p:cNvPr id="341" name="Shape 341"/>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rgbClr val="FFFFFF"/>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42" name="Shape 342"/>
          <p:cNvSpPr txBox="1"/>
          <p:nvPr>
            <p:ph idx="11" type="ftr"/>
          </p:nvPr>
        </p:nvSpPr>
        <p:spPr>
          <a:xfrm>
            <a:off x="603504" y="4677156"/>
            <a:ext cx="38436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rgbClr val="FFFFFF"/>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43" name="Shape 343"/>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344" name="Shape 344"/>
        <p:cNvGrpSpPr/>
        <p:nvPr/>
      </p:nvGrpSpPr>
      <p:grpSpPr>
        <a:xfrm>
          <a:off x="0" y="0"/>
          <a:ext cx="0" cy="0"/>
          <a:chOff x="0" y="0"/>
          <a:chExt cx="0" cy="0"/>
        </a:xfrm>
      </p:grpSpPr>
      <p:sp>
        <p:nvSpPr>
          <p:cNvPr id="345" name="Shape 345"/>
          <p:cNvSpPr txBox="1"/>
          <p:nvPr>
            <p:ph type="title"/>
          </p:nvPr>
        </p:nvSpPr>
        <p:spPr>
          <a:xfrm>
            <a:off x="1673352" y="723519"/>
            <a:ext cx="57975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68575" lIns="68575" rIns="68575" wrap="square" tIns="68575"/>
          <a:lstStyle>
            <a:lvl1pPr indent="0" lvl="0" marL="0" marR="0" rtl="0" algn="ctr">
              <a:lnSpc>
                <a:spcPct val="90000"/>
              </a:lnSpc>
              <a:spcBef>
                <a:spcPts val="0"/>
              </a:spcBef>
              <a:buClr>
                <a:srgbClr val="262626"/>
              </a:buClr>
              <a:buSzPts val="2100"/>
              <a:buFont typeface="Cabin"/>
              <a:buNone/>
              <a:defRPr b="0" i="0" sz="21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346" name="Shape 346"/>
          <p:cNvSpPr txBox="1"/>
          <p:nvPr>
            <p:ph idx="1" type="body"/>
          </p:nvPr>
        </p:nvSpPr>
        <p:spPr>
          <a:xfrm rot="5400000">
            <a:off x="3408648" y="243033"/>
            <a:ext cx="2326500" cy="5797500"/>
          </a:xfrm>
          <a:prstGeom prst="rect">
            <a:avLst/>
          </a:prstGeom>
          <a:noFill/>
          <a:ln>
            <a:noFill/>
          </a:ln>
        </p:spPr>
        <p:txBody>
          <a:bodyPr anchorCtr="0" anchor="t" bIns="68575" lIns="68575" rIns="68575" wrap="square" tIns="68575"/>
          <a:lstStyle>
            <a:lvl1pPr indent="-88900" lvl="0" marL="177800" marR="0" rtl="0" algn="l">
              <a:lnSpc>
                <a:spcPct val="100000"/>
              </a:lnSpc>
              <a:spcBef>
                <a:spcPts val="800"/>
              </a:spcBef>
              <a:buClr>
                <a:schemeClr val="accent2"/>
              </a:buClr>
              <a:buSzPts val="1400"/>
              <a:buFont typeface="Arial"/>
              <a:buChar char="•"/>
              <a:defRPr b="0" i="0" sz="1400" u="none" cap="none" strike="noStrike">
                <a:solidFill>
                  <a:srgbClr val="262626"/>
                </a:solidFill>
                <a:latin typeface="Cabin"/>
                <a:ea typeface="Cabin"/>
                <a:cs typeface="Cabin"/>
                <a:sym typeface="Cabin"/>
              </a:defRPr>
            </a:lvl1pPr>
            <a:lvl2pPr indent="-88900" lvl="1" marL="3429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2pPr>
            <a:lvl3pPr indent="-101600" lvl="2" marL="5207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3pPr>
            <a:lvl4pPr indent="-88900" lvl="3" marL="6858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4pPr>
            <a:lvl5pPr indent="-101600" lvl="4" marL="8636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5pPr>
            <a:lvl6pPr indent="-101600" lvl="5" marL="990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6pPr>
            <a:lvl7pPr indent="-101600" lvl="6" marL="1117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7pPr>
            <a:lvl8pPr indent="-101600" lvl="7" marL="1244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8pPr>
            <a:lvl9pPr indent="-88900" lvl="8" marL="1409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347" name="Shape 347"/>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48" name="Shape 348"/>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49" name="Shape 349"/>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350" name="Shape 350"/>
        <p:cNvGrpSpPr/>
        <p:nvPr/>
      </p:nvGrpSpPr>
      <p:grpSpPr>
        <a:xfrm>
          <a:off x="0" y="0"/>
          <a:ext cx="0" cy="0"/>
          <a:chOff x="0" y="0"/>
          <a:chExt cx="0" cy="0"/>
        </a:xfrm>
      </p:grpSpPr>
      <p:sp>
        <p:nvSpPr>
          <p:cNvPr id="351" name="Shape 351"/>
          <p:cNvSpPr txBox="1"/>
          <p:nvPr>
            <p:ph type="title"/>
          </p:nvPr>
        </p:nvSpPr>
        <p:spPr>
          <a:xfrm rot="5400000">
            <a:off x="5107890" y="2084745"/>
            <a:ext cx="3737700" cy="9741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68575" lIns="68575" rIns="68575" wrap="square" tIns="68575"/>
          <a:lstStyle>
            <a:lvl1pPr indent="0" lvl="0" marL="0" marR="0" rtl="0" algn="ctr">
              <a:lnSpc>
                <a:spcPct val="90000"/>
              </a:lnSpc>
              <a:spcBef>
                <a:spcPts val="0"/>
              </a:spcBef>
              <a:buClr>
                <a:srgbClr val="262626"/>
              </a:buClr>
              <a:buSzPts val="2100"/>
              <a:buFont typeface="Cabin"/>
              <a:buNone/>
              <a:defRPr b="0" i="0" sz="21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352" name="Shape 352"/>
          <p:cNvSpPr txBox="1"/>
          <p:nvPr>
            <p:ph idx="1" type="body"/>
          </p:nvPr>
        </p:nvSpPr>
        <p:spPr>
          <a:xfrm rot="5400000">
            <a:off x="2128969" y="247395"/>
            <a:ext cx="3737700" cy="4648800"/>
          </a:xfrm>
          <a:prstGeom prst="rect">
            <a:avLst/>
          </a:prstGeom>
          <a:noFill/>
          <a:ln>
            <a:noFill/>
          </a:ln>
        </p:spPr>
        <p:txBody>
          <a:bodyPr anchorCtr="0" anchor="t" bIns="68575" lIns="68575" rIns="68575" wrap="square" tIns="68575"/>
          <a:lstStyle>
            <a:lvl1pPr indent="-88900" lvl="0" marL="177800" marR="0" rtl="0" algn="l">
              <a:lnSpc>
                <a:spcPct val="100000"/>
              </a:lnSpc>
              <a:spcBef>
                <a:spcPts val="800"/>
              </a:spcBef>
              <a:buClr>
                <a:schemeClr val="accent2"/>
              </a:buClr>
              <a:buSzPts val="1400"/>
              <a:buFont typeface="Arial"/>
              <a:buChar char="•"/>
              <a:defRPr b="0" i="0" sz="1400" u="none" cap="none" strike="noStrike">
                <a:solidFill>
                  <a:srgbClr val="262626"/>
                </a:solidFill>
                <a:latin typeface="Cabin"/>
                <a:ea typeface="Cabin"/>
                <a:cs typeface="Cabin"/>
                <a:sym typeface="Cabin"/>
              </a:defRPr>
            </a:lvl1pPr>
            <a:lvl2pPr indent="-88900" lvl="1" marL="3429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2pPr>
            <a:lvl3pPr indent="-101600" lvl="2" marL="5207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3pPr>
            <a:lvl4pPr indent="-88900" lvl="3" marL="6858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4pPr>
            <a:lvl5pPr indent="-101600" lvl="4" marL="8636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5pPr>
            <a:lvl6pPr indent="-101600" lvl="5" marL="990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6pPr>
            <a:lvl7pPr indent="-101600" lvl="6" marL="1117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7pPr>
            <a:lvl8pPr indent="-101600" lvl="7" marL="1244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8pPr>
            <a:lvl9pPr indent="-88900" lvl="8" marL="1409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353" name="Shape 353"/>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54" name="Shape 354"/>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sz="800">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355" name="Shape 355"/>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lang="en" sz="800">
                <a:solidFill>
                  <a:srgbClr val="FFFFFF"/>
                </a:solidFill>
                <a:latin typeface="Cabin"/>
                <a:ea typeface="Cabin"/>
                <a:cs typeface="Cabin"/>
                <a:sym typeface="Cabi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273" name="Shape 273"/>
        <p:cNvGrpSpPr/>
        <p:nvPr/>
      </p:nvGrpSpPr>
      <p:grpSpPr>
        <a:xfrm>
          <a:off x="0" y="0"/>
          <a:ext cx="0" cy="0"/>
          <a:chOff x="0" y="0"/>
          <a:chExt cx="0" cy="0"/>
        </a:xfrm>
      </p:grpSpPr>
      <p:sp>
        <p:nvSpPr>
          <p:cNvPr id="274" name="Shape 274"/>
          <p:cNvSpPr txBox="1"/>
          <p:nvPr>
            <p:ph type="title"/>
          </p:nvPr>
        </p:nvSpPr>
        <p:spPr>
          <a:xfrm>
            <a:off x="1673352" y="723519"/>
            <a:ext cx="57975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68575" lIns="68575" rIns="68575" wrap="square" tIns="68575"/>
          <a:lstStyle>
            <a:lvl1pPr indent="0" lvl="0" marL="0" marR="0" rtl="0" algn="ctr">
              <a:lnSpc>
                <a:spcPct val="90000"/>
              </a:lnSpc>
              <a:spcBef>
                <a:spcPts val="0"/>
              </a:spcBef>
              <a:buClr>
                <a:srgbClr val="262626"/>
              </a:buClr>
              <a:buSzPts val="2100"/>
              <a:buFont typeface="Cabin"/>
              <a:buNone/>
              <a:defRPr b="0" i="0" sz="2100" u="none" cap="none" strike="noStrike">
                <a:solidFill>
                  <a:srgbClr val="262626"/>
                </a:solidFill>
                <a:latin typeface="Cabin"/>
                <a:ea typeface="Cabin"/>
                <a:cs typeface="Cabin"/>
                <a:sym typeface="Cabin"/>
              </a:defRPr>
            </a:lvl1pPr>
            <a:lvl2pPr indent="0" lvl="1" rtl="0">
              <a:spcBef>
                <a:spcPts val="0"/>
              </a:spcBef>
              <a:buSzPts val="1100"/>
              <a:buNone/>
              <a:defRPr sz="1400"/>
            </a:lvl2pPr>
            <a:lvl3pPr indent="0" lvl="2" rtl="0">
              <a:spcBef>
                <a:spcPts val="0"/>
              </a:spcBef>
              <a:buSzPts val="1100"/>
              <a:buNone/>
              <a:defRPr sz="1400"/>
            </a:lvl3pPr>
            <a:lvl4pPr indent="0" lvl="3" rtl="0">
              <a:spcBef>
                <a:spcPts val="0"/>
              </a:spcBef>
              <a:buSzPts val="1100"/>
              <a:buNone/>
              <a:defRPr sz="1400"/>
            </a:lvl4pPr>
            <a:lvl5pPr indent="0" lvl="4" rtl="0">
              <a:spcBef>
                <a:spcPts val="0"/>
              </a:spcBef>
              <a:buSzPts val="1100"/>
              <a:buNone/>
              <a:defRPr sz="1400"/>
            </a:lvl5pPr>
            <a:lvl6pPr indent="0" lvl="5" rtl="0">
              <a:spcBef>
                <a:spcPts val="0"/>
              </a:spcBef>
              <a:buSzPts val="1100"/>
              <a:buNone/>
              <a:defRPr sz="1400"/>
            </a:lvl6pPr>
            <a:lvl7pPr indent="0" lvl="6" rtl="0">
              <a:spcBef>
                <a:spcPts val="0"/>
              </a:spcBef>
              <a:buSzPts val="1100"/>
              <a:buNone/>
              <a:defRPr sz="1400"/>
            </a:lvl7pPr>
            <a:lvl8pPr indent="0" lvl="7" rtl="0">
              <a:spcBef>
                <a:spcPts val="0"/>
              </a:spcBef>
              <a:buSzPts val="1100"/>
              <a:buNone/>
              <a:defRPr sz="1400"/>
            </a:lvl8pPr>
            <a:lvl9pPr indent="0" lvl="8" rtl="0">
              <a:spcBef>
                <a:spcPts val="0"/>
              </a:spcBef>
              <a:buSzPts val="1100"/>
              <a:buNone/>
              <a:defRPr sz="1400"/>
            </a:lvl9pPr>
          </a:lstStyle>
          <a:p/>
        </p:txBody>
      </p:sp>
      <p:sp>
        <p:nvSpPr>
          <p:cNvPr id="275" name="Shape 275"/>
          <p:cNvSpPr txBox="1"/>
          <p:nvPr>
            <p:ph idx="1" type="body"/>
          </p:nvPr>
        </p:nvSpPr>
        <p:spPr>
          <a:xfrm>
            <a:off x="1673352" y="1978533"/>
            <a:ext cx="5797500" cy="2326500"/>
          </a:xfrm>
          <a:prstGeom prst="rect">
            <a:avLst/>
          </a:prstGeom>
          <a:noFill/>
          <a:ln>
            <a:noFill/>
          </a:ln>
        </p:spPr>
        <p:txBody>
          <a:bodyPr anchorCtr="0" anchor="t" bIns="68575" lIns="68575" rIns="68575" wrap="square" tIns="68575"/>
          <a:lstStyle>
            <a:lvl1pPr indent="-88900" lvl="0" marL="177800" marR="0" rtl="0" algn="l">
              <a:lnSpc>
                <a:spcPct val="100000"/>
              </a:lnSpc>
              <a:spcBef>
                <a:spcPts val="800"/>
              </a:spcBef>
              <a:buClr>
                <a:schemeClr val="accent2"/>
              </a:buClr>
              <a:buSzPts val="1400"/>
              <a:buFont typeface="Arial"/>
              <a:buChar char="•"/>
              <a:defRPr b="0" i="0" sz="1400" u="none" cap="none" strike="noStrike">
                <a:solidFill>
                  <a:srgbClr val="262626"/>
                </a:solidFill>
                <a:latin typeface="Cabin"/>
                <a:ea typeface="Cabin"/>
                <a:cs typeface="Cabin"/>
                <a:sym typeface="Cabin"/>
              </a:defRPr>
            </a:lvl1pPr>
            <a:lvl2pPr indent="-88900" lvl="1" marL="3429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2pPr>
            <a:lvl3pPr indent="-101600" lvl="2" marL="5207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3pPr>
            <a:lvl4pPr indent="-88900" lvl="3" marL="6858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4pPr>
            <a:lvl5pPr indent="-101600" lvl="4" marL="863600" marR="0" rtl="0" algn="l">
              <a:lnSpc>
                <a:spcPct val="100000"/>
              </a:lnSpc>
              <a:spcBef>
                <a:spcPts val="800"/>
              </a:spcBef>
              <a:buClr>
                <a:schemeClr val="accent2"/>
              </a:buClr>
              <a:buSzPts val="1200"/>
              <a:buFont typeface="Arial"/>
              <a:buChar char="•"/>
              <a:defRPr b="0" i="0" sz="1200" u="none" cap="none" strike="noStrike">
                <a:solidFill>
                  <a:srgbClr val="262626"/>
                </a:solidFill>
                <a:latin typeface="Cabin"/>
                <a:ea typeface="Cabin"/>
                <a:cs typeface="Cabin"/>
                <a:sym typeface="Cabin"/>
              </a:defRPr>
            </a:lvl5pPr>
            <a:lvl6pPr indent="-101600" lvl="5" marL="990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6pPr>
            <a:lvl7pPr indent="-101600" lvl="6" marL="1117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7pPr>
            <a:lvl8pPr indent="-101600" lvl="7" marL="12446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8pPr>
            <a:lvl9pPr indent="-88900" lvl="8" marL="1409700" marR="0" rtl="0" algn="l">
              <a:lnSpc>
                <a:spcPct val="100000"/>
              </a:lnSpc>
              <a:spcBef>
                <a:spcPts val="800"/>
              </a:spcBef>
              <a:buClr>
                <a:schemeClr val="accent2"/>
              </a:buClr>
              <a:buSzPts val="1200"/>
              <a:buFont typeface="Arial"/>
              <a:buChar char="•"/>
              <a:defRPr b="0" i="0" sz="1200" u="none" cap="none" strike="noStrike">
                <a:solidFill>
                  <a:schemeClr val="dk1"/>
                </a:solidFill>
                <a:latin typeface="Cabin"/>
                <a:ea typeface="Cabin"/>
                <a:cs typeface="Cabin"/>
                <a:sym typeface="Cabin"/>
              </a:defRPr>
            </a:lvl9pPr>
          </a:lstStyle>
          <a:p/>
        </p:txBody>
      </p:sp>
      <p:sp>
        <p:nvSpPr>
          <p:cNvPr id="276" name="Shape 276"/>
          <p:cNvSpPr txBox="1"/>
          <p:nvPr>
            <p:ph idx="10" type="dt"/>
          </p:nvPr>
        </p:nvSpPr>
        <p:spPr>
          <a:xfrm>
            <a:off x="5866072" y="4679112"/>
            <a:ext cx="2065200" cy="2430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800" u="none" cap="none" strike="noStrike">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277" name="Shape 277"/>
          <p:cNvSpPr txBox="1"/>
          <p:nvPr>
            <p:ph idx="11" type="ftr"/>
          </p:nvPr>
        </p:nvSpPr>
        <p:spPr>
          <a:xfrm>
            <a:off x="1200150" y="4677156"/>
            <a:ext cx="4425900" cy="2400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800" u="none" cap="none" strike="noStrike">
                <a:solidFill>
                  <a:schemeClr val="dk1"/>
                </a:solidFill>
                <a:latin typeface="Cabin"/>
                <a:ea typeface="Cabin"/>
                <a:cs typeface="Cabin"/>
                <a:sym typeface="Cabin"/>
              </a:defRPr>
            </a:lvl1pPr>
            <a:lvl2pPr indent="0" lvl="1" marL="342900" marR="0" rtl="0" algn="l">
              <a:spcBef>
                <a:spcPts val="0"/>
              </a:spcBef>
              <a:buSzPts val="1100"/>
              <a:buNone/>
              <a:defRPr b="0" i="0" sz="1400" u="none" cap="none" strike="noStrike">
                <a:solidFill>
                  <a:schemeClr val="dk1"/>
                </a:solidFill>
                <a:latin typeface="Cabin"/>
                <a:ea typeface="Cabin"/>
                <a:cs typeface="Cabin"/>
                <a:sym typeface="Cabin"/>
              </a:defRPr>
            </a:lvl2pPr>
            <a:lvl3pPr indent="0" lvl="2" marL="685800" marR="0" rtl="0" algn="l">
              <a:spcBef>
                <a:spcPts val="0"/>
              </a:spcBef>
              <a:buSzPts val="1100"/>
              <a:buNone/>
              <a:defRPr b="0" i="0" sz="1400" u="none" cap="none" strike="noStrike">
                <a:solidFill>
                  <a:schemeClr val="dk1"/>
                </a:solidFill>
                <a:latin typeface="Cabin"/>
                <a:ea typeface="Cabin"/>
                <a:cs typeface="Cabin"/>
                <a:sym typeface="Cabin"/>
              </a:defRPr>
            </a:lvl3pPr>
            <a:lvl4pPr indent="0" lvl="3" marL="1028700" marR="0" rtl="0" algn="l">
              <a:spcBef>
                <a:spcPts val="0"/>
              </a:spcBef>
              <a:buSzPts val="1100"/>
              <a:buNone/>
              <a:defRPr b="0" i="0" sz="1400" u="none" cap="none" strike="noStrike">
                <a:solidFill>
                  <a:schemeClr val="dk1"/>
                </a:solidFill>
                <a:latin typeface="Cabin"/>
                <a:ea typeface="Cabin"/>
                <a:cs typeface="Cabin"/>
                <a:sym typeface="Cabin"/>
              </a:defRPr>
            </a:lvl4pPr>
            <a:lvl5pPr indent="0" lvl="4" marL="1371600" marR="0" rtl="0" algn="l">
              <a:spcBef>
                <a:spcPts val="0"/>
              </a:spcBef>
              <a:buSzPts val="1100"/>
              <a:buNone/>
              <a:defRPr b="0" i="0" sz="1400" u="none" cap="none" strike="noStrike">
                <a:solidFill>
                  <a:schemeClr val="dk1"/>
                </a:solidFill>
                <a:latin typeface="Cabin"/>
                <a:ea typeface="Cabin"/>
                <a:cs typeface="Cabin"/>
                <a:sym typeface="Cabin"/>
              </a:defRPr>
            </a:lvl5pPr>
            <a:lvl6pPr indent="0" lvl="5" marL="1714500" marR="0" rtl="0" algn="l">
              <a:spcBef>
                <a:spcPts val="0"/>
              </a:spcBef>
              <a:buSzPts val="1100"/>
              <a:buNone/>
              <a:defRPr b="0" i="0" sz="1400" u="none" cap="none" strike="noStrike">
                <a:solidFill>
                  <a:schemeClr val="dk1"/>
                </a:solidFill>
                <a:latin typeface="Cabin"/>
                <a:ea typeface="Cabin"/>
                <a:cs typeface="Cabin"/>
                <a:sym typeface="Cabin"/>
              </a:defRPr>
            </a:lvl6pPr>
            <a:lvl7pPr indent="0" lvl="6" marL="2057400" marR="0" rtl="0" algn="l">
              <a:spcBef>
                <a:spcPts val="0"/>
              </a:spcBef>
              <a:buSzPts val="1100"/>
              <a:buNone/>
              <a:defRPr b="0" i="0" sz="1400" u="none" cap="none" strike="noStrike">
                <a:solidFill>
                  <a:schemeClr val="dk1"/>
                </a:solidFill>
                <a:latin typeface="Cabin"/>
                <a:ea typeface="Cabin"/>
                <a:cs typeface="Cabin"/>
                <a:sym typeface="Cabin"/>
              </a:defRPr>
            </a:lvl7pPr>
            <a:lvl8pPr indent="0" lvl="7" marL="2400300" marR="0" rtl="0" algn="l">
              <a:spcBef>
                <a:spcPts val="0"/>
              </a:spcBef>
              <a:buSzPts val="1100"/>
              <a:buNone/>
              <a:defRPr b="0" i="0" sz="1400" u="none" cap="none" strike="noStrike">
                <a:solidFill>
                  <a:schemeClr val="dk1"/>
                </a:solidFill>
                <a:latin typeface="Cabin"/>
                <a:ea typeface="Cabin"/>
                <a:cs typeface="Cabin"/>
                <a:sym typeface="Cabin"/>
              </a:defRPr>
            </a:lvl8pPr>
            <a:lvl9pPr indent="0" lvl="8" marL="2743200" marR="0" rtl="0" algn="l">
              <a:spcBef>
                <a:spcPts val="0"/>
              </a:spcBef>
              <a:buSzPts val="1100"/>
              <a:buNone/>
              <a:defRPr b="0" i="0" sz="1400" u="none" cap="none" strike="noStrike">
                <a:solidFill>
                  <a:schemeClr val="dk1"/>
                </a:solidFill>
                <a:latin typeface="Cabin"/>
                <a:ea typeface="Cabin"/>
                <a:cs typeface="Cabin"/>
                <a:sym typeface="Cabin"/>
              </a:defRPr>
            </a:lvl9pPr>
          </a:lstStyle>
          <a:p/>
        </p:txBody>
      </p:sp>
      <p:sp>
        <p:nvSpPr>
          <p:cNvPr id="278" name="Shape 278"/>
          <p:cNvSpPr/>
          <p:nvPr>
            <p:ph idx="12" type="sldNum"/>
          </p:nvPr>
        </p:nvSpPr>
        <p:spPr>
          <a:xfrm>
            <a:off x="8069191" y="4663440"/>
            <a:ext cx="274200" cy="274200"/>
          </a:xfrm>
          <a:prstGeom prst="ellipse">
            <a:avLst/>
          </a:prstGeom>
          <a:solidFill>
            <a:srgbClr val="1D1D1D">
              <a:alpha val="69800"/>
            </a:srgbClr>
          </a:solidFill>
          <a:ln>
            <a:noFill/>
          </a:ln>
        </p:spPr>
        <p:txBody>
          <a:bodyPr anchorCtr="0" anchor="ctr" bIns="34275" lIns="13700" rIns="13700" wrap="square" tIns="34275">
            <a:noAutofit/>
          </a:bodyPr>
          <a:lstStyle/>
          <a:p>
            <a:pPr indent="0" lvl="0" marL="0" marR="0" rtl="0" algn="ctr">
              <a:spcBef>
                <a:spcPts val="0"/>
              </a:spcBef>
              <a:buNone/>
            </a:pPr>
            <a:fld id="{00000000-1234-1234-1234-123412341234}" type="slidenum">
              <a:rPr b="0" i="0" lang="en" sz="800" u="none" cap="none" strike="noStrike">
                <a:solidFill>
                  <a:srgbClr val="FFFFFF"/>
                </a:solidFill>
                <a:latin typeface="Cabin"/>
                <a:ea typeface="Cabin"/>
                <a:cs typeface="Cabin"/>
                <a:sym typeface="Cabin"/>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9" name="Shape 359"/>
        <p:cNvGrpSpPr/>
        <p:nvPr/>
      </p:nvGrpSpPr>
      <p:grpSpPr>
        <a:xfrm>
          <a:off x="0" y="0"/>
          <a:ext cx="0" cy="0"/>
          <a:chOff x="0" y="0"/>
          <a:chExt cx="0" cy="0"/>
        </a:xfrm>
      </p:grpSpPr>
      <p:sp>
        <p:nvSpPr>
          <p:cNvPr id="360" name="Shape 360"/>
          <p:cNvSpPr/>
          <p:nvPr/>
        </p:nvSpPr>
        <p:spPr>
          <a:xfrm>
            <a:off x="0" y="-1"/>
            <a:ext cx="9144000" cy="5143500"/>
          </a:xfrm>
          <a:prstGeom prst="rect">
            <a:avLst/>
          </a:prstGeom>
          <a:solidFill>
            <a:schemeClr val="lt1"/>
          </a:solidFill>
          <a:ln>
            <a:noFill/>
          </a:ln>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Cabin"/>
              <a:ea typeface="Cabin"/>
              <a:cs typeface="Cabin"/>
              <a:sym typeface="Cabin"/>
            </a:endParaRPr>
          </a:p>
        </p:txBody>
      </p:sp>
      <p:sp>
        <p:nvSpPr>
          <p:cNvPr id="361" name="Shape 361"/>
          <p:cNvSpPr/>
          <p:nvPr/>
        </p:nvSpPr>
        <p:spPr>
          <a:xfrm>
            <a:off x="0" y="3688882"/>
            <a:ext cx="9144000" cy="1454700"/>
          </a:xfrm>
          <a:prstGeom prst="rect">
            <a:avLst/>
          </a:prstGeom>
          <a:solidFill>
            <a:schemeClr val="accent2"/>
          </a:solidFill>
          <a:ln>
            <a:noFill/>
          </a:ln>
        </p:spPr>
        <p:txBody>
          <a:bodyPr anchorCtr="0" anchor="ctr" bIns="34275" lIns="68575" rIns="68575" wrap="square" tIns="34275">
            <a:noAutofit/>
          </a:bodyPr>
          <a:lstStyle/>
          <a:p>
            <a:pPr indent="0" lvl="0" marL="0" marR="0" rtl="0" algn="ctr">
              <a:spcBef>
                <a:spcPts val="0"/>
              </a:spcBef>
              <a:buNone/>
            </a:pPr>
            <a:r>
              <a:t/>
            </a:r>
            <a:endParaRPr b="0" i="0" sz="1400" u="none" cap="none" strike="noStrike">
              <a:solidFill>
                <a:schemeClr val="lt1"/>
              </a:solidFill>
              <a:latin typeface="Cabin"/>
              <a:ea typeface="Cabin"/>
              <a:cs typeface="Cabin"/>
              <a:sym typeface="Cabin"/>
            </a:endParaRPr>
          </a:p>
        </p:txBody>
      </p:sp>
      <p:pic>
        <p:nvPicPr>
          <p:cNvPr descr="A close up of a logo  Description generated with very high confidence" id="362" name="Shape 362"/>
          <p:cNvPicPr preferRelativeResize="0"/>
          <p:nvPr/>
        </p:nvPicPr>
        <p:blipFill rotWithShape="1">
          <a:blip r:embed="rId3">
            <a:alphaModFix/>
          </a:blip>
          <a:srcRect b="0" l="0" r="0" t="0"/>
          <a:stretch/>
        </p:blipFill>
        <p:spPr>
          <a:xfrm>
            <a:off x="2846818" y="480058"/>
            <a:ext cx="3450363" cy="2443051"/>
          </a:xfrm>
          <a:prstGeom prst="rect">
            <a:avLst/>
          </a:prstGeom>
          <a:noFill/>
          <a:ln>
            <a:noFill/>
          </a:ln>
        </p:spPr>
      </p:pic>
      <p:sp>
        <p:nvSpPr>
          <p:cNvPr id="363" name="Shape 363"/>
          <p:cNvSpPr txBox="1"/>
          <p:nvPr>
            <p:ph type="ctrTitle"/>
          </p:nvPr>
        </p:nvSpPr>
        <p:spPr>
          <a:xfrm>
            <a:off x="1200150" y="3201962"/>
            <a:ext cx="6743700" cy="948600"/>
          </a:xfrm>
          <a:prstGeom prst="rect">
            <a:avLst/>
          </a:prstGeom>
          <a:solidFill>
            <a:srgbClr val="FFFFFF"/>
          </a:solidFill>
          <a:ln cap="flat" cmpd="sng" w="38100">
            <a:solidFill>
              <a:srgbClr val="404040"/>
            </a:solidFill>
            <a:prstDash val="solid"/>
            <a:round/>
            <a:headEnd len="med" w="med" type="none"/>
            <a:tailEnd len="med" w="med" type="none"/>
          </a:ln>
        </p:spPr>
        <p:txBody>
          <a:bodyPr anchorCtr="1" anchor="ctr" bIns="137150" lIns="205725" rIns="205725" wrap="square" tIns="137150">
            <a:noAutofit/>
          </a:bodyPr>
          <a:lstStyle/>
          <a:p>
            <a:pPr indent="-152400" lvl="0" marL="0" marR="0" rtl="0" algn="ctr">
              <a:lnSpc>
                <a:spcPct val="90000"/>
              </a:lnSpc>
              <a:spcBef>
                <a:spcPts val="0"/>
              </a:spcBef>
              <a:buClr>
                <a:srgbClr val="262626"/>
              </a:buClr>
              <a:buSzPts val="2400"/>
              <a:buFont typeface="Cabin"/>
              <a:buNone/>
            </a:pPr>
            <a:r>
              <a:rPr lang="en" sz="2400"/>
              <a:t>Pen-Based Recognition of Handwritten Digits Data Set</a:t>
            </a:r>
          </a:p>
        </p:txBody>
      </p:sp>
      <p:sp>
        <p:nvSpPr>
          <p:cNvPr id="364" name="Shape 364"/>
          <p:cNvSpPr txBox="1"/>
          <p:nvPr>
            <p:ph idx="1" type="subTitle"/>
          </p:nvPr>
        </p:nvSpPr>
        <p:spPr>
          <a:xfrm>
            <a:off x="899827" y="4317990"/>
            <a:ext cx="2093400" cy="402000"/>
          </a:xfrm>
          <a:prstGeom prst="rect">
            <a:avLst/>
          </a:prstGeom>
          <a:noFill/>
          <a:ln>
            <a:noFill/>
          </a:ln>
        </p:spPr>
        <p:txBody>
          <a:bodyPr anchorCtr="0" anchor="t" bIns="34275" lIns="68575" rIns="68575" wrap="square" tIns="34275">
            <a:noAutofit/>
          </a:bodyPr>
          <a:lstStyle/>
          <a:p>
            <a:pPr indent="-133350" lvl="0" marL="0" marR="0" rtl="0" algn="ctr">
              <a:lnSpc>
                <a:spcPct val="100000"/>
              </a:lnSpc>
              <a:spcBef>
                <a:spcPts val="0"/>
              </a:spcBef>
              <a:buClr>
                <a:schemeClr val="accent2"/>
              </a:buClr>
              <a:buSzPts val="2100"/>
              <a:buFont typeface="Arial"/>
              <a:buNone/>
            </a:pPr>
            <a:r>
              <a:rPr lang="en" sz="2100">
                <a:solidFill>
                  <a:srgbClr val="FFFFFF"/>
                </a:solidFill>
              </a:rPr>
              <a:t>Hema Bahirwani</a:t>
            </a:r>
          </a:p>
        </p:txBody>
      </p:sp>
      <p:sp>
        <p:nvSpPr>
          <p:cNvPr id="365" name="Shape 365"/>
          <p:cNvSpPr txBox="1"/>
          <p:nvPr/>
        </p:nvSpPr>
        <p:spPr>
          <a:xfrm>
            <a:off x="6154305" y="4317989"/>
            <a:ext cx="2093400" cy="402000"/>
          </a:xfrm>
          <a:prstGeom prst="rect">
            <a:avLst/>
          </a:prstGeom>
          <a:noFill/>
          <a:ln>
            <a:noFill/>
          </a:ln>
        </p:spPr>
        <p:txBody>
          <a:bodyPr anchorCtr="0" anchor="t" bIns="34275" lIns="68575" rIns="68575" wrap="square" tIns="34275">
            <a:noAutofit/>
          </a:bodyPr>
          <a:lstStyle/>
          <a:p>
            <a:pPr indent="-133350" lvl="0" marL="0" marR="0" rtl="0" algn="ctr">
              <a:lnSpc>
                <a:spcPct val="100000"/>
              </a:lnSpc>
              <a:spcBef>
                <a:spcPts val="0"/>
              </a:spcBef>
              <a:buClr>
                <a:schemeClr val="accent2"/>
              </a:buClr>
              <a:buSzPts val="2100"/>
              <a:buFont typeface="Arial"/>
              <a:buNone/>
            </a:pPr>
            <a:r>
              <a:rPr lang="en" sz="2100">
                <a:solidFill>
                  <a:srgbClr val="FFFFFF"/>
                </a:solidFill>
                <a:latin typeface="Cabin"/>
                <a:ea typeface="Cabin"/>
                <a:cs typeface="Cabin"/>
                <a:sym typeface="Cabin"/>
              </a:rPr>
              <a:t>Vatsala Singh</a:t>
            </a:r>
          </a:p>
        </p:txBody>
      </p:sp>
      <p:sp>
        <p:nvSpPr>
          <p:cNvPr id="366" name="Shape 366"/>
          <p:cNvSpPr txBox="1"/>
          <p:nvPr/>
        </p:nvSpPr>
        <p:spPr>
          <a:xfrm>
            <a:off x="3527068" y="4317989"/>
            <a:ext cx="2093400" cy="402000"/>
          </a:xfrm>
          <a:prstGeom prst="rect">
            <a:avLst/>
          </a:prstGeom>
          <a:noFill/>
          <a:ln>
            <a:noFill/>
          </a:ln>
        </p:spPr>
        <p:txBody>
          <a:bodyPr anchorCtr="0" anchor="t" bIns="34275" lIns="68575" rIns="68575" wrap="square" tIns="34275">
            <a:noAutofit/>
          </a:bodyPr>
          <a:lstStyle/>
          <a:p>
            <a:pPr indent="-133350" lvl="0" marL="0" marR="0" rtl="0" algn="ctr">
              <a:lnSpc>
                <a:spcPct val="100000"/>
              </a:lnSpc>
              <a:spcBef>
                <a:spcPts val="0"/>
              </a:spcBef>
              <a:buClr>
                <a:schemeClr val="accent2"/>
              </a:buClr>
              <a:buSzPts val="2100"/>
              <a:buFont typeface="Arial"/>
              <a:buNone/>
            </a:pPr>
            <a:r>
              <a:rPr b="0" i="0" lang="en" sz="2100" u="none" cap="none" strike="noStrike">
                <a:solidFill>
                  <a:srgbClr val="FFFFFF"/>
                </a:solidFill>
                <a:latin typeface="Cabin"/>
                <a:ea typeface="Cabin"/>
                <a:cs typeface="Cabin"/>
                <a:sym typeface="Cabin"/>
              </a:rPr>
              <a:t>Navneet Sinha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idx="1" type="body"/>
          </p:nvPr>
        </p:nvSpPr>
        <p:spPr>
          <a:xfrm>
            <a:off x="739075" y="1329750"/>
            <a:ext cx="7690200" cy="3614700"/>
          </a:xfrm>
          <a:prstGeom prst="rect">
            <a:avLst/>
          </a:prstGeom>
        </p:spPr>
        <p:txBody>
          <a:bodyPr anchorCtr="0" anchor="t" bIns="68575" lIns="68575" rIns="68575" wrap="square" tIns="68575">
            <a:noAutofit/>
          </a:bodyPr>
          <a:lstStyle/>
          <a:p>
            <a:pPr indent="-342900" lvl="0" marL="457200" rtl="0">
              <a:spcBef>
                <a:spcPts val="0"/>
              </a:spcBef>
              <a:spcAft>
                <a:spcPts val="0"/>
              </a:spcAft>
              <a:buSzPts val="1800"/>
              <a:buChar char="•"/>
            </a:pPr>
            <a:r>
              <a:rPr lang="en" sz="1800"/>
              <a:t>Random Forest: It is a supervised algorithm consisting of multiple decision trees which output a class and by a voting algorithm, majority class is chosen as a final prediction of Random Forest Classifier</a:t>
            </a:r>
          </a:p>
          <a:p>
            <a:pPr indent="-342900" lvl="0" marL="457200" rtl="0">
              <a:spcBef>
                <a:spcPts val="0"/>
              </a:spcBef>
              <a:spcAft>
                <a:spcPts val="0"/>
              </a:spcAft>
              <a:buSzPts val="1800"/>
              <a:buChar char="•"/>
            </a:pPr>
            <a:r>
              <a:rPr lang="en" sz="1800"/>
              <a:t>Multi-Layer Perceptron: It is feed forward artificial neural network which falls in the category of supervised learning algorithms. It can have multiple layers to feed the input and output the prediction. Our model consists of total 7 layers, in which 5 are hidden layers with 80 hidden input units, one input layer and one output layer.</a:t>
            </a:r>
          </a:p>
          <a:p>
            <a:pPr indent="-342900" lvl="0" marL="457200" rtl="0">
              <a:spcBef>
                <a:spcPts val="0"/>
              </a:spcBef>
              <a:buSzPts val="1800"/>
              <a:buChar char="•"/>
            </a:pPr>
            <a:r>
              <a:rPr lang="en" sz="1800"/>
              <a:t>Stacked Generalization: It is an ensemble learning classification algorithm which combines the results of multiple base classifiers to train on new classifier and make the final prediction.</a:t>
            </a:r>
          </a:p>
        </p:txBody>
      </p:sp>
      <p:sp>
        <p:nvSpPr>
          <p:cNvPr id="432" name="Shape 432"/>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Modeling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idx="1" type="body"/>
          </p:nvPr>
        </p:nvSpPr>
        <p:spPr>
          <a:xfrm>
            <a:off x="726900" y="1241100"/>
            <a:ext cx="7690200" cy="3814200"/>
          </a:xfrm>
          <a:prstGeom prst="rect">
            <a:avLst/>
          </a:prstGeom>
        </p:spPr>
        <p:txBody>
          <a:bodyPr anchorCtr="0" anchor="t" bIns="68575" lIns="68575" rIns="68575" wrap="square" tIns="68575">
            <a:noAutofit/>
          </a:bodyPr>
          <a:lstStyle/>
          <a:p>
            <a:pPr indent="-342900" lvl="0" marL="457200" rtl="0">
              <a:spcBef>
                <a:spcPts val="0"/>
              </a:spcBef>
              <a:spcAft>
                <a:spcPts val="0"/>
              </a:spcAft>
              <a:buSzPts val="1800"/>
              <a:buChar char="•"/>
            </a:pPr>
            <a:r>
              <a:rPr lang="en" sz="1800"/>
              <a:t>Multi-Layer Perceptron gives the highest accuracy of 98.02%, out of all the models.</a:t>
            </a:r>
          </a:p>
          <a:p>
            <a:pPr indent="-342900" lvl="0" marL="457200">
              <a:spcBef>
                <a:spcPts val="0"/>
              </a:spcBef>
              <a:buSzPts val="1800"/>
              <a:buChar char="•"/>
            </a:pPr>
            <a:r>
              <a:rPr lang="en" sz="1800"/>
              <a:t>The table below shows the </a:t>
            </a:r>
            <a:r>
              <a:rPr lang="en" sz="1800"/>
              <a:t>accuracies</a:t>
            </a:r>
            <a:r>
              <a:rPr lang="en" sz="1800"/>
              <a:t> of the four models implemented.</a:t>
            </a:r>
          </a:p>
        </p:txBody>
      </p:sp>
      <p:graphicFrame>
        <p:nvGraphicFramePr>
          <p:cNvPr id="438" name="Shape 438"/>
          <p:cNvGraphicFramePr/>
          <p:nvPr/>
        </p:nvGraphicFramePr>
        <p:xfrm>
          <a:off x="1673250" y="2674200"/>
          <a:ext cx="3000000" cy="3000000"/>
        </p:xfrm>
        <a:graphic>
          <a:graphicData uri="http://schemas.openxmlformats.org/drawingml/2006/table">
            <a:tbl>
              <a:tblPr>
                <a:noFill/>
                <a:tableStyleId>{B076B72B-544E-48CB-83DF-95AC170CEC0E}</a:tableStyleId>
              </a:tblPr>
              <a:tblGrid>
                <a:gridCol w="2898750"/>
                <a:gridCol w="2898750"/>
              </a:tblGrid>
              <a:tr h="396200">
                <a:tc>
                  <a:txBody>
                    <a:bodyPr>
                      <a:noAutofit/>
                    </a:bodyPr>
                    <a:lstStyle/>
                    <a:p>
                      <a:pPr lvl="0">
                        <a:spcBef>
                          <a:spcPts val="0"/>
                        </a:spcBef>
                        <a:buNone/>
                      </a:pPr>
                      <a:r>
                        <a:rPr lang="en">
                          <a:latin typeface="Cabin"/>
                          <a:ea typeface="Cabin"/>
                          <a:cs typeface="Cabin"/>
                          <a:sym typeface="Cabin"/>
                        </a:rPr>
                        <a:t>Multi-Layer Perceptron</a:t>
                      </a:r>
                    </a:p>
                  </a:txBody>
                  <a:tcPr marT="91425" marB="91425" marR="91425" marL="91425"/>
                </a:tc>
                <a:tc>
                  <a:txBody>
                    <a:bodyPr>
                      <a:noAutofit/>
                    </a:bodyPr>
                    <a:lstStyle/>
                    <a:p>
                      <a:pPr lvl="0">
                        <a:spcBef>
                          <a:spcPts val="0"/>
                        </a:spcBef>
                        <a:buNone/>
                      </a:pPr>
                      <a:r>
                        <a:rPr lang="en">
                          <a:latin typeface="Cabin"/>
                          <a:ea typeface="Cabin"/>
                          <a:cs typeface="Cabin"/>
                          <a:sym typeface="Cabin"/>
                        </a:rPr>
                        <a:t>98.02%</a:t>
                      </a:r>
                    </a:p>
                  </a:txBody>
                  <a:tcPr marT="91425" marB="91425" marR="91425" marL="91425"/>
                </a:tc>
              </a:tr>
              <a:tr h="396200">
                <a:tc>
                  <a:txBody>
                    <a:bodyPr>
                      <a:noAutofit/>
                    </a:bodyPr>
                    <a:lstStyle/>
                    <a:p>
                      <a:pPr lvl="0">
                        <a:spcBef>
                          <a:spcPts val="0"/>
                        </a:spcBef>
                        <a:buNone/>
                      </a:pPr>
                      <a:r>
                        <a:rPr lang="en">
                          <a:latin typeface="Cabin"/>
                          <a:ea typeface="Cabin"/>
                          <a:cs typeface="Cabin"/>
                          <a:sym typeface="Cabin"/>
                        </a:rPr>
                        <a:t>Random Forest</a:t>
                      </a:r>
                    </a:p>
                  </a:txBody>
                  <a:tcPr marT="91425" marB="91425" marR="91425" marL="91425"/>
                </a:tc>
                <a:tc>
                  <a:txBody>
                    <a:bodyPr>
                      <a:noAutofit/>
                    </a:bodyPr>
                    <a:lstStyle/>
                    <a:p>
                      <a:pPr lvl="0">
                        <a:spcBef>
                          <a:spcPts val="0"/>
                        </a:spcBef>
                        <a:buNone/>
                      </a:pPr>
                      <a:r>
                        <a:rPr lang="en">
                          <a:latin typeface="Cabin"/>
                          <a:ea typeface="Cabin"/>
                          <a:cs typeface="Cabin"/>
                          <a:sym typeface="Cabin"/>
                        </a:rPr>
                        <a:t>96.34%</a:t>
                      </a:r>
                    </a:p>
                  </a:txBody>
                  <a:tcPr marT="91425" marB="91425" marR="91425" marL="91425"/>
                </a:tc>
              </a:tr>
              <a:tr h="381000">
                <a:tc>
                  <a:txBody>
                    <a:bodyPr>
                      <a:noAutofit/>
                    </a:bodyPr>
                    <a:lstStyle/>
                    <a:p>
                      <a:pPr lvl="0">
                        <a:spcBef>
                          <a:spcPts val="0"/>
                        </a:spcBef>
                        <a:buNone/>
                      </a:pPr>
                      <a:r>
                        <a:rPr lang="en">
                          <a:latin typeface="Cabin"/>
                          <a:ea typeface="Cabin"/>
                          <a:cs typeface="Cabin"/>
                          <a:sym typeface="Cabin"/>
                        </a:rPr>
                        <a:t>Decision Tree</a:t>
                      </a:r>
                    </a:p>
                  </a:txBody>
                  <a:tcPr marT="91425" marB="91425" marR="91425" marL="91425"/>
                </a:tc>
                <a:tc>
                  <a:txBody>
                    <a:bodyPr>
                      <a:noAutofit/>
                    </a:bodyPr>
                    <a:lstStyle/>
                    <a:p>
                      <a:pPr lvl="0">
                        <a:spcBef>
                          <a:spcPts val="0"/>
                        </a:spcBef>
                        <a:buNone/>
                      </a:pPr>
                      <a:r>
                        <a:rPr lang="en">
                          <a:latin typeface="Cabin"/>
                          <a:ea typeface="Cabin"/>
                          <a:cs typeface="Cabin"/>
                          <a:sym typeface="Cabin"/>
                        </a:rPr>
                        <a:t>91.4%</a:t>
                      </a:r>
                    </a:p>
                  </a:txBody>
                  <a:tcPr marT="91425" marB="91425" marR="91425" marL="91425"/>
                </a:tc>
              </a:tr>
              <a:tr h="396200">
                <a:tc>
                  <a:txBody>
                    <a:bodyPr>
                      <a:noAutofit/>
                    </a:bodyPr>
                    <a:lstStyle/>
                    <a:p>
                      <a:pPr lvl="0">
                        <a:spcBef>
                          <a:spcPts val="0"/>
                        </a:spcBef>
                        <a:buNone/>
                      </a:pPr>
                      <a:r>
                        <a:rPr lang="en">
                          <a:latin typeface="Cabin"/>
                          <a:ea typeface="Cabin"/>
                          <a:cs typeface="Cabin"/>
                          <a:sym typeface="Cabin"/>
                        </a:rPr>
                        <a:t>Multinomial Logistic Regression</a:t>
                      </a:r>
                    </a:p>
                  </a:txBody>
                  <a:tcPr marT="91425" marB="91425" marR="91425" marL="91425"/>
                </a:tc>
                <a:tc>
                  <a:txBody>
                    <a:bodyPr>
                      <a:noAutofit/>
                    </a:bodyPr>
                    <a:lstStyle/>
                    <a:p>
                      <a:pPr lvl="0">
                        <a:spcBef>
                          <a:spcPts val="0"/>
                        </a:spcBef>
                        <a:buNone/>
                      </a:pPr>
                      <a:r>
                        <a:rPr lang="en">
                          <a:latin typeface="Cabin"/>
                          <a:ea typeface="Cabin"/>
                          <a:cs typeface="Cabin"/>
                          <a:sym typeface="Cabin"/>
                        </a:rPr>
                        <a:t>89.05%</a:t>
                      </a:r>
                    </a:p>
                  </a:txBody>
                  <a:tcPr marT="91425" marB="91425" marR="91425" marL="91425"/>
                </a:tc>
              </a:tr>
            </a:tbl>
          </a:graphicData>
        </a:graphic>
      </p:graphicFrame>
      <p:sp>
        <p:nvSpPr>
          <p:cNvPr id="439" name="Shape 439"/>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Results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idx="1" type="body"/>
          </p:nvPr>
        </p:nvSpPr>
        <p:spPr>
          <a:xfrm>
            <a:off x="726900" y="1226400"/>
            <a:ext cx="7690200" cy="2326500"/>
          </a:xfrm>
          <a:prstGeom prst="rect">
            <a:avLst/>
          </a:prstGeom>
        </p:spPr>
        <p:txBody>
          <a:bodyPr anchorCtr="0" anchor="t" bIns="68575" lIns="68575" rIns="68575" wrap="square" tIns="68575">
            <a:noAutofit/>
          </a:bodyPr>
          <a:lstStyle/>
          <a:p>
            <a:pPr indent="-342900" lvl="0" marL="457200" rtl="0">
              <a:spcBef>
                <a:spcPts val="0"/>
              </a:spcBef>
              <a:spcAft>
                <a:spcPts val="0"/>
              </a:spcAft>
              <a:buSzPts val="1800"/>
              <a:buChar char="•"/>
            </a:pPr>
            <a:r>
              <a:rPr lang="en" sz="1800"/>
              <a:t>Confusion matrices produced by all the four models are shown in the research report attached.</a:t>
            </a:r>
          </a:p>
          <a:p>
            <a:pPr indent="-342900" lvl="0" marL="457200">
              <a:spcBef>
                <a:spcPts val="0"/>
              </a:spcBef>
              <a:buSzPts val="1800"/>
              <a:buChar char="•"/>
            </a:pPr>
            <a:r>
              <a:rPr lang="en" sz="1800"/>
              <a:t>We also explored and evaluated the Stacked Generalization which didn’t provide significant results.</a:t>
            </a:r>
          </a:p>
        </p:txBody>
      </p:sp>
      <p:sp>
        <p:nvSpPr>
          <p:cNvPr id="445" name="Shape 445"/>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Results continued..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idx="1" type="body"/>
          </p:nvPr>
        </p:nvSpPr>
        <p:spPr>
          <a:xfrm>
            <a:off x="739075" y="1213700"/>
            <a:ext cx="7690200" cy="2326500"/>
          </a:xfrm>
          <a:prstGeom prst="rect">
            <a:avLst/>
          </a:prstGeom>
        </p:spPr>
        <p:txBody>
          <a:bodyPr anchorCtr="0" anchor="t" bIns="68575" lIns="68575" rIns="68575" wrap="square" tIns="68575">
            <a:noAutofit/>
          </a:bodyPr>
          <a:lstStyle/>
          <a:p>
            <a:pPr lvl="0">
              <a:spcBef>
                <a:spcPts val="0"/>
              </a:spcBef>
              <a:buNone/>
            </a:pPr>
            <a:r>
              <a:rPr lang="en" sz="1800"/>
              <a:t>With more data, the accuracies of the model can be increased further.</a:t>
            </a:r>
          </a:p>
          <a:p>
            <a:pPr lvl="0">
              <a:spcBef>
                <a:spcPts val="0"/>
              </a:spcBef>
              <a:buNone/>
            </a:pPr>
            <a:r>
              <a:rPr lang="en" sz="1800"/>
              <a:t>Also, the final model can be deployed in a mobile application which would predict the digits written by the user on the phone using a smartpen.</a:t>
            </a:r>
          </a:p>
        </p:txBody>
      </p:sp>
      <p:sp>
        <p:nvSpPr>
          <p:cNvPr id="451" name="Shape 451"/>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Future Work</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726890" y="2155955"/>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Objective</a:t>
            </a:r>
          </a:p>
        </p:txBody>
      </p:sp>
      <p:sp>
        <p:nvSpPr>
          <p:cNvPr id="372" name="Shape 372"/>
          <p:cNvSpPr txBox="1"/>
          <p:nvPr>
            <p:ph idx="1" type="body"/>
          </p:nvPr>
        </p:nvSpPr>
        <p:spPr>
          <a:xfrm>
            <a:off x="752382" y="1339342"/>
            <a:ext cx="7690200" cy="3594300"/>
          </a:xfrm>
          <a:prstGeom prst="rect">
            <a:avLst/>
          </a:prstGeom>
          <a:noFill/>
          <a:ln>
            <a:noFill/>
          </a:ln>
        </p:spPr>
        <p:txBody>
          <a:bodyPr anchorCtr="0" anchor="t" bIns="34275" lIns="68575" rIns="68575" wrap="square" tIns="34275">
            <a:noAutofit/>
          </a:bodyPr>
          <a:lstStyle/>
          <a:p>
            <a:pPr indent="-342900" lvl="0" marL="457200" marR="0" rtl="0" algn="l">
              <a:lnSpc>
                <a:spcPct val="100000"/>
              </a:lnSpc>
              <a:spcBef>
                <a:spcPts val="0"/>
              </a:spcBef>
              <a:spcAft>
                <a:spcPts val="0"/>
              </a:spcAft>
              <a:buSzPts val="1800"/>
              <a:buChar char="•"/>
            </a:pPr>
            <a:r>
              <a:rPr lang="en" sz="1800"/>
              <a:t>Classify digitally written digits on a tablet as input into [0-9] classes.</a:t>
            </a:r>
          </a:p>
          <a:p>
            <a:pPr indent="-342900" lvl="0" marL="457200" marR="0" rtl="0" algn="l">
              <a:lnSpc>
                <a:spcPct val="100000"/>
              </a:lnSpc>
              <a:spcBef>
                <a:spcPts val="0"/>
              </a:spcBef>
              <a:spcAft>
                <a:spcPts val="0"/>
              </a:spcAft>
              <a:buSzPts val="1800"/>
              <a:buChar char="•"/>
            </a:pPr>
            <a:r>
              <a:rPr lang="en" sz="1800"/>
              <a:t>Comparative study of 4 different classification algorithms, namely:</a:t>
            </a:r>
          </a:p>
          <a:p>
            <a:pPr indent="-317500" lvl="1" marL="914400" marR="0" rtl="0" algn="l">
              <a:lnSpc>
                <a:spcPct val="100000"/>
              </a:lnSpc>
              <a:spcBef>
                <a:spcPts val="0"/>
              </a:spcBef>
              <a:spcAft>
                <a:spcPts val="0"/>
              </a:spcAft>
              <a:buSzPts val="1400"/>
              <a:buChar char="•"/>
            </a:pPr>
            <a:r>
              <a:rPr lang="en" sz="1400"/>
              <a:t>Multinomial Logistic Regression.</a:t>
            </a:r>
          </a:p>
          <a:p>
            <a:pPr indent="-317500" lvl="1" marL="914400" marR="0" rtl="0" algn="l">
              <a:lnSpc>
                <a:spcPct val="100000"/>
              </a:lnSpc>
              <a:spcBef>
                <a:spcPts val="0"/>
              </a:spcBef>
              <a:spcAft>
                <a:spcPts val="0"/>
              </a:spcAft>
              <a:buSzPts val="1400"/>
              <a:buChar char="•"/>
            </a:pPr>
            <a:r>
              <a:rPr lang="en" sz="1400"/>
              <a:t>Decision Trees.</a:t>
            </a:r>
          </a:p>
          <a:p>
            <a:pPr indent="-317500" lvl="1" marL="914400" marR="0" rtl="0" algn="l">
              <a:lnSpc>
                <a:spcPct val="100000"/>
              </a:lnSpc>
              <a:spcBef>
                <a:spcPts val="0"/>
              </a:spcBef>
              <a:spcAft>
                <a:spcPts val="0"/>
              </a:spcAft>
              <a:buSzPts val="1400"/>
              <a:buChar char="•"/>
            </a:pPr>
            <a:r>
              <a:rPr lang="en" sz="1400"/>
              <a:t>Random Forest.</a:t>
            </a:r>
          </a:p>
          <a:p>
            <a:pPr indent="-317500" lvl="1" marL="914400" marR="0" rtl="0" algn="l">
              <a:lnSpc>
                <a:spcPct val="100000"/>
              </a:lnSpc>
              <a:spcBef>
                <a:spcPts val="0"/>
              </a:spcBef>
              <a:spcAft>
                <a:spcPts val="0"/>
              </a:spcAft>
              <a:buSzPts val="1400"/>
              <a:buChar char="•"/>
            </a:pPr>
            <a:r>
              <a:rPr lang="en" sz="1400"/>
              <a:t>Multilayer Perceptron.</a:t>
            </a:r>
          </a:p>
          <a:p>
            <a:pPr indent="-342900" lvl="0" marL="457200" marR="0" rtl="0" algn="l">
              <a:lnSpc>
                <a:spcPct val="100000"/>
              </a:lnSpc>
              <a:spcBef>
                <a:spcPts val="0"/>
              </a:spcBef>
              <a:buSzPts val="1800"/>
              <a:buChar char="•"/>
            </a:pPr>
            <a:r>
              <a:rPr lang="en" sz="1800"/>
              <a:t>The four models are then combined to a single classifier called by an ensemble method called Stacked Generalization.</a:t>
            </a:r>
          </a:p>
        </p:txBody>
      </p:sp>
      <p:pic>
        <p:nvPicPr>
          <p:cNvPr descr="A picture containing object  Description generated with high confidence" id="373" name="Shape 373"/>
          <p:cNvPicPr preferRelativeResize="0"/>
          <p:nvPr/>
        </p:nvPicPr>
        <p:blipFill rotWithShape="1">
          <a:blip r:embed="rId3">
            <a:alphaModFix/>
          </a:blip>
          <a:srcRect b="0" l="0" r="0" t="0"/>
          <a:stretch/>
        </p:blipFill>
        <p:spPr>
          <a:xfrm>
            <a:off x="8629096" y="26134"/>
            <a:ext cx="493335" cy="4933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Business Understanding</a:t>
            </a:r>
          </a:p>
        </p:txBody>
      </p:sp>
      <p:sp>
        <p:nvSpPr>
          <p:cNvPr id="379" name="Shape 379"/>
          <p:cNvSpPr txBox="1"/>
          <p:nvPr>
            <p:ph idx="1" type="body"/>
          </p:nvPr>
        </p:nvSpPr>
        <p:spPr>
          <a:xfrm>
            <a:off x="752382" y="1339342"/>
            <a:ext cx="7690200" cy="3594300"/>
          </a:xfrm>
          <a:prstGeom prst="rect">
            <a:avLst/>
          </a:prstGeom>
          <a:noFill/>
          <a:ln>
            <a:noFill/>
          </a:ln>
        </p:spPr>
        <p:txBody>
          <a:bodyPr anchorCtr="0" anchor="t" bIns="34275" lIns="68575" rIns="68575" wrap="square" tIns="34275">
            <a:noAutofit/>
          </a:bodyPr>
          <a:lstStyle/>
          <a:p>
            <a:pPr indent="-342900" lvl="0" marL="457200" marR="0" rtl="0" algn="l">
              <a:lnSpc>
                <a:spcPct val="100000"/>
              </a:lnSpc>
              <a:spcBef>
                <a:spcPts val="0"/>
              </a:spcBef>
              <a:spcAft>
                <a:spcPts val="0"/>
              </a:spcAft>
              <a:buSzPts val="1800"/>
              <a:buChar char="•"/>
            </a:pPr>
            <a:r>
              <a:rPr lang="en" sz="1800"/>
              <a:t>Understanding the data and decide how to split the data for our use</a:t>
            </a:r>
          </a:p>
          <a:p>
            <a:pPr indent="-342900" lvl="0" marL="457200" marR="0" rtl="0" algn="l">
              <a:lnSpc>
                <a:spcPct val="100000"/>
              </a:lnSpc>
              <a:spcBef>
                <a:spcPts val="0"/>
              </a:spcBef>
              <a:spcAft>
                <a:spcPts val="0"/>
              </a:spcAft>
              <a:buSzPts val="1800"/>
              <a:buChar char="•"/>
            </a:pPr>
            <a:r>
              <a:rPr lang="en" sz="1800"/>
              <a:t>Comparative analysis of four different classification models.</a:t>
            </a:r>
          </a:p>
          <a:p>
            <a:pPr indent="-342900" lvl="0" marL="457200" marR="0" rtl="0" algn="l">
              <a:lnSpc>
                <a:spcPct val="100000"/>
              </a:lnSpc>
              <a:spcBef>
                <a:spcPts val="0"/>
              </a:spcBef>
              <a:buSzPts val="1800"/>
              <a:buChar char="•"/>
            </a:pPr>
            <a:r>
              <a:rPr lang="en" sz="1800"/>
              <a:t>Selection of error based measurement statistic. </a:t>
            </a:r>
          </a:p>
        </p:txBody>
      </p:sp>
      <p:pic>
        <p:nvPicPr>
          <p:cNvPr descr="A picture containing object  Description generated with high confidence" id="380" name="Shape 380"/>
          <p:cNvPicPr preferRelativeResize="0"/>
          <p:nvPr/>
        </p:nvPicPr>
        <p:blipFill rotWithShape="1">
          <a:blip r:embed="rId3">
            <a:alphaModFix/>
          </a:blip>
          <a:srcRect b="0" l="0" r="0" t="0"/>
          <a:stretch/>
        </p:blipFill>
        <p:spPr>
          <a:xfrm>
            <a:off x="8629096" y="26134"/>
            <a:ext cx="493335" cy="4933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Data Understanding</a:t>
            </a:r>
          </a:p>
        </p:txBody>
      </p:sp>
      <p:pic>
        <p:nvPicPr>
          <p:cNvPr descr="A picture containing object  Description generated with high confidence" id="386" name="Shape 386"/>
          <p:cNvPicPr preferRelativeResize="0"/>
          <p:nvPr/>
        </p:nvPicPr>
        <p:blipFill rotWithShape="1">
          <a:blip r:embed="rId3">
            <a:alphaModFix/>
          </a:blip>
          <a:srcRect b="0" l="0" r="0" t="0"/>
          <a:stretch/>
        </p:blipFill>
        <p:spPr>
          <a:xfrm>
            <a:off x="8629096" y="26134"/>
            <a:ext cx="493335" cy="493335"/>
          </a:xfrm>
          <a:prstGeom prst="rect">
            <a:avLst/>
          </a:prstGeom>
          <a:noFill/>
          <a:ln>
            <a:noFill/>
          </a:ln>
        </p:spPr>
      </p:pic>
      <p:pic>
        <p:nvPicPr>
          <p:cNvPr id="387" name="Shape 387"/>
          <p:cNvPicPr preferRelativeResize="0"/>
          <p:nvPr/>
        </p:nvPicPr>
        <p:blipFill>
          <a:blip r:embed="rId4">
            <a:alphaModFix/>
          </a:blip>
          <a:stretch>
            <a:fillRect/>
          </a:stretch>
        </p:blipFill>
        <p:spPr>
          <a:xfrm>
            <a:off x="891825" y="1261476"/>
            <a:ext cx="7360350" cy="3073950"/>
          </a:xfrm>
          <a:prstGeom prst="rect">
            <a:avLst/>
          </a:prstGeom>
          <a:noFill/>
          <a:ln>
            <a:noFill/>
          </a:ln>
        </p:spPr>
      </p:pic>
      <p:sp>
        <p:nvSpPr>
          <p:cNvPr id="388" name="Shape 388"/>
          <p:cNvSpPr txBox="1"/>
          <p:nvPr/>
        </p:nvSpPr>
        <p:spPr>
          <a:xfrm>
            <a:off x="739075" y="4933775"/>
            <a:ext cx="7890000" cy="230700"/>
          </a:xfrm>
          <a:prstGeom prst="rect">
            <a:avLst/>
          </a:prstGeom>
          <a:noFill/>
          <a:ln>
            <a:noFill/>
          </a:ln>
        </p:spPr>
        <p:txBody>
          <a:bodyPr anchorCtr="0" anchor="t" bIns="34275" lIns="68575" rIns="68575" wrap="square" tIns="34275">
            <a:noAutofit/>
          </a:bodyPr>
          <a:lstStyle/>
          <a:p>
            <a:pPr indent="0" lvl="0" marL="0" marR="0" rtl="0" algn="ctr">
              <a:spcBef>
                <a:spcPts val="0"/>
              </a:spcBef>
              <a:buNone/>
            </a:pPr>
            <a:r>
              <a:rPr lang="en" sz="1100">
                <a:solidFill>
                  <a:srgbClr val="BFBFBF"/>
                </a:solidFill>
                <a:latin typeface="Cabin"/>
                <a:ea typeface="Cabin"/>
                <a:cs typeface="Cabin"/>
                <a:sym typeface="Cabin"/>
              </a:rPr>
              <a:t>Ref: http://cs229.stanford.edu/proj2013/AragonLaneZhang-ClassifyHandWrittenNumericDigits.pdf</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Data Understanding</a:t>
            </a:r>
          </a:p>
        </p:txBody>
      </p:sp>
      <p:pic>
        <p:nvPicPr>
          <p:cNvPr descr="A picture containing object  Description generated with high confidence" id="394" name="Shape 394"/>
          <p:cNvPicPr preferRelativeResize="0"/>
          <p:nvPr/>
        </p:nvPicPr>
        <p:blipFill rotWithShape="1">
          <a:blip r:embed="rId3">
            <a:alphaModFix/>
          </a:blip>
          <a:srcRect b="0" l="0" r="0" t="0"/>
          <a:stretch/>
        </p:blipFill>
        <p:spPr>
          <a:xfrm>
            <a:off x="8629096" y="26134"/>
            <a:ext cx="493335" cy="493335"/>
          </a:xfrm>
          <a:prstGeom prst="rect">
            <a:avLst/>
          </a:prstGeom>
          <a:noFill/>
          <a:ln>
            <a:noFill/>
          </a:ln>
        </p:spPr>
      </p:pic>
      <p:graphicFrame>
        <p:nvGraphicFramePr>
          <p:cNvPr id="395" name="Shape 395"/>
          <p:cNvGraphicFramePr/>
          <p:nvPr/>
        </p:nvGraphicFramePr>
        <p:xfrm>
          <a:off x="952500" y="3625500"/>
          <a:ext cx="3000000" cy="3000000"/>
        </p:xfrm>
        <a:graphic>
          <a:graphicData uri="http://schemas.openxmlformats.org/drawingml/2006/table">
            <a:tbl>
              <a:tblPr>
                <a:noFill/>
                <a:tableStyleId>{B076B72B-544E-48CB-83DF-95AC170CEC0E}</a:tableStyleId>
              </a:tblPr>
              <a:tblGrid>
                <a:gridCol w="1447800"/>
                <a:gridCol w="1447800"/>
                <a:gridCol w="1447800"/>
                <a:gridCol w="1447800"/>
                <a:gridCol w="1447800"/>
              </a:tblGrid>
              <a:tr h="381000">
                <a:tc>
                  <a:txBody>
                    <a:bodyPr>
                      <a:noAutofit/>
                    </a:bodyPr>
                    <a:lstStyle/>
                    <a:p>
                      <a:pPr lvl="0" rtl="0" algn="ctr">
                        <a:spcBef>
                          <a:spcPts val="0"/>
                        </a:spcBef>
                        <a:buNone/>
                      </a:pPr>
                      <a:r>
                        <a:rPr lang="en"/>
                        <a:t>Training</a:t>
                      </a:r>
                    </a:p>
                  </a:txBody>
                  <a:tcPr marT="91425" marB="91425" marR="91425" marL="91425"/>
                </a:tc>
                <a:tc>
                  <a:txBody>
                    <a:bodyPr>
                      <a:noAutofit/>
                    </a:bodyPr>
                    <a:lstStyle/>
                    <a:p>
                      <a:pPr lvl="0" rtl="0" algn="ctr">
                        <a:spcBef>
                          <a:spcPts val="0"/>
                        </a:spcBef>
                        <a:buNone/>
                      </a:pPr>
                      <a:r>
                        <a:rPr lang="en"/>
                        <a:t>Test</a:t>
                      </a:r>
                    </a:p>
                  </a:txBody>
                  <a:tcPr marT="91425" marB="91425" marR="91425" marL="91425"/>
                </a:tc>
                <a:tc>
                  <a:txBody>
                    <a:bodyPr>
                      <a:noAutofit/>
                    </a:bodyPr>
                    <a:lstStyle/>
                    <a:p>
                      <a:pPr lvl="0" rtl="0" algn="ctr">
                        <a:spcBef>
                          <a:spcPts val="0"/>
                        </a:spcBef>
                        <a:buNone/>
                      </a:pPr>
                      <a:r>
                        <a:rPr lang="en"/>
                        <a:t>Attributes</a:t>
                      </a:r>
                    </a:p>
                  </a:txBody>
                  <a:tcPr marT="91425" marB="91425" marR="91425" marL="91425"/>
                </a:tc>
                <a:tc>
                  <a:txBody>
                    <a:bodyPr>
                      <a:noAutofit/>
                    </a:bodyPr>
                    <a:lstStyle/>
                    <a:p>
                      <a:pPr lvl="0" rtl="0" algn="ctr">
                        <a:spcBef>
                          <a:spcPts val="0"/>
                        </a:spcBef>
                        <a:buNone/>
                      </a:pPr>
                      <a:r>
                        <a:rPr lang="en"/>
                        <a:t>Class Attribute</a:t>
                      </a:r>
                    </a:p>
                  </a:txBody>
                  <a:tcPr marT="91425" marB="91425" marR="91425" marL="91425"/>
                </a:tc>
                <a:tc>
                  <a:txBody>
                    <a:bodyPr>
                      <a:noAutofit/>
                    </a:bodyPr>
                    <a:lstStyle/>
                    <a:p>
                      <a:pPr lvl="0" rtl="0" algn="ctr">
                        <a:spcBef>
                          <a:spcPts val="0"/>
                        </a:spcBef>
                        <a:buNone/>
                      </a:pPr>
                      <a:r>
                        <a:rPr lang="en"/>
                        <a:t>Missing Values</a:t>
                      </a:r>
                    </a:p>
                  </a:txBody>
                  <a:tcPr marT="91425" marB="91425" marR="91425" marL="91425"/>
                </a:tc>
              </a:tr>
              <a:tr h="381000">
                <a:tc>
                  <a:txBody>
                    <a:bodyPr>
                      <a:noAutofit/>
                    </a:bodyPr>
                    <a:lstStyle/>
                    <a:p>
                      <a:pPr lvl="0" rtl="0" algn="ctr">
                        <a:spcBef>
                          <a:spcPts val="0"/>
                        </a:spcBef>
                        <a:buNone/>
                      </a:pPr>
                      <a:r>
                        <a:rPr lang="en">
                          <a:solidFill>
                            <a:schemeClr val="dk1"/>
                          </a:solidFill>
                        </a:rPr>
                        <a:t>7494</a:t>
                      </a:r>
                    </a:p>
                  </a:txBody>
                  <a:tcPr marT="91425" marB="91425" marR="91425" marL="91425"/>
                </a:tc>
                <a:tc>
                  <a:txBody>
                    <a:bodyPr>
                      <a:noAutofit/>
                    </a:bodyPr>
                    <a:lstStyle/>
                    <a:p>
                      <a:pPr lvl="0" rtl="0" algn="ctr">
                        <a:spcBef>
                          <a:spcPts val="0"/>
                        </a:spcBef>
                        <a:buNone/>
                      </a:pPr>
                      <a:r>
                        <a:rPr lang="en">
                          <a:solidFill>
                            <a:schemeClr val="dk1"/>
                          </a:solidFill>
                        </a:rPr>
                        <a:t>3498</a:t>
                      </a:r>
                    </a:p>
                  </a:txBody>
                  <a:tcPr marT="91425" marB="91425" marR="91425" marL="91425"/>
                </a:tc>
                <a:tc>
                  <a:txBody>
                    <a:bodyPr>
                      <a:noAutofit/>
                    </a:bodyPr>
                    <a:lstStyle/>
                    <a:p>
                      <a:pPr lvl="0" rtl="0" algn="ctr">
                        <a:spcBef>
                          <a:spcPts val="0"/>
                        </a:spcBef>
                        <a:buNone/>
                      </a:pPr>
                      <a:r>
                        <a:rPr lang="en"/>
                        <a:t>16</a:t>
                      </a:r>
                    </a:p>
                  </a:txBody>
                  <a:tcPr marT="91425" marB="91425" marR="91425" marL="91425"/>
                </a:tc>
                <a:tc>
                  <a:txBody>
                    <a:bodyPr>
                      <a:noAutofit/>
                    </a:bodyPr>
                    <a:lstStyle/>
                    <a:p>
                      <a:pPr lvl="0" rtl="0" algn="ctr">
                        <a:spcBef>
                          <a:spcPts val="0"/>
                        </a:spcBef>
                        <a:buNone/>
                      </a:pPr>
                      <a:r>
                        <a:rPr lang="en"/>
                        <a:t>1</a:t>
                      </a:r>
                    </a:p>
                  </a:txBody>
                  <a:tcPr marT="91425" marB="91425" marR="91425" marL="91425"/>
                </a:tc>
                <a:tc>
                  <a:txBody>
                    <a:bodyPr>
                      <a:noAutofit/>
                    </a:bodyPr>
                    <a:lstStyle/>
                    <a:p>
                      <a:pPr lvl="0" rtl="0" algn="ctr">
                        <a:spcBef>
                          <a:spcPts val="0"/>
                        </a:spcBef>
                        <a:buNone/>
                      </a:pPr>
                      <a:r>
                        <a:rPr lang="en"/>
                        <a:t>0</a:t>
                      </a:r>
                    </a:p>
                  </a:txBody>
                  <a:tcPr marT="91425" marB="91425" marR="91425" marL="91425"/>
                </a:tc>
              </a:tr>
            </a:tbl>
          </a:graphicData>
        </a:graphic>
      </p:graphicFrame>
      <p:sp>
        <p:nvSpPr>
          <p:cNvPr id="396" name="Shape 396"/>
          <p:cNvSpPr txBox="1"/>
          <p:nvPr/>
        </p:nvSpPr>
        <p:spPr>
          <a:xfrm>
            <a:off x="739075" y="3318875"/>
            <a:ext cx="7690200" cy="330900"/>
          </a:xfrm>
          <a:prstGeom prst="rect">
            <a:avLst/>
          </a:prstGeom>
          <a:noFill/>
          <a:ln>
            <a:noFill/>
          </a:ln>
        </p:spPr>
        <p:txBody>
          <a:bodyPr anchorCtr="0" anchor="t" bIns="91425" lIns="91425" rIns="91425" wrap="square" tIns="91425">
            <a:noAutofit/>
          </a:bodyPr>
          <a:lstStyle/>
          <a:p>
            <a:pPr lvl="0" rtl="0" algn="ctr">
              <a:spcBef>
                <a:spcPts val="0"/>
              </a:spcBef>
              <a:buNone/>
            </a:pPr>
            <a:r>
              <a:rPr lang="en"/>
              <a:t>Dataset Distribution</a:t>
            </a:r>
          </a:p>
        </p:txBody>
      </p:sp>
      <p:sp>
        <p:nvSpPr>
          <p:cNvPr id="397" name="Shape 397"/>
          <p:cNvSpPr txBox="1"/>
          <p:nvPr/>
        </p:nvSpPr>
        <p:spPr>
          <a:xfrm>
            <a:off x="739050" y="1208250"/>
            <a:ext cx="7690200" cy="21105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250 Samples from 44 Writers.</a:t>
            </a:r>
          </a:p>
          <a:p>
            <a:pPr indent="-342900" lvl="0" marL="457200" rtl="0">
              <a:spcBef>
                <a:spcPts val="0"/>
              </a:spcBef>
              <a:spcAft>
                <a:spcPts val="0"/>
              </a:spcAft>
              <a:buSzPts val="1800"/>
              <a:buChar char="●"/>
            </a:pPr>
            <a:r>
              <a:rPr lang="en" sz="1800"/>
              <a:t>30 out of 44 writers’ samples to be used for training and validation.</a:t>
            </a:r>
          </a:p>
          <a:p>
            <a:pPr indent="-342900" lvl="0" marL="457200" rtl="0">
              <a:spcBef>
                <a:spcPts val="0"/>
              </a:spcBef>
              <a:spcAft>
                <a:spcPts val="0"/>
              </a:spcAft>
              <a:buSzPts val="1800"/>
              <a:buChar char="●"/>
            </a:pPr>
            <a:r>
              <a:rPr lang="en" sz="1800"/>
              <a:t>Remaining 14 is for independent study.</a:t>
            </a:r>
          </a:p>
          <a:p>
            <a:pPr indent="-342900" lvl="0" marL="457200" rtl="0">
              <a:spcBef>
                <a:spcPts val="0"/>
              </a:spcBef>
              <a:spcAft>
                <a:spcPts val="0"/>
              </a:spcAft>
              <a:buSzPts val="1800"/>
              <a:buChar char="●"/>
            </a:pPr>
            <a:r>
              <a:rPr lang="en" sz="1800"/>
              <a:t>X and Y coordinates of the digit recorded are being considered for the task.</a:t>
            </a:r>
          </a:p>
          <a:p>
            <a:pPr indent="-342900" lvl="0" marL="457200" rtl="0">
              <a:spcBef>
                <a:spcPts val="0"/>
              </a:spcBef>
              <a:buSzPts val="1800"/>
              <a:buChar char="●"/>
            </a:pPr>
            <a:r>
              <a:rPr lang="en" sz="1800"/>
              <a:t>Dataset Broken down into 7494 samples for training and 3498 for testing.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Data Understanding</a:t>
            </a:r>
          </a:p>
        </p:txBody>
      </p:sp>
      <p:pic>
        <p:nvPicPr>
          <p:cNvPr descr="A picture containing object  Description generated with high confidence" id="403" name="Shape 403"/>
          <p:cNvPicPr preferRelativeResize="0"/>
          <p:nvPr/>
        </p:nvPicPr>
        <p:blipFill rotWithShape="1">
          <a:blip r:embed="rId3">
            <a:alphaModFix/>
          </a:blip>
          <a:srcRect b="0" l="0" r="0" t="0"/>
          <a:stretch/>
        </p:blipFill>
        <p:spPr>
          <a:xfrm>
            <a:off x="8629096" y="26134"/>
            <a:ext cx="493335" cy="493335"/>
          </a:xfrm>
          <a:prstGeom prst="rect">
            <a:avLst/>
          </a:prstGeom>
          <a:noFill/>
          <a:ln>
            <a:noFill/>
          </a:ln>
        </p:spPr>
      </p:pic>
      <p:graphicFrame>
        <p:nvGraphicFramePr>
          <p:cNvPr id="404" name="Shape 404"/>
          <p:cNvGraphicFramePr/>
          <p:nvPr/>
        </p:nvGraphicFramePr>
        <p:xfrm>
          <a:off x="952500" y="1524450"/>
          <a:ext cx="3000000" cy="3000000"/>
        </p:xfrm>
        <a:graphic>
          <a:graphicData uri="http://schemas.openxmlformats.org/drawingml/2006/table">
            <a:tbl>
              <a:tblPr>
                <a:noFill/>
                <a:tableStyleId>{B076B72B-544E-48CB-83DF-95AC170CEC0E}</a:tableStyleId>
              </a:tblPr>
              <a:tblGrid>
                <a:gridCol w="1809750"/>
                <a:gridCol w="1809750"/>
                <a:gridCol w="1809750"/>
                <a:gridCol w="1809750"/>
              </a:tblGrid>
              <a:tr h="381000">
                <a:tc>
                  <a:txBody>
                    <a:bodyPr>
                      <a:noAutofit/>
                    </a:bodyPr>
                    <a:lstStyle/>
                    <a:p>
                      <a:pPr lvl="0" rtl="0" algn="ctr">
                        <a:spcBef>
                          <a:spcPts val="0"/>
                        </a:spcBef>
                        <a:buNone/>
                      </a:pPr>
                      <a:r>
                        <a:rPr lang="en"/>
                        <a:t>Class Label</a:t>
                      </a:r>
                    </a:p>
                  </a:txBody>
                  <a:tcPr marT="91425" marB="91425" marR="91425" marL="91425"/>
                </a:tc>
                <a:tc>
                  <a:txBody>
                    <a:bodyPr>
                      <a:noAutofit/>
                    </a:bodyPr>
                    <a:lstStyle/>
                    <a:p>
                      <a:pPr lvl="0" rtl="0" algn="ctr">
                        <a:spcBef>
                          <a:spcPts val="0"/>
                        </a:spcBef>
                        <a:buNone/>
                      </a:pPr>
                      <a:r>
                        <a:rPr lang="en"/>
                        <a:t>Instances</a:t>
                      </a:r>
                    </a:p>
                  </a:txBody>
                  <a:tcPr marT="91425" marB="91425" marR="91425" marL="91425"/>
                </a:tc>
                <a:tc>
                  <a:txBody>
                    <a:bodyPr>
                      <a:noAutofit/>
                    </a:bodyPr>
                    <a:lstStyle/>
                    <a:p>
                      <a:pPr lvl="0" rtl="0" algn="ctr">
                        <a:spcBef>
                          <a:spcPts val="0"/>
                        </a:spcBef>
                        <a:buNone/>
                      </a:pPr>
                      <a:r>
                        <a:rPr lang="en"/>
                        <a:t>Class Label</a:t>
                      </a:r>
                    </a:p>
                  </a:txBody>
                  <a:tcPr marT="91425" marB="91425" marR="91425" marL="91425"/>
                </a:tc>
                <a:tc>
                  <a:txBody>
                    <a:bodyPr>
                      <a:noAutofit/>
                    </a:bodyPr>
                    <a:lstStyle/>
                    <a:p>
                      <a:pPr lvl="0" rtl="0" algn="ctr">
                        <a:spcBef>
                          <a:spcPts val="0"/>
                        </a:spcBef>
                        <a:buNone/>
                      </a:pPr>
                      <a:r>
                        <a:rPr lang="en"/>
                        <a:t>Instances</a:t>
                      </a:r>
                    </a:p>
                  </a:txBody>
                  <a:tcPr marT="91425" marB="91425" marR="91425" marL="91425"/>
                </a:tc>
              </a:tr>
              <a:tr h="381000">
                <a:tc>
                  <a:txBody>
                    <a:bodyPr>
                      <a:noAutofit/>
                    </a:bodyPr>
                    <a:lstStyle/>
                    <a:p>
                      <a:pPr lvl="0" rtl="0" algn="ctr">
                        <a:spcBef>
                          <a:spcPts val="0"/>
                        </a:spcBef>
                        <a:buNone/>
                      </a:pPr>
                      <a:r>
                        <a:rPr lang="en"/>
                        <a:t>0</a:t>
                      </a:r>
                    </a:p>
                  </a:txBody>
                  <a:tcPr marT="91425" marB="91425" marR="91425" marL="91425"/>
                </a:tc>
                <a:tc>
                  <a:txBody>
                    <a:bodyPr>
                      <a:noAutofit/>
                    </a:bodyPr>
                    <a:lstStyle/>
                    <a:p>
                      <a:pPr lvl="0" rtl="0" algn="ctr">
                        <a:spcBef>
                          <a:spcPts val="0"/>
                        </a:spcBef>
                        <a:buNone/>
                      </a:pPr>
                      <a:r>
                        <a:rPr lang="en"/>
                        <a:t>780</a:t>
                      </a:r>
                    </a:p>
                  </a:txBody>
                  <a:tcPr marT="91425" marB="91425" marR="91425" marL="91425"/>
                </a:tc>
                <a:tc>
                  <a:txBody>
                    <a:bodyPr>
                      <a:noAutofit/>
                    </a:bodyPr>
                    <a:lstStyle/>
                    <a:p>
                      <a:pPr lvl="0" rtl="0" algn="ctr">
                        <a:spcBef>
                          <a:spcPts val="0"/>
                        </a:spcBef>
                        <a:buNone/>
                      </a:pPr>
                      <a:r>
                        <a:rPr lang="en"/>
                        <a:t>5</a:t>
                      </a:r>
                    </a:p>
                  </a:txBody>
                  <a:tcPr marT="91425" marB="91425" marR="91425" marL="91425"/>
                </a:tc>
                <a:tc>
                  <a:txBody>
                    <a:bodyPr>
                      <a:noAutofit/>
                    </a:bodyPr>
                    <a:lstStyle/>
                    <a:p>
                      <a:pPr lvl="0" rtl="0" algn="ctr">
                        <a:spcBef>
                          <a:spcPts val="0"/>
                        </a:spcBef>
                        <a:buNone/>
                      </a:pPr>
                      <a:r>
                        <a:rPr lang="en"/>
                        <a:t>720</a:t>
                      </a:r>
                    </a:p>
                  </a:txBody>
                  <a:tcPr marT="91425" marB="91425" marR="91425" marL="91425"/>
                </a:tc>
              </a:tr>
              <a:tr h="381000">
                <a:tc>
                  <a:txBody>
                    <a:bodyPr>
                      <a:noAutofit/>
                    </a:bodyPr>
                    <a:lstStyle/>
                    <a:p>
                      <a:pPr lvl="0" rtl="0" algn="ctr">
                        <a:spcBef>
                          <a:spcPts val="0"/>
                        </a:spcBef>
                        <a:buNone/>
                      </a:pPr>
                      <a:r>
                        <a:rPr lang="en"/>
                        <a:t>1</a:t>
                      </a:r>
                    </a:p>
                  </a:txBody>
                  <a:tcPr marT="91425" marB="91425" marR="91425" marL="91425"/>
                </a:tc>
                <a:tc>
                  <a:txBody>
                    <a:bodyPr>
                      <a:noAutofit/>
                    </a:bodyPr>
                    <a:lstStyle/>
                    <a:p>
                      <a:pPr lvl="0" rtl="0" algn="ctr">
                        <a:spcBef>
                          <a:spcPts val="0"/>
                        </a:spcBef>
                        <a:buNone/>
                      </a:pPr>
                      <a:r>
                        <a:rPr lang="en"/>
                        <a:t>779</a:t>
                      </a:r>
                    </a:p>
                  </a:txBody>
                  <a:tcPr marT="91425" marB="91425" marR="91425" marL="91425"/>
                </a:tc>
                <a:tc>
                  <a:txBody>
                    <a:bodyPr>
                      <a:noAutofit/>
                    </a:bodyPr>
                    <a:lstStyle/>
                    <a:p>
                      <a:pPr lvl="0" rtl="0" algn="ctr">
                        <a:spcBef>
                          <a:spcPts val="0"/>
                        </a:spcBef>
                        <a:buNone/>
                      </a:pPr>
                      <a:r>
                        <a:rPr lang="en"/>
                        <a:t>6</a:t>
                      </a:r>
                    </a:p>
                  </a:txBody>
                  <a:tcPr marT="91425" marB="91425" marR="91425" marL="91425"/>
                </a:tc>
                <a:tc>
                  <a:txBody>
                    <a:bodyPr>
                      <a:noAutofit/>
                    </a:bodyPr>
                    <a:lstStyle/>
                    <a:p>
                      <a:pPr lvl="0" rtl="0" algn="ctr">
                        <a:spcBef>
                          <a:spcPts val="0"/>
                        </a:spcBef>
                        <a:buNone/>
                      </a:pPr>
                      <a:r>
                        <a:rPr lang="en"/>
                        <a:t>720</a:t>
                      </a:r>
                    </a:p>
                  </a:txBody>
                  <a:tcPr marT="91425" marB="91425" marR="91425" marL="91425"/>
                </a:tc>
              </a:tr>
              <a:tr h="381000">
                <a:tc>
                  <a:txBody>
                    <a:bodyPr>
                      <a:noAutofit/>
                    </a:bodyPr>
                    <a:lstStyle/>
                    <a:p>
                      <a:pPr lvl="0" rtl="0" algn="ctr">
                        <a:spcBef>
                          <a:spcPts val="0"/>
                        </a:spcBef>
                        <a:buNone/>
                      </a:pPr>
                      <a:r>
                        <a:rPr lang="en"/>
                        <a:t>2</a:t>
                      </a:r>
                    </a:p>
                  </a:txBody>
                  <a:tcPr marT="91425" marB="91425" marR="91425" marL="91425"/>
                </a:tc>
                <a:tc>
                  <a:txBody>
                    <a:bodyPr>
                      <a:noAutofit/>
                    </a:bodyPr>
                    <a:lstStyle/>
                    <a:p>
                      <a:pPr lvl="0" rtl="0" algn="ctr">
                        <a:spcBef>
                          <a:spcPts val="0"/>
                        </a:spcBef>
                        <a:buNone/>
                      </a:pPr>
                      <a:r>
                        <a:rPr lang="en"/>
                        <a:t>780</a:t>
                      </a:r>
                    </a:p>
                  </a:txBody>
                  <a:tcPr marT="91425" marB="91425" marR="91425" marL="91425"/>
                </a:tc>
                <a:tc>
                  <a:txBody>
                    <a:bodyPr>
                      <a:noAutofit/>
                    </a:bodyPr>
                    <a:lstStyle/>
                    <a:p>
                      <a:pPr lvl="0" rtl="0" algn="ctr">
                        <a:spcBef>
                          <a:spcPts val="0"/>
                        </a:spcBef>
                        <a:buNone/>
                      </a:pPr>
                      <a:r>
                        <a:rPr lang="en"/>
                        <a:t>7</a:t>
                      </a:r>
                    </a:p>
                  </a:txBody>
                  <a:tcPr marT="91425" marB="91425" marR="91425" marL="91425"/>
                </a:tc>
                <a:tc>
                  <a:txBody>
                    <a:bodyPr>
                      <a:noAutofit/>
                    </a:bodyPr>
                    <a:lstStyle/>
                    <a:p>
                      <a:pPr lvl="0" rtl="0" algn="ctr">
                        <a:spcBef>
                          <a:spcPts val="0"/>
                        </a:spcBef>
                        <a:buNone/>
                      </a:pPr>
                      <a:r>
                        <a:rPr lang="en"/>
                        <a:t>778</a:t>
                      </a:r>
                    </a:p>
                  </a:txBody>
                  <a:tcPr marT="91425" marB="91425" marR="91425" marL="91425"/>
                </a:tc>
              </a:tr>
              <a:tr h="381000">
                <a:tc>
                  <a:txBody>
                    <a:bodyPr>
                      <a:noAutofit/>
                    </a:bodyPr>
                    <a:lstStyle/>
                    <a:p>
                      <a:pPr lvl="0" rtl="0" algn="ctr">
                        <a:spcBef>
                          <a:spcPts val="0"/>
                        </a:spcBef>
                        <a:buNone/>
                      </a:pPr>
                      <a:r>
                        <a:rPr lang="en"/>
                        <a:t>3</a:t>
                      </a:r>
                    </a:p>
                  </a:txBody>
                  <a:tcPr marT="91425" marB="91425" marR="91425" marL="91425"/>
                </a:tc>
                <a:tc>
                  <a:txBody>
                    <a:bodyPr>
                      <a:noAutofit/>
                    </a:bodyPr>
                    <a:lstStyle/>
                    <a:p>
                      <a:pPr lvl="0" rtl="0" algn="ctr">
                        <a:spcBef>
                          <a:spcPts val="0"/>
                        </a:spcBef>
                        <a:buNone/>
                      </a:pPr>
                      <a:r>
                        <a:rPr lang="en"/>
                        <a:t>719</a:t>
                      </a:r>
                    </a:p>
                  </a:txBody>
                  <a:tcPr marT="91425" marB="91425" marR="91425" marL="91425"/>
                </a:tc>
                <a:tc>
                  <a:txBody>
                    <a:bodyPr>
                      <a:noAutofit/>
                    </a:bodyPr>
                    <a:lstStyle/>
                    <a:p>
                      <a:pPr lvl="0" rtl="0" algn="ctr">
                        <a:spcBef>
                          <a:spcPts val="0"/>
                        </a:spcBef>
                        <a:buNone/>
                      </a:pPr>
                      <a:r>
                        <a:rPr lang="en"/>
                        <a:t>8</a:t>
                      </a:r>
                    </a:p>
                  </a:txBody>
                  <a:tcPr marT="91425" marB="91425" marR="91425" marL="91425"/>
                </a:tc>
                <a:tc>
                  <a:txBody>
                    <a:bodyPr>
                      <a:noAutofit/>
                    </a:bodyPr>
                    <a:lstStyle/>
                    <a:p>
                      <a:pPr lvl="0" rtl="0" algn="ctr">
                        <a:spcBef>
                          <a:spcPts val="0"/>
                        </a:spcBef>
                        <a:buNone/>
                      </a:pPr>
                      <a:r>
                        <a:rPr lang="en"/>
                        <a:t>719</a:t>
                      </a:r>
                    </a:p>
                  </a:txBody>
                  <a:tcPr marT="91425" marB="91425" marR="91425" marL="91425"/>
                </a:tc>
              </a:tr>
              <a:tr h="381000">
                <a:tc>
                  <a:txBody>
                    <a:bodyPr>
                      <a:noAutofit/>
                    </a:bodyPr>
                    <a:lstStyle/>
                    <a:p>
                      <a:pPr lvl="0" rtl="0" algn="ctr">
                        <a:spcBef>
                          <a:spcPts val="0"/>
                        </a:spcBef>
                        <a:buNone/>
                      </a:pPr>
                      <a:r>
                        <a:rPr lang="en"/>
                        <a:t>4</a:t>
                      </a:r>
                    </a:p>
                  </a:txBody>
                  <a:tcPr marT="91425" marB="91425" marR="91425" marL="91425"/>
                </a:tc>
                <a:tc>
                  <a:txBody>
                    <a:bodyPr>
                      <a:noAutofit/>
                    </a:bodyPr>
                    <a:lstStyle/>
                    <a:p>
                      <a:pPr lvl="0" rtl="0" algn="ctr">
                        <a:spcBef>
                          <a:spcPts val="0"/>
                        </a:spcBef>
                        <a:buNone/>
                      </a:pPr>
                      <a:r>
                        <a:rPr lang="en"/>
                        <a:t>780</a:t>
                      </a:r>
                    </a:p>
                  </a:txBody>
                  <a:tcPr marT="91425" marB="91425" marR="91425" marL="91425"/>
                </a:tc>
                <a:tc>
                  <a:txBody>
                    <a:bodyPr>
                      <a:noAutofit/>
                    </a:bodyPr>
                    <a:lstStyle/>
                    <a:p>
                      <a:pPr lvl="0" rtl="0" algn="ctr">
                        <a:spcBef>
                          <a:spcPts val="0"/>
                        </a:spcBef>
                        <a:buNone/>
                      </a:pPr>
                      <a:r>
                        <a:rPr lang="en"/>
                        <a:t>9</a:t>
                      </a:r>
                    </a:p>
                  </a:txBody>
                  <a:tcPr marT="91425" marB="91425" marR="91425" marL="91425"/>
                </a:tc>
                <a:tc>
                  <a:txBody>
                    <a:bodyPr>
                      <a:noAutofit/>
                    </a:bodyPr>
                    <a:lstStyle/>
                    <a:p>
                      <a:pPr lvl="0" rtl="0" algn="ctr">
                        <a:spcBef>
                          <a:spcPts val="0"/>
                        </a:spcBef>
                        <a:buNone/>
                      </a:pPr>
                      <a:r>
                        <a:rPr lang="en"/>
                        <a:t>719</a:t>
                      </a:r>
                    </a:p>
                  </a:txBody>
                  <a:tcPr marT="91425" marB="91425" marR="91425" marL="91425"/>
                </a:tc>
              </a:tr>
            </a:tbl>
          </a:graphicData>
        </a:graphic>
      </p:graphicFrame>
      <p:sp>
        <p:nvSpPr>
          <p:cNvPr id="405" name="Shape 405"/>
          <p:cNvSpPr txBox="1"/>
          <p:nvPr/>
        </p:nvSpPr>
        <p:spPr>
          <a:xfrm>
            <a:off x="739075" y="1193550"/>
            <a:ext cx="7690200" cy="330900"/>
          </a:xfrm>
          <a:prstGeom prst="rect">
            <a:avLst/>
          </a:prstGeom>
          <a:noFill/>
          <a:ln>
            <a:noFill/>
          </a:ln>
        </p:spPr>
        <p:txBody>
          <a:bodyPr anchorCtr="0" anchor="t" bIns="91425" lIns="91425" rIns="91425" wrap="square" tIns="91425">
            <a:noAutofit/>
          </a:bodyPr>
          <a:lstStyle/>
          <a:p>
            <a:pPr lvl="0" rtl="0" algn="ctr">
              <a:spcBef>
                <a:spcPts val="0"/>
              </a:spcBef>
              <a:buNone/>
            </a:pPr>
            <a:r>
              <a:rPr lang="en"/>
              <a:t>Training Data Per Class Instance Distribution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Ethical Issues</a:t>
            </a:r>
          </a:p>
        </p:txBody>
      </p:sp>
      <p:sp>
        <p:nvSpPr>
          <p:cNvPr id="411" name="Shape 411"/>
          <p:cNvSpPr txBox="1"/>
          <p:nvPr>
            <p:ph idx="1" type="body"/>
          </p:nvPr>
        </p:nvSpPr>
        <p:spPr>
          <a:xfrm>
            <a:off x="752382" y="1339342"/>
            <a:ext cx="7690200" cy="3594300"/>
          </a:xfrm>
          <a:prstGeom prst="rect">
            <a:avLst/>
          </a:prstGeom>
          <a:noFill/>
          <a:ln>
            <a:noFill/>
          </a:ln>
        </p:spPr>
        <p:txBody>
          <a:bodyPr anchorCtr="0" anchor="t" bIns="34275" lIns="68575" rIns="68575" wrap="square" tIns="34275">
            <a:noAutofit/>
          </a:bodyPr>
          <a:lstStyle/>
          <a:p>
            <a:pPr indent="-342900" lvl="0" marL="457200" marR="0" rtl="0" algn="l">
              <a:lnSpc>
                <a:spcPct val="100000"/>
              </a:lnSpc>
              <a:spcBef>
                <a:spcPts val="0"/>
              </a:spcBef>
              <a:spcAft>
                <a:spcPts val="0"/>
              </a:spcAft>
              <a:buSzPts val="1800"/>
              <a:buChar char="•"/>
            </a:pPr>
            <a:r>
              <a:rPr lang="en" sz="1800"/>
              <a:t>Dataset is publicly available on UCI Machine Learning Repository.</a:t>
            </a:r>
          </a:p>
          <a:p>
            <a:pPr indent="-342900" lvl="0" marL="457200" marR="0" rtl="0" algn="l">
              <a:lnSpc>
                <a:spcPct val="100000"/>
              </a:lnSpc>
              <a:spcBef>
                <a:spcPts val="0"/>
              </a:spcBef>
              <a:spcAft>
                <a:spcPts val="0"/>
              </a:spcAft>
              <a:buSzPts val="1800"/>
              <a:buChar char="•"/>
            </a:pPr>
            <a:r>
              <a:rPr lang="en" sz="1800"/>
              <a:t>Writers were aware of the experiment.</a:t>
            </a:r>
          </a:p>
          <a:p>
            <a:pPr indent="-342900" lvl="0" marL="457200" marR="0" rtl="0" algn="l">
              <a:lnSpc>
                <a:spcPct val="100000"/>
              </a:lnSpc>
              <a:spcBef>
                <a:spcPts val="0"/>
              </a:spcBef>
              <a:spcAft>
                <a:spcPts val="0"/>
              </a:spcAft>
              <a:buSzPts val="1800"/>
              <a:buChar char="•"/>
            </a:pPr>
            <a:r>
              <a:rPr lang="en" sz="1800"/>
              <a:t>They gave their consent to use this data publicly.</a:t>
            </a:r>
          </a:p>
          <a:p>
            <a:pPr indent="-342900" lvl="0" marL="457200" marR="0" rtl="0" algn="l">
              <a:lnSpc>
                <a:spcPct val="100000"/>
              </a:lnSpc>
              <a:spcBef>
                <a:spcPts val="0"/>
              </a:spcBef>
              <a:buSzPts val="1800"/>
              <a:buChar char="•"/>
            </a:pPr>
            <a:r>
              <a:rPr lang="en" sz="1800"/>
              <a:t>So we face no ethical challenges with this dataset.</a:t>
            </a:r>
          </a:p>
        </p:txBody>
      </p:sp>
      <p:pic>
        <p:nvPicPr>
          <p:cNvPr descr="A picture containing object  Description generated with high confidence" id="412" name="Shape 412"/>
          <p:cNvPicPr preferRelativeResize="0"/>
          <p:nvPr/>
        </p:nvPicPr>
        <p:blipFill rotWithShape="1">
          <a:blip r:embed="rId3">
            <a:alphaModFix/>
          </a:blip>
          <a:srcRect b="0" l="0" r="0" t="0"/>
          <a:stretch/>
        </p:blipFill>
        <p:spPr>
          <a:xfrm>
            <a:off x="8629096" y="26134"/>
            <a:ext cx="493335" cy="493335"/>
          </a:xfrm>
          <a:prstGeom prst="rect">
            <a:avLst/>
          </a:prstGeom>
          <a:noFill/>
          <a:ln>
            <a:noFill/>
          </a:ln>
        </p:spPr>
      </p:pic>
      <p:sp>
        <p:nvSpPr>
          <p:cNvPr id="413" name="Shape 413"/>
          <p:cNvSpPr txBox="1"/>
          <p:nvPr/>
        </p:nvSpPr>
        <p:spPr>
          <a:xfrm>
            <a:off x="739075" y="4933775"/>
            <a:ext cx="7890000" cy="230700"/>
          </a:xfrm>
          <a:prstGeom prst="rect">
            <a:avLst/>
          </a:prstGeom>
          <a:noFill/>
          <a:ln>
            <a:noFill/>
          </a:ln>
        </p:spPr>
        <p:txBody>
          <a:bodyPr anchorCtr="0" anchor="t" bIns="34275" lIns="68575" rIns="68575" wrap="square" tIns="34275">
            <a:noAutofit/>
          </a:bodyPr>
          <a:lstStyle/>
          <a:p>
            <a:pPr indent="0" lvl="0" marL="0" marR="0" rtl="0" algn="ctr">
              <a:spcBef>
                <a:spcPts val="0"/>
              </a:spcBef>
              <a:buNone/>
            </a:pPr>
            <a:r>
              <a:rPr lang="en" sz="1100">
                <a:solidFill>
                  <a:srgbClr val="BFBFBF"/>
                </a:solidFill>
                <a:latin typeface="Cabin"/>
                <a:ea typeface="Cabin"/>
                <a:cs typeface="Cabin"/>
                <a:sym typeface="Cabin"/>
              </a:rPr>
              <a:t>Ref: </a:t>
            </a:r>
            <a:r>
              <a:rPr lang="en" sz="1100">
                <a:solidFill>
                  <a:srgbClr val="BFBFBF"/>
                </a:solidFill>
                <a:latin typeface="Cabin"/>
                <a:ea typeface="Cabin"/>
                <a:cs typeface="Cabin"/>
                <a:sym typeface="Cabin"/>
              </a:rPr>
              <a:t>https://archive.ics.uci.edu/ml/datasets/Pen-Based+Recognition+of+Handwritten+Digits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Data Preparation</a:t>
            </a:r>
          </a:p>
        </p:txBody>
      </p:sp>
      <p:sp>
        <p:nvSpPr>
          <p:cNvPr id="419" name="Shape 419"/>
          <p:cNvSpPr txBox="1"/>
          <p:nvPr>
            <p:ph idx="1" type="body"/>
          </p:nvPr>
        </p:nvSpPr>
        <p:spPr>
          <a:xfrm>
            <a:off x="752382" y="1339342"/>
            <a:ext cx="7690200" cy="3594300"/>
          </a:xfrm>
          <a:prstGeom prst="rect">
            <a:avLst/>
          </a:prstGeom>
          <a:noFill/>
          <a:ln>
            <a:noFill/>
          </a:ln>
        </p:spPr>
        <p:txBody>
          <a:bodyPr anchorCtr="0" anchor="t" bIns="34275" lIns="68575" rIns="68575" wrap="square" tIns="34275">
            <a:noAutofit/>
          </a:bodyPr>
          <a:lstStyle/>
          <a:p>
            <a:pPr indent="-342900" lvl="0" marL="457200" marR="0" rtl="0" algn="l">
              <a:lnSpc>
                <a:spcPct val="100000"/>
              </a:lnSpc>
              <a:spcBef>
                <a:spcPts val="0"/>
              </a:spcBef>
              <a:spcAft>
                <a:spcPts val="0"/>
              </a:spcAft>
              <a:buSzPts val="1800"/>
              <a:buChar char="•"/>
            </a:pPr>
            <a:r>
              <a:rPr lang="en" sz="1800"/>
              <a:t>Normalized the data to make it scale and translation invariant. [0-500] changed to [0-100]</a:t>
            </a:r>
          </a:p>
          <a:p>
            <a:pPr indent="-342900" lvl="0" marL="457200" marR="0" rtl="0" algn="l">
              <a:lnSpc>
                <a:spcPct val="100000"/>
              </a:lnSpc>
              <a:spcBef>
                <a:spcPts val="0"/>
              </a:spcBef>
              <a:spcAft>
                <a:spcPts val="0"/>
              </a:spcAft>
              <a:buSzPts val="1800"/>
              <a:buChar char="•"/>
            </a:pPr>
            <a:r>
              <a:rPr lang="en" sz="1800"/>
              <a:t>Resampled data using simple linear interpolation.</a:t>
            </a:r>
          </a:p>
          <a:p>
            <a:pPr indent="-342900" lvl="0" marL="457200" marR="0" rtl="0" algn="l">
              <a:lnSpc>
                <a:spcPct val="100000"/>
              </a:lnSpc>
              <a:spcBef>
                <a:spcPts val="0"/>
              </a:spcBef>
              <a:spcAft>
                <a:spcPts val="0"/>
              </a:spcAft>
              <a:buSzPts val="1800"/>
              <a:buChar char="•"/>
            </a:pPr>
            <a:r>
              <a:rPr lang="en" sz="1800"/>
              <a:t>The data is then split in the ratio  of 80:20 for training.</a:t>
            </a:r>
          </a:p>
          <a:p>
            <a:pPr indent="-342900" lvl="0" marL="457200" marR="0" rtl="0" algn="l">
              <a:lnSpc>
                <a:spcPct val="100000"/>
              </a:lnSpc>
              <a:spcBef>
                <a:spcPts val="0"/>
              </a:spcBef>
              <a:buSzPts val="1800"/>
              <a:buChar char="•"/>
            </a:pPr>
            <a:r>
              <a:rPr lang="en" sz="1800"/>
              <a:t>Splitting the data and never training on the test data helps remove bias, and also prevents overfitting.</a:t>
            </a:r>
          </a:p>
        </p:txBody>
      </p:sp>
      <p:pic>
        <p:nvPicPr>
          <p:cNvPr descr="A picture containing object  Description generated with high confidence" id="420" name="Shape 420"/>
          <p:cNvPicPr preferRelativeResize="0"/>
          <p:nvPr/>
        </p:nvPicPr>
        <p:blipFill rotWithShape="1">
          <a:blip r:embed="rId3">
            <a:alphaModFix/>
          </a:blip>
          <a:srcRect b="0" l="0" r="0" t="0"/>
          <a:stretch/>
        </p:blipFill>
        <p:spPr>
          <a:xfrm>
            <a:off x="8629096" y="26134"/>
            <a:ext cx="493335" cy="4933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1" type="body"/>
          </p:nvPr>
        </p:nvSpPr>
        <p:spPr>
          <a:xfrm>
            <a:off x="511075" y="1337950"/>
            <a:ext cx="8146200" cy="2826600"/>
          </a:xfrm>
          <a:prstGeom prst="rect">
            <a:avLst/>
          </a:prstGeom>
        </p:spPr>
        <p:txBody>
          <a:bodyPr anchorCtr="0" anchor="t" bIns="68575" lIns="68575" rIns="68575" wrap="square" tIns="68575">
            <a:noAutofit/>
          </a:bodyPr>
          <a:lstStyle/>
          <a:p>
            <a:pPr lvl="0">
              <a:spcBef>
                <a:spcPts val="0"/>
              </a:spcBef>
              <a:buNone/>
            </a:pPr>
            <a:r>
              <a:rPr lang="en" sz="1800"/>
              <a:t>We implemented and evaluated four different model Machine Learning classification models to perform the prediction of pen-based handwritten digits.</a:t>
            </a:r>
          </a:p>
          <a:p>
            <a:pPr indent="-342900" lvl="0" marL="457200" rtl="0">
              <a:spcBef>
                <a:spcPts val="0"/>
              </a:spcBef>
              <a:spcAft>
                <a:spcPts val="0"/>
              </a:spcAft>
              <a:buSzPts val="1800"/>
              <a:buChar char="•"/>
            </a:pPr>
            <a:r>
              <a:rPr lang="en" sz="1800"/>
              <a:t>Multinomial Logistic Regression: It is a generalized form of Logistic Regression which can be used for dataset which has more than two number of classes unlike Logistic Regression which can only be used for a binary classification</a:t>
            </a:r>
          </a:p>
          <a:p>
            <a:pPr indent="-342900" lvl="0" marL="457200" rtl="0">
              <a:spcBef>
                <a:spcPts val="0"/>
              </a:spcBef>
              <a:buSzPts val="1800"/>
              <a:buChar char="•"/>
            </a:pPr>
            <a:r>
              <a:rPr lang="en" sz="1800"/>
              <a:t>Decision Tree: It is supervised algorithm which is based on a tree like structure consisting of nodes and branches with each non-leaf node in the tree depicting a test, that is, an if-then rule for a given attribute.</a:t>
            </a:r>
          </a:p>
        </p:txBody>
      </p:sp>
      <p:sp>
        <p:nvSpPr>
          <p:cNvPr id="426" name="Shape 426"/>
          <p:cNvSpPr txBox="1"/>
          <p:nvPr>
            <p:ph type="title"/>
          </p:nvPr>
        </p:nvSpPr>
        <p:spPr>
          <a:xfrm>
            <a:off x="739065" y="217480"/>
            <a:ext cx="7690200" cy="891600"/>
          </a:xfrm>
          <a:prstGeom prst="rect">
            <a:avLst/>
          </a:prstGeom>
          <a:solidFill>
            <a:srgbClr val="FFFFFF"/>
          </a:solidFill>
          <a:ln cap="sq" cmpd="sng" w="31750">
            <a:solidFill>
              <a:srgbClr val="404040"/>
            </a:solidFill>
            <a:prstDash val="solid"/>
            <a:miter lim="800000"/>
            <a:headEnd len="med" w="med" type="none"/>
            <a:tailEnd len="med" w="med" type="none"/>
          </a:ln>
        </p:spPr>
        <p:txBody>
          <a:bodyPr anchorCtr="0" anchor="ctr" bIns="137150" lIns="137150" rIns="137150" wrap="square" tIns="137150">
            <a:noAutofit/>
          </a:bodyPr>
          <a:lstStyle/>
          <a:p>
            <a:pPr indent="-133350" lvl="0" marL="0" marR="0" rtl="0" algn="ctr">
              <a:lnSpc>
                <a:spcPct val="90000"/>
              </a:lnSpc>
              <a:spcBef>
                <a:spcPts val="0"/>
              </a:spcBef>
              <a:buClr>
                <a:srgbClr val="262626"/>
              </a:buClr>
              <a:buSzPts val="2100"/>
              <a:buFont typeface="Cabin"/>
              <a:buNone/>
            </a:pPr>
            <a:r>
              <a:rPr lang="en"/>
              <a:t>Modeling</a:t>
            </a: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