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D2EB9C-282D-4CBE-9BAE-8B656EF51463}" v="11" dt="2025-10-28T18:11:24.1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a Hemabala" userId="6c5273a6989a4837" providerId="LiveId" clId="{73CB3BCF-EA38-401B-BBA4-D15A6CAA29EB}"/>
    <pc:docChg chg="undo custSel addSld delSld modSld">
      <pc:chgData name="Bala Hemabala" userId="6c5273a6989a4837" providerId="LiveId" clId="{73CB3BCF-EA38-401B-BBA4-D15A6CAA29EB}" dt="2025-10-28T18:14:34.334" v="304" actId="255"/>
      <pc:docMkLst>
        <pc:docMk/>
      </pc:docMkLst>
      <pc:sldChg chg="modSp mod">
        <pc:chgData name="Bala Hemabala" userId="6c5273a6989a4837" providerId="LiveId" clId="{73CB3BCF-EA38-401B-BBA4-D15A6CAA29EB}" dt="2025-10-28T16:49:29.429" v="96" actId="20577"/>
        <pc:sldMkLst>
          <pc:docMk/>
          <pc:sldMk cId="2720793846" sldId="256"/>
        </pc:sldMkLst>
        <pc:spChg chg="mod">
          <ac:chgData name="Bala Hemabala" userId="6c5273a6989a4837" providerId="LiveId" clId="{73CB3BCF-EA38-401B-BBA4-D15A6CAA29EB}" dt="2025-10-28T16:49:10.827" v="73" actId="20577"/>
          <ac:spMkLst>
            <pc:docMk/>
            <pc:sldMk cId="2720793846" sldId="256"/>
            <ac:spMk id="7" creationId="{5BEE647A-5606-A6E5-93DB-A43A8FC2D88A}"/>
          </ac:spMkLst>
        </pc:spChg>
        <pc:graphicFrameChg chg="modGraphic">
          <ac:chgData name="Bala Hemabala" userId="6c5273a6989a4837" providerId="LiveId" clId="{73CB3BCF-EA38-401B-BBA4-D15A6CAA29EB}" dt="2025-10-28T16:49:29.429" v="96" actId="20577"/>
          <ac:graphicFrameMkLst>
            <pc:docMk/>
            <pc:sldMk cId="2720793846" sldId="256"/>
            <ac:graphicFrameMk id="11" creationId="{B39E0012-B3AF-E718-6BBA-5D37629E4005}"/>
          </ac:graphicFrameMkLst>
        </pc:graphicFrameChg>
      </pc:sldChg>
      <pc:sldChg chg="modSp del mod">
        <pc:chgData name="Bala Hemabala" userId="6c5273a6989a4837" providerId="LiveId" clId="{73CB3BCF-EA38-401B-BBA4-D15A6CAA29EB}" dt="2025-10-28T16:56:12.756" v="156" actId="2696"/>
        <pc:sldMkLst>
          <pc:docMk/>
          <pc:sldMk cId="1816614792" sldId="257"/>
        </pc:sldMkLst>
        <pc:spChg chg="mod">
          <ac:chgData name="Bala Hemabala" userId="6c5273a6989a4837" providerId="LiveId" clId="{73CB3BCF-EA38-401B-BBA4-D15A6CAA29EB}" dt="2025-10-28T16:54:59.126" v="155" actId="20577"/>
          <ac:spMkLst>
            <pc:docMk/>
            <pc:sldMk cId="1816614792" sldId="257"/>
            <ac:spMk id="2" creationId="{723E759A-0732-65F8-ABFC-93E81441B8A8}"/>
          </ac:spMkLst>
        </pc:spChg>
        <pc:spChg chg="mod">
          <ac:chgData name="Bala Hemabala" userId="6c5273a6989a4837" providerId="LiveId" clId="{73CB3BCF-EA38-401B-BBA4-D15A6CAA29EB}" dt="2025-10-28T16:51:18.602" v="101" actId="5793"/>
          <ac:spMkLst>
            <pc:docMk/>
            <pc:sldMk cId="1816614792" sldId="257"/>
            <ac:spMk id="3" creationId="{FAE17474-C476-1051-3F37-A2159E2BEE57}"/>
          </ac:spMkLst>
        </pc:spChg>
      </pc:sldChg>
      <pc:sldChg chg="modSp mod">
        <pc:chgData name="Bala Hemabala" userId="6c5273a6989a4837" providerId="LiveId" clId="{73CB3BCF-EA38-401B-BBA4-D15A6CAA29EB}" dt="2025-10-28T18:12:17.973" v="302" actId="20577"/>
        <pc:sldMkLst>
          <pc:docMk/>
          <pc:sldMk cId="519586359" sldId="258"/>
        </pc:sldMkLst>
        <pc:graphicFrameChg chg="mod modGraphic">
          <ac:chgData name="Bala Hemabala" userId="6c5273a6989a4837" providerId="LiveId" clId="{73CB3BCF-EA38-401B-BBA4-D15A6CAA29EB}" dt="2025-10-28T18:12:17.973" v="302" actId="20577"/>
          <ac:graphicFrameMkLst>
            <pc:docMk/>
            <pc:sldMk cId="519586359" sldId="258"/>
            <ac:graphicFrameMk id="7" creationId="{ACE64048-76D1-E559-97A6-1E9DA8CC9F64}"/>
          </ac:graphicFrameMkLst>
        </pc:graphicFrameChg>
      </pc:sldChg>
      <pc:sldChg chg="modSp mod">
        <pc:chgData name="Bala Hemabala" userId="6c5273a6989a4837" providerId="LiveId" clId="{73CB3BCF-EA38-401B-BBA4-D15A6CAA29EB}" dt="2025-10-28T17:28:26.972" v="196" actId="255"/>
        <pc:sldMkLst>
          <pc:docMk/>
          <pc:sldMk cId="2832692384" sldId="259"/>
        </pc:sldMkLst>
        <pc:spChg chg="mod">
          <ac:chgData name="Bala Hemabala" userId="6c5273a6989a4837" providerId="LiveId" clId="{73CB3BCF-EA38-401B-BBA4-D15A6CAA29EB}" dt="2025-10-28T17:28:26.972" v="196" actId="255"/>
          <ac:spMkLst>
            <pc:docMk/>
            <pc:sldMk cId="2832692384" sldId="259"/>
            <ac:spMk id="3" creationId="{FE67243E-1300-82BE-9968-6837E801AFFC}"/>
          </ac:spMkLst>
        </pc:spChg>
      </pc:sldChg>
      <pc:sldChg chg="addSp delSp modSp mod">
        <pc:chgData name="Bala Hemabala" userId="6c5273a6989a4837" providerId="LiveId" clId="{73CB3BCF-EA38-401B-BBA4-D15A6CAA29EB}" dt="2025-10-28T17:33:00.955" v="208" actId="14100"/>
        <pc:sldMkLst>
          <pc:docMk/>
          <pc:sldMk cId="2805269521" sldId="260"/>
        </pc:sldMkLst>
        <pc:spChg chg="add mod">
          <ac:chgData name="Bala Hemabala" userId="6c5273a6989a4837" providerId="LiveId" clId="{73CB3BCF-EA38-401B-BBA4-D15A6CAA29EB}" dt="2025-10-28T17:33:00.955" v="208" actId="14100"/>
          <ac:spMkLst>
            <pc:docMk/>
            <pc:sldMk cId="2805269521" sldId="260"/>
            <ac:spMk id="6" creationId="{2D01E5CC-F10B-5E44-BD61-05E0CE298633}"/>
          </ac:spMkLst>
        </pc:spChg>
        <pc:picChg chg="del">
          <ac:chgData name="Bala Hemabala" userId="6c5273a6989a4837" providerId="LiveId" clId="{73CB3BCF-EA38-401B-BBA4-D15A6CAA29EB}" dt="2025-10-28T17:31:29.913" v="197" actId="478"/>
          <ac:picMkLst>
            <pc:docMk/>
            <pc:sldMk cId="2805269521" sldId="260"/>
            <ac:picMk id="8" creationId="{FC0C4E03-A04A-878D-3756-B16D23AEE56E}"/>
          </ac:picMkLst>
        </pc:picChg>
        <pc:picChg chg="add mod">
          <ac:chgData name="Bala Hemabala" userId="6c5273a6989a4837" providerId="LiveId" clId="{73CB3BCF-EA38-401B-BBA4-D15A6CAA29EB}" dt="2025-10-28T17:32:31.673" v="205" actId="14100"/>
          <ac:picMkLst>
            <pc:docMk/>
            <pc:sldMk cId="2805269521" sldId="260"/>
            <ac:picMk id="9" creationId="{D692A22F-5921-841D-0C4A-CF9A5FB3AEB8}"/>
          </ac:picMkLst>
        </pc:picChg>
      </pc:sldChg>
      <pc:sldChg chg="modSp mod">
        <pc:chgData name="Bala Hemabala" userId="6c5273a6989a4837" providerId="LiveId" clId="{73CB3BCF-EA38-401B-BBA4-D15A6CAA29EB}" dt="2025-10-28T17:37:08.332" v="292" actId="27636"/>
        <pc:sldMkLst>
          <pc:docMk/>
          <pc:sldMk cId="1263363521" sldId="261"/>
        </pc:sldMkLst>
        <pc:spChg chg="mod">
          <ac:chgData name="Bala Hemabala" userId="6c5273a6989a4837" providerId="LiveId" clId="{73CB3BCF-EA38-401B-BBA4-D15A6CAA29EB}" dt="2025-10-28T17:37:08.332" v="292" actId="27636"/>
          <ac:spMkLst>
            <pc:docMk/>
            <pc:sldMk cId="1263363521" sldId="261"/>
            <ac:spMk id="3" creationId="{4B9409AF-1BD6-CFDC-B172-AD3D38536AC2}"/>
          </ac:spMkLst>
        </pc:spChg>
      </pc:sldChg>
      <pc:sldChg chg="modSp mod">
        <pc:chgData name="Bala Hemabala" userId="6c5273a6989a4837" providerId="LiveId" clId="{73CB3BCF-EA38-401B-BBA4-D15A6CAA29EB}" dt="2025-10-28T17:44:29.235" v="297" actId="27636"/>
        <pc:sldMkLst>
          <pc:docMk/>
          <pc:sldMk cId="752607158" sldId="262"/>
        </pc:sldMkLst>
        <pc:spChg chg="mod">
          <ac:chgData name="Bala Hemabala" userId="6c5273a6989a4837" providerId="LiveId" clId="{73CB3BCF-EA38-401B-BBA4-D15A6CAA29EB}" dt="2025-10-28T17:44:29.235" v="297" actId="27636"/>
          <ac:spMkLst>
            <pc:docMk/>
            <pc:sldMk cId="752607158" sldId="262"/>
            <ac:spMk id="3" creationId="{D3AB1971-AF7F-80EE-26ED-EA8A7E8C7C21}"/>
          </ac:spMkLst>
        </pc:spChg>
      </pc:sldChg>
      <pc:sldChg chg="addSp delSp modSp new mod">
        <pc:chgData name="Bala Hemabala" userId="6c5273a6989a4837" providerId="LiveId" clId="{73CB3BCF-EA38-401B-BBA4-D15A6CAA29EB}" dt="2025-10-28T18:14:34.334" v="304" actId="255"/>
        <pc:sldMkLst>
          <pc:docMk/>
          <pc:sldMk cId="3887210470" sldId="263"/>
        </pc:sldMkLst>
        <pc:spChg chg="del mod">
          <ac:chgData name="Bala Hemabala" userId="6c5273a6989a4837" providerId="LiveId" clId="{73CB3BCF-EA38-401B-BBA4-D15A6CAA29EB}" dt="2025-10-28T16:52:33.647" v="109"/>
          <ac:spMkLst>
            <pc:docMk/>
            <pc:sldMk cId="3887210470" sldId="263"/>
            <ac:spMk id="2" creationId="{8F5A0FA3-900F-AF4C-188D-783069717CB1}"/>
          </ac:spMkLst>
        </pc:spChg>
        <pc:spChg chg="mod">
          <ac:chgData name="Bala Hemabala" userId="6c5273a6989a4837" providerId="LiveId" clId="{73CB3BCF-EA38-401B-BBA4-D15A6CAA29EB}" dt="2025-10-28T18:14:34.334" v="304" actId="255"/>
          <ac:spMkLst>
            <pc:docMk/>
            <pc:sldMk cId="3887210470" sldId="263"/>
            <ac:spMk id="3" creationId="{55025957-B2EA-A1F7-5719-D58323B576B9}"/>
          </ac:spMkLst>
        </pc:spChg>
        <pc:spChg chg="add mod">
          <ac:chgData name="Bala Hemabala" userId="6c5273a6989a4837" providerId="LiveId" clId="{73CB3BCF-EA38-401B-BBA4-D15A6CAA29EB}" dt="2025-10-28T16:53:01.920" v="116" actId="14100"/>
          <ac:spMkLst>
            <pc:docMk/>
            <pc:sldMk cId="3887210470" sldId="263"/>
            <ac:spMk id="6" creationId="{57604F7B-23FC-FFDD-2214-CFF515AC761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(ARTIFICIAL INTELLIGENCE AND MACHINE LEARNING)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LADDER PUZZLE SOLVER USING BFS ALGORITHM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022343"/>
              </p:ext>
            </p:extLst>
          </p:nvPr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2117240030046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HEMABALA 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10/28/2025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25957-B2EA-A1F7-5719-D58323B57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8958"/>
            <a:ext cx="10515600" cy="5078005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Overview:</a:t>
            </a:r>
            <a:endParaRPr lang="en-US" dirty="0"/>
          </a:p>
          <a:p>
            <a:r>
              <a:rPr lang="en-US" sz="2900" dirty="0"/>
              <a:t>Converts one word into another by changing </a:t>
            </a:r>
            <a:r>
              <a:rPr lang="en-US" sz="2900" b="1" dirty="0"/>
              <a:t>one letter at a time</a:t>
            </a:r>
            <a:r>
              <a:rPr lang="en-US" sz="2900" dirty="0"/>
              <a:t>.</a:t>
            </a:r>
          </a:p>
          <a:p>
            <a:r>
              <a:rPr lang="en-US" sz="2900" dirty="0"/>
              <a:t>Each intermediate word must be </a:t>
            </a:r>
            <a:r>
              <a:rPr lang="en-US" sz="2900" b="1" dirty="0"/>
              <a:t>valid</a:t>
            </a:r>
            <a:r>
              <a:rPr lang="en-US" sz="2900" dirty="0"/>
              <a:t>.</a:t>
            </a:r>
          </a:p>
          <a:p>
            <a:r>
              <a:rPr lang="en-US" sz="2900" dirty="0"/>
              <a:t>Uses </a:t>
            </a:r>
            <a:r>
              <a:rPr lang="en-US" sz="2900" b="1" dirty="0"/>
              <a:t>Breadth-First Search (BFS)</a:t>
            </a:r>
            <a:r>
              <a:rPr lang="en-US" sz="2900" dirty="0"/>
              <a:t> to find the </a:t>
            </a:r>
            <a:r>
              <a:rPr lang="en-US" sz="2900" b="1" dirty="0"/>
              <a:t>shortest path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Problem Definition:</a:t>
            </a:r>
            <a:endParaRPr lang="en-US" dirty="0"/>
          </a:p>
          <a:p>
            <a:r>
              <a:rPr lang="en-US" sz="2900" dirty="0"/>
              <a:t>Given a start word, end word, and word list — find the </a:t>
            </a:r>
            <a:r>
              <a:rPr lang="en-US" sz="2900" b="1" dirty="0"/>
              <a:t>shortest transformation sequence</a:t>
            </a:r>
            <a:r>
              <a:rPr lang="en-US" sz="2900" dirty="0"/>
              <a:t>.</a:t>
            </a:r>
          </a:p>
          <a:p>
            <a:r>
              <a:rPr lang="en-US" sz="2900" dirty="0"/>
              <a:t>Each step must form a </a:t>
            </a:r>
            <a:r>
              <a:rPr lang="en-US" sz="2900" b="1" dirty="0"/>
              <a:t>valid word</a:t>
            </a:r>
            <a:r>
              <a:rPr lang="en-US" sz="2900" dirty="0"/>
              <a:t>; if not possible, show </a:t>
            </a:r>
            <a:r>
              <a:rPr lang="en-US" sz="2900" b="1" dirty="0"/>
              <a:t>“No valid path.”</a:t>
            </a:r>
            <a:endParaRPr lang="en-US" sz="29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Objective:</a:t>
            </a:r>
            <a:endParaRPr lang="en-US" dirty="0"/>
          </a:p>
          <a:p>
            <a:r>
              <a:rPr lang="en-US" dirty="0"/>
              <a:t>To solve the word ladder using </a:t>
            </a:r>
            <a:r>
              <a:rPr lang="en-US" b="1" dirty="0"/>
              <a:t>BFS</a:t>
            </a:r>
            <a:r>
              <a:rPr lang="en-US" dirty="0"/>
              <a:t>.</a:t>
            </a:r>
          </a:p>
          <a:p>
            <a:r>
              <a:rPr lang="en-US" dirty="0"/>
              <a:t>To apply </a:t>
            </a:r>
            <a:r>
              <a:rPr lang="en-US" b="1" dirty="0"/>
              <a:t>graph traversal</a:t>
            </a:r>
            <a:r>
              <a:rPr lang="en-US" dirty="0"/>
              <a:t> for finding shortest paths.</a:t>
            </a:r>
          </a:p>
          <a:p>
            <a:r>
              <a:rPr lang="en-US" dirty="0"/>
              <a:t>To improve </a:t>
            </a:r>
            <a:r>
              <a:rPr lang="en-US" b="1" dirty="0"/>
              <a:t>problem-solving and Python programming</a:t>
            </a:r>
            <a:r>
              <a:rPr lang="en-US" dirty="0"/>
              <a:t> skills.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Expected Output:</a:t>
            </a:r>
            <a:endParaRPr lang="en-US" dirty="0"/>
          </a:p>
          <a:p>
            <a:r>
              <a:rPr lang="en-US" dirty="0"/>
              <a:t>Displays the </a:t>
            </a:r>
            <a:r>
              <a:rPr lang="en-US" b="1" dirty="0"/>
              <a:t>shortest transformation path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Example: </a:t>
            </a:r>
            <a:r>
              <a:rPr lang="en-US" b="1" dirty="0"/>
              <a:t>HIT → HOT → DOT → DOG → COG</a:t>
            </a:r>
            <a:endParaRPr lang="en-US" dirty="0"/>
          </a:p>
          <a:p>
            <a:r>
              <a:rPr lang="en-US" dirty="0"/>
              <a:t>If no path exists → </a:t>
            </a:r>
            <a:r>
              <a:rPr lang="en-US" b="1" dirty="0"/>
              <a:t>“No transformation sequence exists.”</a:t>
            </a:r>
            <a:endParaRPr lang="en-US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B7E95-5992-D168-D9BA-A768B31E7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7ECE9-D6D6-5F1B-69A4-C8F6FF2B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604F7B-23FC-FFDD-2214-CFF515AC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53673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21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43E-1300-82BE-9968-6837E801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Theoretical Background:</a:t>
            </a:r>
            <a:endParaRPr lang="en-US" dirty="0"/>
          </a:p>
          <a:p>
            <a:r>
              <a:rPr lang="en-US" sz="2400" dirty="0"/>
              <a:t>The Word Ladder is a </a:t>
            </a:r>
            <a:r>
              <a:rPr lang="en-US" sz="2400" b="1" dirty="0"/>
              <a:t>graph-based problem</a:t>
            </a:r>
            <a:r>
              <a:rPr lang="en-US" sz="2400" dirty="0"/>
              <a:t> where each word is a node.</a:t>
            </a:r>
          </a:p>
          <a:p>
            <a:r>
              <a:rPr lang="en-US" sz="2400" b="1" dirty="0"/>
              <a:t>BFS (Breadth-First Search)</a:t>
            </a:r>
            <a:r>
              <a:rPr lang="en-US" sz="2400" dirty="0"/>
              <a:t> helps find the </a:t>
            </a:r>
            <a:r>
              <a:rPr lang="en-US" sz="2400" b="1" dirty="0"/>
              <a:t>shortest path</a:t>
            </a:r>
            <a:r>
              <a:rPr lang="en-US" sz="2400" dirty="0"/>
              <a:t> from start to end word.</a:t>
            </a:r>
          </a:p>
          <a:p>
            <a:r>
              <a:rPr lang="en-US" sz="2400" dirty="0"/>
              <a:t>It shows how </a:t>
            </a:r>
            <a:r>
              <a:rPr lang="en-US" sz="2400" b="1" dirty="0"/>
              <a:t>graph traversal</a:t>
            </a:r>
            <a:r>
              <a:rPr lang="en-US" sz="2400" dirty="0"/>
              <a:t> and </a:t>
            </a:r>
            <a:r>
              <a:rPr lang="en-US" sz="2400" b="1" dirty="0"/>
              <a:t>search algorithms</a:t>
            </a:r>
            <a:r>
              <a:rPr lang="en-US" sz="2400" dirty="0"/>
              <a:t> work in real applications.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Literature Survey:</a:t>
            </a:r>
            <a:endParaRPr lang="en-US" dirty="0"/>
          </a:p>
          <a:p>
            <a:r>
              <a:rPr lang="en-US" sz="2400" dirty="0"/>
              <a:t>Introduced by </a:t>
            </a:r>
            <a:r>
              <a:rPr lang="en-US" sz="2400" b="1" dirty="0"/>
              <a:t>Lewis Carroll in 1877</a:t>
            </a:r>
            <a:r>
              <a:rPr lang="en-US" sz="2400" dirty="0"/>
              <a:t> as a word game.</a:t>
            </a:r>
          </a:p>
          <a:p>
            <a:r>
              <a:rPr lang="en-US" sz="2400" dirty="0"/>
              <a:t>Modern methods use </a:t>
            </a:r>
            <a:r>
              <a:rPr lang="en-US" sz="2400" b="1" dirty="0"/>
              <a:t>BFS</a:t>
            </a:r>
            <a:r>
              <a:rPr lang="en-US" sz="2400" dirty="0"/>
              <a:t> to solve it efficiently.</a:t>
            </a:r>
          </a:p>
          <a:p>
            <a:r>
              <a:rPr lang="en-US" sz="2400" dirty="0"/>
              <a:t>Sites like </a:t>
            </a:r>
            <a:r>
              <a:rPr lang="en-US" sz="2400" b="1" dirty="0" err="1"/>
              <a:t>GeeksforGeeks</a:t>
            </a:r>
            <a:r>
              <a:rPr lang="en-US" sz="2400" dirty="0"/>
              <a:t> and </a:t>
            </a:r>
            <a:r>
              <a:rPr lang="en-US" sz="2400" b="1" dirty="0" err="1"/>
              <a:t>LeetCode</a:t>
            </a:r>
            <a:r>
              <a:rPr lang="en-US" sz="2400" dirty="0"/>
              <a:t> show BFS as the best way to get minimum steps.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Justification:</a:t>
            </a:r>
            <a:endParaRPr lang="en-US" sz="2400" dirty="0"/>
          </a:p>
          <a:p>
            <a:r>
              <a:rPr lang="en-US" sz="2200" dirty="0"/>
              <a:t>Simple and effective example to </a:t>
            </a:r>
            <a:r>
              <a:rPr lang="en-US" sz="2200" b="1" dirty="0"/>
              <a:t>understand BFS</a:t>
            </a:r>
            <a:r>
              <a:rPr lang="en-US" sz="2200" dirty="0"/>
              <a:t>.</a:t>
            </a:r>
          </a:p>
          <a:p>
            <a:r>
              <a:rPr lang="en-US" sz="2200" dirty="0"/>
              <a:t>Useful for </a:t>
            </a:r>
            <a:r>
              <a:rPr lang="en-US" sz="2200" b="1" dirty="0"/>
              <a:t>AIML students</a:t>
            </a:r>
            <a:r>
              <a:rPr lang="en-US" sz="2200" dirty="0"/>
              <a:t> to learn search algorithms.</a:t>
            </a:r>
          </a:p>
          <a:p>
            <a:r>
              <a:rPr lang="en-US" sz="2200" dirty="0"/>
              <a:t>Has </a:t>
            </a:r>
            <a:r>
              <a:rPr lang="en-US" sz="2200" b="1" dirty="0"/>
              <a:t>practical uses</a:t>
            </a:r>
            <a:r>
              <a:rPr lang="en-US" sz="2200" dirty="0"/>
              <a:t> in word games and </a:t>
            </a:r>
            <a:r>
              <a:rPr lang="en-US" sz="2200" b="1" dirty="0"/>
              <a:t>NLP tasks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70818"/>
              </p:ext>
            </p:extLst>
          </p:nvPr>
        </p:nvGraphicFramePr>
        <p:xfrm>
          <a:off x="1854200" y="2205222"/>
          <a:ext cx="8128000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520043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20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5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24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01E5CC-F10B-5E44-BD61-05E0CE298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570" y="1825625"/>
            <a:ext cx="9826907" cy="338298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92A22F-5921-841D-0C4A-CF9A5FB3A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72" y="1825625"/>
            <a:ext cx="9826906" cy="338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09AF-1BD6-CFDC-B172-AD3D3853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Output Explanation:</a:t>
            </a:r>
            <a:endParaRPr lang="en-US" dirty="0"/>
          </a:p>
          <a:p>
            <a:r>
              <a:rPr lang="en-US" sz="3200" dirty="0"/>
              <a:t>The program takes a </a:t>
            </a:r>
            <a:r>
              <a:rPr lang="en-US" sz="3200" b="1" dirty="0"/>
              <a:t>start word</a:t>
            </a:r>
            <a:r>
              <a:rPr lang="en-US" sz="3200" dirty="0"/>
              <a:t>, </a:t>
            </a:r>
            <a:r>
              <a:rPr lang="en-US" sz="3200" b="1" dirty="0"/>
              <a:t>end word</a:t>
            </a:r>
            <a:r>
              <a:rPr lang="en-US" sz="3200" dirty="0"/>
              <a:t>, and a </a:t>
            </a:r>
            <a:r>
              <a:rPr lang="en-US" sz="3200" b="1" dirty="0"/>
              <a:t>dictionary</a:t>
            </a:r>
            <a:r>
              <a:rPr lang="en-US" sz="3200" dirty="0"/>
              <a:t> of valid words.</a:t>
            </a:r>
          </a:p>
          <a:p>
            <a:r>
              <a:rPr lang="en-US" sz="3200" dirty="0"/>
              <a:t>It applies the </a:t>
            </a:r>
            <a:r>
              <a:rPr lang="en-US" sz="3200" b="1" dirty="0"/>
              <a:t>BFS algorithm</a:t>
            </a:r>
            <a:r>
              <a:rPr lang="en-US" sz="3200" dirty="0"/>
              <a:t> to find the </a:t>
            </a:r>
            <a:r>
              <a:rPr lang="en-US" sz="3200" b="1" dirty="0"/>
              <a:t>shortest transformation path</a:t>
            </a:r>
            <a:r>
              <a:rPr lang="en-US" sz="3200" dirty="0"/>
              <a:t>.</a:t>
            </a:r>
          </a:p>
          <a:p>
            <a:r>
              <a:rPr lang="en-US" sz="3200" dirty="0"/>
              <a:t>Displays the sequence of words from start to end.</a:t>
            </a:r>
          </a:p>
          <a:p>
            <a:pPr lvl="1"/>
            <a:r>
              <a:rPr lang="en-US" sz="3200" dirty="0"/>
              <a:t>Example: </a:t>
            </a:r>
            <a:r>
              <a:rPr lang="en-US" sz="3200" b="1" dirty="0"/>
              <a:t>HIT → HOT → DOT → DOG → COG</a:t>
            </a:r>
            <a:endParaRPr lang="en-US" sz="3200" dirty="0"/>
          </a:p>
          <a:p>
            <a:r>
              <a:rPr lang="en-US" sz="3200" dirty="0"/>
              <a:t>If no path exists, it shows: </a:t>
            </a:r>
            <a:r>
              <a:rPr lang="en-US" sz="3200" b="1" dirty="0"/>
              <a:t>“No transformation sequence exists.”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Result:</a:t>
            </a:r>
            <a:endParaRPr lang="en-US" dirty="0"/>
          </a:p>
          <a:p>
            <a:r>
              <a:rPr lang="en-US" sz="3200" dirty="0"/>
              <a:t>The BFS algorithm successfully finds the </a:t>
            </a:r>
            <a:r>
              <a:rPr lang="en-US" sz="3200" b="1" dirty="0"/>
              <a:t>shortest and most efficient path</a:t>
            </a:r>
            <a:r>
              <a:rPr lang="en-US" sz="3200" dirty="0"/>
              <a:t>.</a:t>
            </a:r>
          </a:p>
          <a:p>
            <a:r>
              <a:rPr lang="en-US" sz="3200" dirty="0"/>
              <a:t>Confirms that BFS explores all possibilities </a:t>
            </a:r>
            <a:r>
              <a:rPr lang="en-US" sz="3200" b="1" dirty="0"/>
              <a:t>level by level</a:t>
            </a:r>
            <a:r>
              <a:rPr lang="en-US" sz="3200" dirty="0"/>
              <a:t>.</a:t>
            </a:r>
          </a:p>
          <a:p>
            <a:r>
              <a:rPr lang="en-US" sz="3200" dirty="0"/>
              <a:t>The project demonstrates the </a:t>
            </a:r>
            <a:r>
              <a:rPr lang="en-US" sz="3200" b="1" dirty="0"/>
              <a:t>practical use of graph traversal</a:t>
            </a:r>
            <a:r>
              <a:rPr lang="en-US" sz="3200" dirty="0"/>
              <a:t> in solving puzzles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Enhancements:</a:t>
            </a:r>
            <a:endParaRPr lang="en-US" dirty="0"/>
          </a:p>
          <a:p>
            <a:r>
              <a:rPr lang="en-US" sz="3200" dirty="0"/>
              <a:t>Use </a:t>
            </a:r>
            <a:r>
              <a:rPr lang="en-US" sz="3200" b="1" dirty="0"/>
              <a:t>bi-directional BFS</a:t>
            </a:r>
            <a:r>
              <a:rPr lang="en-US" sz="3200" dirty="0"/>
              <a:t> to improve speed for large word lists.</a:t>
            </a:r>
          </a:p>
          <a:p>
            <a:r>
              <a:rPr lang="en-US" sz="3200" dirty="0"/>
              <a:t>Add a </a:t>
            </a:r>
            <a:r>
              <a:rPr lang="en-US" sz="3200" b="1" dirty="0"/>
              <a:t>graphical user interface (GUI)</a:t>
            </a:r>
            <a:r>
              <a:rPr lang="en-US" sz="3200" dirty="0"/>
              <a:t> for better visualization.</a:t>
            </a:r>
          </a:p>
          <a:p>
            <a:r>
              <a:rPr lang="en-US" sz="3200" dirty="0"/>
              <a:t>Include </a:t>
            </a:r>
            <a:r>
              <a:rPr lang="en-US" sz="3200" b="1" dirty="0"/>
              <a:t>dictionary expansion</a:t>
            </a:r>
            <a:r>
              <a:rPr lang="en-US" sz="3200" dirty="0"/>
              <a:t> and </a:t>
            </a:r>
            <a:r>
              <a:rPr lang="en-US" sz="3200" b="1" dirty="0"/>
              <a:t>input validation</a:t>
            </a:r>
            <a:r>
              <a:rPr lang="en-US" sz="3200" dirty="0"/>
              <a:t> features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1971-AF7F-80EE-26ED-EA8A7E8C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167" y="1446713"/>
            <a:ext cx="10515600" cy="49096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References:</a:t>
            </a:r>
          </a:p>
          <a:p>
            <a:r>
              <a:rPr lang="en-IN" sz="2200" b="1" dirty="0" err="1"/>
              <a:t>GeeksforGeeks</a:t>
            </a:r>
            <a:r>
              <a:rPr lang="en-IN" sz="2200" dirty="0"/>
              <a:t> – </a:t>
            </a:r>
            <a:r>
              <a:rPr lang="en-IN" sz="2200" i="1" dirty="0"/>
              <a:t>“Word Ladder (Shortest Transformation Sequence) using BFS”</a:t>
            </a:r>
            <a:br>
              <a:rPr lang="en-IN" sz="2200" dirty="0"/>
            </a:br>
            <a:r>
              <a:rPr lang="en-IN" sz="2200" dirty="0"/>
              <a:t>https://www.geeksforgeeks.org/word-ladder-using-bfs/</a:t>
            </a:r>
          </a:p>
          <a:p>
            <a:r>
              <a:rPr lang="en-IN" sz="2200" b="1" dirty="0" err="1"/>
              <a:t>LeetCode</a:t>
            </a:r>
            <a:r>
              <a:rPr lang="en-IN" sz="2200" b="1" dirty="0"/>
              <a:t> Problem #127</a:t>
            </a:r>
            <a:r>
              <a:rPr lang="en-IN" sz="2200" dirty="0"/>
              <a:t> – </a:t>
            </a:r>
            <a:r>
              <a:rPr lang="en-IN" sz="2200" i="1" dirty="0"/>
              <a:t>“Word Ladder”</a:t>
            </a:r>
            <a:br>
              <a:rPr lang="en-IN" sz="2200" dirty="0"/>
            </a:br>
            <a:r>
              <a:rPr lang="en-IN" sz="2200" dirty="0"/>
              <a:t>https://leetcode.com/problems/word-ladder/</a:t>
            </a:r>
          </a:p>
          <a:p>
            <a:r>
              <a:rPr lang="en-IN" sz="2200" b="1" dirty="0" err="1"/>
              <a:t>Cormen</a:t>
            </a:r>
            <a:r>
              <a:rPr lang="en-IN" sz="2200" b="1" dirty="0"/>
              <a:t>, T. H., </a:t>
            </a:r>
            <a:r>
              <a:rPr lang="en-IN" sz="2200" b="1" dirty="0" err="1"/>
              <a:t>Leiserson</a:t>
            </a:r>
            <a:r>
              <a:rPr lang="en-IN" sz="2200" b="1" dirty="0"/>
              <a:t>, C. E., Rivest, R. L., &amp; Stein, C.</a:t>
            </a:r>
            <a:br>
              <a:rPr lang="en-IN" sz="2200" dirty="0"/>
            </a:br>
            <a:r>
              <a:rPr lang="en-IN" sz="2200" i="1" dirty="0"/>
              <a:t>Introduction to Algorithms</a:t>
            </a:r>
            <a:r>
              <a:rPr lang="en-IN" sz="2200" dirty="0"/>
              <a:t>, 3rd Edition, MIT Press, 2009.</a:t>
            </a:r>
          </a:p>
          <a:p>
            <a:r>
              <a:rPr lang="en-IN" sz="2200" b="1" dirty="0" err="1"/>
              <a:t>TutorialsPoint</a:t>
            </a:r>
            <a:r>
              <a:rPr lang="en-IN" sz="2200" dirty="0"/>
              <a:t> – </a:t>
            </a:r>
            <a:r>
              <a:rPr lang="en-IN" sz="2200" i="1" dirty="0"/>
              <a:t>“Breadth-First Search (BFS) Algorithm Explained”</a:t>
            </a:r>
            <a:br>
              <a:rPr lang="en-IN" sz="2200" dirty="0"/>
            </a:br>
            <a:r>
              <a:rPr lang="en-IN" sz="2200" dirty="0"/>
              <a:t>https://www.tutorialspoint.com/graph_theory/breadth_first_traversal.htm</a:t>
            </a:r>
          </a:p>
          <a:p>
            <a:r>
              <a:rPr lang="en-IN" sz="2200" b="1" dirty="0"/>
              <a:t>Carroll, Lewis (1877)</a:t>
            </a:r>
            <a:r>
              <a:rPr lang="en-IN" sz="2200" dirty="0"/>
              <a:t> – </a:t>
            </a:r>
            <a:r>
              <a:rPr lang="en-IN" sz="2200" i="1" dirty="0"/>
              <a:t>Original Word Ladder Puzzle Concept</a:t>
            </a:r>
            <a:r>
              <a:rPr lang="en-IN" sz="2200" dirty="0"/>
              <a:t> (“Doublets”),</a:t>
            </a:r>
            <a:br>
              <a:rPr lang="en-IN" sz="2200" dirty="0"/>
            </a:br>
            <a:r>
              <a:rPr lang="en-IN" sz="2200" dirty="0"/>
              <a:t>Published in </a:t>
            </a:r>
            <a:r>
              <a:rPr lang="en-IN" sz="2200" i="1" dirty="0"/>
              <a:t>Vanity Fair Magazine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b="1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621</Words>
  <Application>Microsoft Office PowerPoint</Application>
  <PresentationFormat>Widescreen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DEPARTMENT OF CSE (ARTIFICIAL INTELLIGENCE AND MACHINE LEARNING) ACADEMIC YEAR 2025 - 2026 SEMESTER III ARTIFICIAL INTELLIGENCE LABORATORY  MINI PROJECT REVIEW   WORD LADDER PUZZLE SOLVER USING BFS ALGORITHM</vt:lpstr>
      <vt:lpstr>PROBLEM STATEMENT</vt:lpstr>
      <vt:lpstr>THEORETICAL BACKGROUND</vt:lpstr>
      <vt:lpstr>IMPLEMENTATION AND CODE</vt:lpstr>
      <vt:lpstr>OUTPUT AND RESULTS</vt:lpstr>
      <vt:lpstr>OUTPUT AND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SANKAR GANESH K</dc:creator>
  <cp:lastModifiedBy>Bala Hemabala</cp:lastModifiedBy>
  <cp:revision>7</cp:revision>
  <dcterms:created xsi:type="dcterms:W3CDTF">2025-10-18T08:57:34Z</dcterms:created>
  <dcterms:modified xsi:type="dcterms:W3CDTF">2025-10-28T18:14:40Z</dcterms:modified>
</cp:coreProperties>
</file>