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WORD LADDER PUZZLE SOLVER USING BFS ALGORITHM</a:t>
            </a:r>
          </a:p>
        </p:txBody>
      </p:sp>
      <p:sp>
        <p:nvSpPr>
          <p:cNvPr id="3" name="Subtitle 2"/>
          <p:cNvSpPr>
            <a:spLocks noGrp="1"/>
          </p:cNvSpPr>
          <p:nvPr>
            <p:ph type="subTitle" idx="1"/>
          </p:nvPr>
        </p:nvSpPr>
        <p:spPr/>
        <p:txBody>
          <a:bodyPr/>
          <a:lstStyle/>
          <a:p>
            <a:r>
              <a:t>Artificial Intelligence Mini Project</a:t>
            </a:r>
          </a:p>
          <a:p>
            <a:r>
              <a:t>Department of CSE (AI &amp; ML)</a:t>
            </a:r>
          </a:p>
          <a:p>
            <a:r>
              <a:t>Academic Year 2025 - 2026</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FUTURE ENHANCEMENTS</a:t>
            </a:r>
          </a:p>
        </p:txBody>
      </p:sp>
      <p:sp>
        <p:nvSpPr>
          <p:cNvPr id="3" name="Content Placeholder 2"/>
          <p:cNvSpPr>
            <a:spLocks noGrp="1"/>
          </p:cNvSpPr>
          <p:nvPr>
            <p:ph idx="1"/>
          </p:nvPr>
        </p:nvSpPr>
        <p:spPr/>
        <p:txBody>
          <a:bodyPr/>
          <a:lstStyle/>
          <a:p/>
          <a:p>
            <a:r>
              <a:t>Add GUI for better user interaction.</a:t>
            </a:r>
          </a:p>
          <a:p>
            <a:r>
              <a:t>Handle larger dictionaries efficiently.</a:t>
            </a:r>
          </a:p>
          <a:p>
            <a:r>
              <a:t>Implement Bidirectional BFS for faster computation.</a:t>
            </a:r>
          </a:p>
          <a:p>
            <a:r>
              <a:t>Allow user input through files or console.</a:t>
            </a:r>
          </a:p>
          <a:p>
            <a:r>
              <a:t>Add error handling for invalid or unequal-length words.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lstStyle/>
          <a:p/>
          <a:p>
            <a:r>
              <a:t>1. GeeksforGeeks – Word Ladder using BFS</a:t>
            </a:r>
          </a:p>
          <a:p>
            <a:r>
              <a:t>2. LeetCode Problem 127 – Word Ladder</a:t>
            </a:r>
          </a:p>
          <a:p>
            <a:r>
              <a:t>3. Python 3 Documentation – collections.deque</a:t>
            </a:r>
          </a:p>
          <a:p>
            <a:r>
              <a:t>4. Lewis Carroll, Doublets: A Word Puzzle (1879)</a:t>
            </a:r>
          </a:p>
          <a:p>
            <a:r>
              <a:t>5. Introduction to Algorithms, MIT Press, 2009</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The Word Ladder Puzzle Solver is a program that converts one word into another by changing only one letter at a time, ensuring each intermediate word is valid. The Breadth-First Search (BFS) algorithm is used to find the shortest transformation sequence between start and end words. Each word is represented as a node, and an edge connects words differing by exactly one letter.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To transform a start word into a target word by changing one letter at a time, ensuring that each intermediate word is valid. The objective is to determine the shortest transformation sequence using the BFS algorithm.</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THEORETICAL BACKGROUND</a:t>
            </a:r>
          </a:p>
        </p:txBody>
      </p:sp>
      <p:sp>
        <p:nvSpPr>
          <p:cNvPr id="3" name="Content Placeholder 2"/>
          <p:cNvSpPr>
            <a:spLocks noGrp="1"/>
          </p:cNvSpPr>
          <p:nvPr>
            <p:ph idx="1"/>
          </p:nvPr>
        </p:nvSpPr>
        <p:spPr/>
        <p:txBody>
          <a:bodyPr/>
          <a:lstStyle/>
          <a:p>
            <a:r>
              <a:t>The Word Ladder problem can be modeled using graph theory. Each valid word is treated as a node, and edges connect words that differ by one letter. BFS explores nodes level by level to find the shortest path, making it suitable for this unweighted graph problem.</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ALGORITHM STEPS</a:t>
            </a:r>
          </a:p>
        </p:txBody>
      </p:sp>
      <p:sp>
        <p:nvSpPr>
          <p:cNvPr id="3" name="Content Placeholder 2"/>
          <p:cNvSpPr>
            <a:spLocks noGrp="1"/>
          </p:cNvSpPr>
          <p:nvPr>
            <p:ph idx="1"/>
          </p:nvPr>
        </p:nvSpPr>
        <p:spPr/>
        <p:txBody>
          <a:bodyPr/>
          <a:lstStyle/>
          <a:p/>
          <a:p>
            <a:r>
              <a:t>1. Start with start_word and end_word.</a:t>
            </a:r>
          </a:p>
          <a:p>
            <a:r>
              <a:t>2. Create a queue and insert start_word.</a:t>
            </a:r>
          </a:p>
          <a:p>
            <a:r>
              <a:t>3. Mark start_word as visited.</a:t>
            </a:r>
          </a:p>
          <a:p>
            <a:r>
              <a:t>4. While queue is not empty:</a:t>
            </a:r>
          </a:p>
          <a:p>
            <a:r>
              <a:t>   - Remove the first word.</a:t>
            </a:r>
          </a:p>
          <a:p>
            <a:r>
              <a:t>   - Generate valid one-letter-different words.</a:t>
            </a:r>
          </a:p>
          <a:p>
            <a:r>
              <a:t>   - If a word equals end_word → stop.</a:t>
            </a:r>
          </a:p>
          <a:p>
            <a:r>
              <a:t>   - Else, add new valid words to the queue.</a:t>
            </a:r>
          </a:p>
          <a:p>
            <a:r>
              <a:t>5. Continue until shortest path is found.</a:t>
            </a:r>
          </a:p>
          <a:p>
            <a:r>
              <a:t>6. Output the transformation sequence.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a:t>
            </a:r>
          </a:p>
        </p:txBody>
      </p:sp>
      <p:sp>
        <p:nvSpPr>
          <p:cNvPr id="3" name="Content Placeholder 2"/>
          <p:cNvSpPr>
            <a:spLocks noGrp="1"/>
          </p:cNvSpPr>
          <p:nvPr>
            <p:ph idx="1"/>
          </p:nvPr>
        </p:nvSpPr>
        <p:spPr/>
        <p:txBody>
          <a:bodyPr/>
          <a:lstStyle/>
          <a:p>
            <a:r>
              <a:t>Example Transformation:</a:t>
            </a:r>
          </a:p>
          <a:p/>
          <a:p>
            <a:r>
              <a:t>Start Word: hit</a:t>
            </a:r>
          </a:p>
          <a:p>
            <a:r>
              <a:t>End Word: cog</a:t>
            </a:r>
          </a:p>
          <a:p>
            <a:r>
              <a:t>Dictionary: {hot, dot, dog, lot, log, cog}</a:t>
            </a:r>
          </a:p>
          <a:p/>
          <a:p>
            <a:r>
              <a:t>Shortest Path: hit → hot → dot → dog → cog</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PYTHON IMPLEMENTATION (BFS)</a:t>
            </a:r>
          </a:p>
        </p:txBody>
      </p:sp>
      <p:sp>
        <p:nvSpPr>
          <p:cNvPr id="3" name="Content Placeholder 2"/>
          <p:cNvSpPr>
            <a:spLocks noGrp="1"/>
          </p:cNvSpPr>
          <p:nvPr>
            <p:ph idx="1"/>
          </p:nvPr>
        </p:nvSpPr>
        <p:spPr/>
        <p:txBody>
          <a:bodyPr/>
          <a:lstStyle/>
          <a:p>
            <a:r>
              <a:t>from collections import deque</a:t>
            </a:r>
          </a:p>
          <a:p/>
          <a:p>
            <a:r>
              <a:t>def is_one_letter_diff(w1, w2):</a:t>
            </a:r>
          </a:p>
          <a:p>
            <a:r>
              <a:t>    return sum(a != b for a, b in zip(w1, w2)) == 1</a:t>
            </a:r>
          </a:p>
          <a:p/>
          <a:p>
            <a:r>
              <a:t>def bfs_word_ladder(start, end, words):</a:t>
            </a:r>
          </a:p>
          <a:p>
            <a:r>
              <a:t>    queue = deque([[start]])</a:t>
            </a:r>
          </a:p>
          <a:p>
            <a:r>
              <a:t>    visited = set([start])</a:t>
            </a:r>
          </a:p>
          <a:p>
            <a:r>
              <a:t>    while queue:</a:t>
            </a:r>
          </a:p>
          <a:p>
            <a:r>
              <a:t>        path = queue.popleft()</a:t>
            </a:r>
          </a:p>
          <a:p>
            <a:r>
              <a:t>        word = path[-1]</a:t>
            </a:r>
          </a:p>
          <a:p>
            <a:r>
              <a:t>        if word == end:</a:t>
            </a:r>
          </a:p>
          <a:p>
            <a:r>
              <a:t>            print(' → '.join(path))</a:t>
            </a:r>
          </a:p>
          <a:p>
            <a:r>
              <a:t>            return</a:t>
            </a:r>
          </a:p>
          <a:p>
            <a:r>
              <a:t>        for nxt in words:</a:t>
            </a:r>
          </a:p>
          <a:p>
            <a:r>
              <a:t>            if nxt not in visited and is_one_letter_diff(word, nxt):</a:t>
            </a:r>
          </a:p>
          <a:p>
            <a:r>
              <a:t>                visited.add(nxt)</a:t>
            </a:r>
          </a:p>
          <a:p>
            <a:r>
              <a:t>                queue.append(path + [nxt])</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OUTPUT</a:t>
            </a:r>
          </a:p>
        </p:txBody>
      </p:sp>
      <p:sp>
        <p:nvSpPr>
          <p:cNvPr id="3" name="Content Placeholder 2"/>
          <p:cNvSpPr>
            <a:spLocks noGrp="1"/>
          </p:cNvSpPr>
          <p:nvPr>
            <p:ph idx="1"/>
          </p:nvPr>
        </p:nvSpPr>
        <p:spPr/>
        <p:txBody>
          <a:bodyPr/>
          <a:lstStyle/>
          <a:p>
            <a:r>
              <a:t>Example Output:</a:t>
            </a:r>
          </a:p>
          <a:p/>
          <a:p>
            <a:r>
              <a:t>hit → hot → dot → dog → cog</a:t>
            </a:r>
          </a:p>
          <a:p/>
          <a:p>
            <a:r>
              <a:t>The program successfully finds the shortest transformation sequence using BFS.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RESULTS AND DISCUSSION</a:t>
            </a:r>
          </a:p>
        </p:txBody>
      </p:sp>
      <p:sp>
        <p:nvSpPr>
          <p:cNvPr id="3" name="Content Placeholder 2"/>
          <p:cNvSpPr>
            <a:spLocks noGrp="1"/>
          </p:cNvSpPr>
          <p:nvPr>
            <p:ph idx="1"/>
          </p:nvPr>
        </p:nvSpPr>
        <p:spPr/>
        <p:txBody>
          <a:bodyPr/>
          <a:lstStyle/>
          <a:p>
            <a:r>
              <a:t>The BFS algorithm effectively finds the shortest transformation path between two words. It systematically explores all possible paths, ensuring correctness and minimal steps. This confirms the efficiency of BFS for solving shortest path problems.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