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5862" y="1014412"/>
            <a:ext cx="8001000" cy="1628776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Air Quality index by location using mobile sensor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1600" y="4115329"/>
            <a:ext cx="6400800" cy="194733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By:  </a:t>
            </a:r>
          </a:p>
          <a:p>
            <a:r>
              <a:rPr lang="en-US" b="1" dirty="0"/>
              <a:t>Mohammad </a:t>
            </a:r>
            <a:r>
              <a:rPr lang="en-US" b="1" dirty="0" err="1"/>
              <a:t>Awaise</a:t>
            </a:r>
            <a:endParaRPr lang="en-US" b="1" dirty="0" smtClean="0"/>
          </a:p>
          <a:p>
            <a:r>
              <a:rPr lang="en-US" b="1" dirty="0" smtClean="0"/>
              <a:t>Aditya B Dhende</a:t>
            </a:r>
          </a:p>
          <a:p>
            <a:r>
              <a:rPr lang="en-US" b="1" dirty="0" smtClean="0"/>
              <a:t>Hema Begur</a:t>
            </a:r>
          </a:p>
          <a:p>
            <a:r>
              <a:rPr lang="en-US" b="1" dirty="0" smtClean="0"/>
              <a:t>Anuvrat Tiku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78581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4212" y="1628775"/>
            <a:ext cx="9831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1.Our Mobile Sensor Cloud virtualizes </a:t>
            </a:r>
            <a:r>
              <a:rPr lang="en-US" dirty="0"/>
              <a:t>physical </a:t>
            </a:r>
            <a:r>
              <a:rPr lang="en-US" dirty="0" smtClean="0"/>
              <a:t>sensors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2.Users </a:t>
            </a:r>
            <a:r>
              <a:rPr lang="en-US" dirty="0"/>
              <a:t>can </a:t>
            </a:r>
            <a:r>
              <a:rPr lang="en-US" dirty="0" smtClean="0"/>
              <a:t>provision virtual sensors.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2.Users </a:t>
            </a:r>
            <a:r>
              <a:rPr lang="en-US" dirty="0"/>
              <a:t>can utilize </a:t>
            </a:r>
            <a:r>
              <a:rPr lang="en-US" dirty="0" smtClean="0"/>
              <a:t>these sensors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get air quality details according to location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4.Users </a:t>
            </a:r>
            <a:r>
              <a:rPr lang="en-US" dirty="0"/>
              <a:t>can </a:t>
            </a:r>
            <a:r>
              <a:rPr lang="en-US" dirty="0" smtClean="0"/>
              <a:t>manage and control sensors </a:t>
            </a:r>
            <a:r>
              <a:rPr lang="en-US" dirty="0" smtClean="0"/>
              <a:t>through the user </a:t>
            </a:r>
            <a:r>
              <a:rPr lang="en-US" dirty="0" smtClean="0"/>
              <a:t>dashboard.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542925"/>
            <a:ext cx="8001000" cy="78581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212" y="1585853"/>
            <a:ext cx="271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Objective</a:t>
            </a:r>
            <a:endParaRPr lang="en-US" sz="20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84212" y="2400300"/>
            <a:ext cx="93154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Air Quality has become </a:t>
            </a:r>
            <a:r>
              <a:rPr lang="en-US" dirty="0" smtClean="0"/>
              <a:t>a major </a:t>
            </a:r>
            <a:r>
              <a:rPr lang="en-US" dirty="0" smtClean="0"/>
              <a:t>concern in urban areas.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There is </a:t>
            </a:r>
            <a:r>
              <a:rPr lang="en-US" dirty="0" smtClean="0"/>
              <a:t>a large </a:t>
            </a:r>
            <a:r>
              <a:rPr lang="en-US" dirty="0" smtClean="0"/>
              <a:t>impact of air pollution on health, environment and economy.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 startAt="3"/>
            </a:pPr>
            <a:r>
              <a:rPr lang="en-US" dirty="0" smtClean="0"/>
              <a:t>It is important to have micro-level pollution information.</a:t>
            </a:r>
          </a:p>
          <a:p>
            <a:pPr marL="342900" indent="-342900">
              <a:buAutoNum type="arabicPeriod" startAt="3"/>
            </a:pPr>
            <a:endParaRPr lang="en-US" dirty="0" smtClean="0"/>
          </a:p>
          <a:p>
            <a:pPr marL="342900" indent="-342900">
              <a:buAutoNum type="arabicPeriod" startAt="3"/>
            </a:pPr>
            <a:r>
              <a:rPr lang="en-US" dirty="0" smtClean="0"/>
              <a:t>Our project gives air quality measure at a given location.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7237" y="600075"/>
            <a:ext cx="904398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Sensors: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dirty="0" smtClean="0"/>
              <a:t>. Sensors </a:t>
            </a:r>
            <a:r>
              <a:rPr lang="en-US" dirty="0" smtClean="0"/>
              <a:t>will be present at different location .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These </a:t>
            </a:r>
            <a:r>
              <a:rPr lang="en-US" dirty="0" smtClean="0"/>
              <a:t>sensors </a:t>
            </a:r>
            <a:r>
              <a:rPr lang="en-US" dirty="0" smtClean="0"/>
              <a:t>which </a:t>
            </a:r>
            <a:r>
              <a:rPr lang="en-US" dirty="0" smtClean="0"/>
              <a:t>are in </a:t>
            </a:r>
            <a:r>
              <a:rPr lang="en-US" dirty="0" smtClean="0"/>
              <a:t>vehicles, </a:t>
            </a:r>
            <a:r>
              <a:rPr lang="en-US" dirty="0" smtClean="0"/>
              <a:t>mobile </a:t>
            </a:r>
            <a:r>
              <a:rPr lang="en-US" dirty="0" smtClean="0"/>
              <a:t>devices, etc. </a:t>
            </a:r>
            <a:r>
              <a:rPr lang="en-US" dirty="0" smtClean="0"/>
              <a:t>send sensing data.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. Our </a:t>
            </a:r>
            <a:r>
              <a:rPr lang="en-US" dirty="0" smtClean="0"/>
              <a:t>project will have virtual sensors which will </a:t>
            </a:r>
            <a:r>
              <a:rPr lang="en-US" dirty="0" smtClean="0"/>
              <a:t>virtualize </a:t>
            </a:r>
            <a:r>
              <a:rPr lang="en-US" dirty="0" smtClean="0"/>
              <a:t>these physical sensors.</a:t>
            </a:r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 smtClean="0"/>
              <a:t>. Virtual </a:t>
            </a:r>
            <a:r>
              <a:rPr lang="en-US" dirty="0" smtClean="0"/>
              <a:t>Sensors will </a:t>
            </a:r>
            <a:r>
              <a:rPr lang="en-US" dirty="0" smtClean="0"/>
              <a:t>take </a:t>
            </a:r>
            <a:r>
              <a:rPr lang="en-US" dirty="0" smtClean="0"/>
              <a:t>air composition data from </a:t>
            </a:r>
            <a:r>
              <a:rPr lang="en-US" dirty="0" smtClean="0"/>
              <a:t>physical sensors and will support start, stop and delete operations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sz="2000" b="1" u="sng" dirty="0" smtClean="0"/>
              <a:t>Functional Services:</a:t>
            </a:r>
          </a:p>
          <a:p>
            <a:endParaRPr lang="en-US" sz="2000" dirty="0"/>
          </a:p>
          <a:p>
            <a:r>
              <a:rPr lang="en-US" dirty="0" smtClean="0"/>
              <a:t>1</a:t>
            </a:r>
            <a:r>
              <a:rPr lang="en-US" dirty="0" smtClean="0"/>
              <a:t>. User </a:t>
            </a:r>
            <a:r>
              <a:rPr lang="en-US" dirty="0" smtClean="0"/>
              <a:t>and Admin Login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dirty="0" smtClean="0"/>
              <a:t>. User </a:t>
            </a:r>
            <a:r>
              <a:rPr lang="en-US" dirty="0" smtClean="0"/>
              <a:t>can request and manage sensor.</a:t>
            </a:r>
          </a:p>
          <a:p>
            <a:endParaRPr lang="en-US" dirty="0"/>
          </a:p>
          <a:p>
            <a:r>
              <a:rPr lang="en-US" dirty="0" smtClean="0"/>
              <a:t>3. Users can </a:t>
            </a:r>
            <a:r>
              <a:rPr lang="en-US" dirty="0" smtClean="0"/>
              <a:t>see sensor data.</a:t>
            </a:r>
          </a:p>
          <a:p>
            <a:endParaRPr lang="en-US" dirty="0"/>
          </a:p>
          <a:p>
            <a:r>
              <a:rPr lang="en-US" dirty="0" smtClean="0"/>
              <a:t>4</a:t>
            </a:r>
            <a:r>
              <a:rPr lang="en-US" dirty="0" smtClean="0"/>
              <a:t>. Support </a:t>
            </a:r>
            <a:r>
              <a:rPr lang="en-US" dirty="0" smtClean="0"/>
              <a:t>for different </a:t>
            </a:r>
            <a:r>
              <a:rPr lang="en-US" dirty="0" smtClean="0"/>
              <a:t>requirements </a:t>
            </a:r>
            <a:r>
              <a:rPr lang="en-US" dirty="0" smtClean="0"/>
              <a:t>of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645526" cy="785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4212" y="685800"/>
            <a:ext cx="6115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Users: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/>
              <a:t>User can be </a:t>
            </a:r>
            <a:r>
              <a:rPr lang="en-US" sz="2000" dirty="0" smtClean="0"/>
              <a:t>an admin </a:t>
            </a: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Normal </a:t>
            </a:r>
            <a:r>
              <a:rPr lang="en-US" sz="2000" dirty="0" smtClean="0"/>
              <a:t>user </a:t>
            </a:r>
            <a:r>
              <a:rPr lang="en-US" sz="2000" dirty="0" smtClean="0"/>
              <a:t>will be </a:t>
            </a:r>
            <a:r>
              <a:rPr lang="en-US" sz="2000" dirty="0" smtClean="0"/>
              <a:t>able to provision sensors and view sensor data</a:t>
            </a: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Owners will be able to add and remove sensors from the system.</a:t>
            </a: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Users will be able to view sensor status data depending on their user group.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2414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79" y="871321"/>
            <a:ext cx="9514865" cy="575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57448" y="30550"/>
            <a:ext cx="8645526" cy="78581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System architecture design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95334" y="1036192"/>
            <a:ext cx="5788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Infrastructure Diagram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endParaRPr lang="en-US" sz="2000" b="1" u="sng" dirty="0" smtClean="0">
              <a:solidFill>
                <a:schemeClr val="bg1"/>
              </a:solidFill>
            </a:endParaRPr>
          </a:p>
          <a:p>
            <a:endParaRPr lang="en-US" sz="2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1350" y="11287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73" y="328554"/>
            <a:ext cx="8560132" cy="633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49499" y="5802314"/>
            <a:ext cx="4387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System Design Diagram</a:t>
            </a:r>
            <a:endParaRPr lang="en-US" sz="2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49" y="66379"/>
            <a:ext cx="16603653" cy="66089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37239" y="5902893"/>
            <a:ext cx="4387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Deployment Diagram</a:t>
            </a:r>
            <a:endParaRPr lang="en-US" sz="2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94" y="202824"/>
            <a:ext cx="9975837" cy="646530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14096" y="5882316"/>
            <a:ext cx="9988551" cy="785814"/>
          </a:xfrm>
        </p:spPr>
        <p:txBody>
          <a:bodyPr>
            <a:normAutofit/>
          </a:bodyPr>
          <a:lstStyle/>
          <a:p>
            <a:r>
              <a:rPr lang="en-US" sz="2000" b="1" u="sng" cap="none" dirty="0" smtClean="0">
                <a:solidFill>
                  <a:schemeClr val="bg1"/>
                </a:solidFill>
              </a:rPr>
              <a:t>Component Based System Design</a:t>
            </a:r>
            <a:endParaRPr lang="en-US" sz="2000" b="1" u="sng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78581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err="1" smtClean="0"/>
              <a:t>ImplementatioN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4212" y="1614489"/>
            <a:ext cx="373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Implementation</a:t>
            </a:r>
            <a:endParaRPr lang="en-US" sz="2000" b="1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96933"/>
              </p:ext>
            </p:extLst>
          </p:nvPr>
        </p:nvGraphicFramePr>
        <p:xfrm>
          <a:off x="1232852" y="2292597"/>
          <a:ext cx="8931276" cy="43139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7194"/>
                <a:gridCol w="4094082"/>
              </a:tblGrid>
              <a:tr h="47450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effectLst/>
                        </a:rPr>
                        <a:t>FUNCTIONAL COMPONENTS</a:t>
                      </a:r>
                      <a:r>
                        <a:rPr lang="en-US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</a:tr>
              <a:tr h="33730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Web Server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err="1" smtClean="0">
                          <a:effectLst/>
                        </a:rPr>
                        <a:t>Node.js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028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Front End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smtClean="0">
                          <a:effectLst/>
                        </a:rPr>
                        <a:t>HTML5, CSS, JavaScript, Bootstrap, </a:t>
                      </a:r>
                      <a:r>
                        <a:rPr lang="en-US" sz="1800" kern="1200" dirty="0" err="1" smtClean="0">
                          <a:effectLst/>
                        </a:rPr>
                        <a:t>AngularJS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9623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Individual Components (Hub, Collector, Data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Access Manager, Resource Manager)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smtClean="0">
                          <a:effectLst/>
                        </a:rPr>
                        <a:t>Node.js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7303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Databas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smtClean="0">
                          <a:effectLst/>
                        </a:rPr>
                        <a:t>Mongo DB, MySQL </a:t>
                      </a:r>
                      <a:r>
                        <a:rPr lang="en-US" sz="1800" kern="1200" dirty="0" smtClean="0">
                          <a:effectLst/>
                        </a:rPr>
                        <a:t>(Metadata)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028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Cloud Deployment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smtClean="0">
                          <a:effectLst/>
                        </a:rPr>
                        <a:t>Amazon Web Services (AWS) and EC2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730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Requests and data transfer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err="1" smtClean="0">
                          <a:effectLst/>
                        </a:rPr>
                        <a:t>RESTful</a:t>
                      </a:r>
                      <a:r>
                        <a:rPr lang="en-US" sz="1800" kern="1200" dirty="0" smtClean="0">
                          <a:effectLst/>
                        </a:rPr>
                        <a:t> services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730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Tests &amp; validation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smtClean="0">
                          <a:effectLst/>
                        </a:rPr>
                        <a:t>Java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4438" y="2292597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TECHNOLOGY/TOOLS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571</TotalTime>
  <Words>311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Air Quality index by location using mobile sensor cloud</vt:lpstr>
      <vt:lpstr>Project Introduction</vt:lpstr>
      <vt:lpstr>PowerPoint Presentation</vt:lpstr>
      <vt:lpstr>  </vt:lpstr>
      <vt:lpstr>System architecture design</vt:lpstr>
      <vt:lpstr>PowerPoint Presentation</vt:lpstr>
      <vt:lpstr>PowerPoint Presentation</vt:lpstr>
      <vt:lpstr>Component Based System Design</vt:lpstr>
      <vt:lpstr>ImplementatioN</vt:lpstr>
      <vt:lpstr>Project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index using mobile sensor cloud</dc:title>
  <dc:creator>Microsoft Office User</dc:creator>
  <cp:lastModifiedBy>SCS_USER</cp:lastModifiedBy>
  <cp:revision>53</cp:revision>
  <dcterms:created xsi:type="dcterms:W3CDTF">2016-05-09T22:31:08Z</dcterms:created>
  <dcterms:modified xsi:type="dcterms:W3CDTF">2016-05-10T17:21:37Z</dcterms:modified>
</cp:coreProperties>
</file>