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04363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8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92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23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17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41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2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70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0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3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9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6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4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4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0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4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0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7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000000"/>
                </a:solidFill>
                <a:latin typeface="Times New Roman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0">
                <a:solidFill>
                  <a:srgbClr val="000000"/>
                </a:solidFill>
                <a:latin typeface="Times New Roman"/>
              </a:rPr>
              <a:t>Title: Failed Banking Transaction Analysis</a:t>
            </a:r>
          </a:p>
          <a:p>
            <a:r>
              <a:rPr sz="2400" b="0">
                <a:solidFill>
                  <a:srgbClr val="000000"/>
                </a:solidFill>
                <a:latin typeface="Times New Roman"/>
              </a:rPr>
              <a:t>Objective: Analyze failed transactions using Google Cloud Platform (GCP)</a:t>
            </a:r>
          </a:p>
          <a:p>
            <a:r>
              <a:rPr sz="2400" b="0">
                <a:solidFill>
                  <a:srgbClr val="000000"/>
                </a:solidFill>
                <a:latin typeface="Times New Roman"/>
              </a:rPr>
              <a:t>Technologies: Cloud Storage, Dataproc, PySpark, Cloud SQL, BigQuery, gcloud CLI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000000"/>
                </a:solidFill>
                <a:latin typeface="Times New Roman"/>
              </a:rPr>
              <a:t>Conclusion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0" dirty="0">
                <a:solidFill>
                  <a:srgbClr val="000000"/>
                </a:solidFill>
                <a:latin typeface="Times New Roman"/>
              </a:rPr>
              <a:t>Direct cloud integrations can fail due to infra issues (firewall, permissions)</a:t>
            </a:r>
          </a:p>
          <a:p>
            <a:r>
              <a:rPr sz="2400" b="0" dirty="0">
                <a:solidFill>
                  <a:srgbClr val="000000"/>
                </a:solidFill>
                <a:latin typeface="Times New Roman"/>
              </a:rPr>
              <a:t>CSV export/import is a robust fallback method</a:t>
            </a:r>
            <a:endParaRPr lang="en-US" sz="2400" b="0" dirty="0">
              <a:solidFill>
                <a:srgbClr val="000000"/>
              </a:solidFill>
              <a:latin typeface="Times New Roman"/>
            </a:endParaRPr>
          </a:p>
          <a:p>
            <a:r>
              <a:rPr lang="en-IN" sz="2400" b="0" dirty="0">
                <a:solidFill>
                  <a:srgbClr val="000000"/>
                </a:solidFill>
                <a:latin typeface="Times New Roman"/>
              </a:rPr>
              <a:t>Used Looker Studio for Visualization Purpose</a:t>
            </a:r>
            <a:endParaRPr sz="2400" b="0" dirty="0">
              <a:solidFill>
                <a:srgbClr val="000000"/>
              </a:solidFill>
              <a:latin typeface="Times New Roman"/>
            </a:endParaRPr>
          </a:p>
          <a:p>
            <a:r>
              <a:rPr sz="2400" b="0" dirty="0">
                <a:solidFill>
                  <a:srgbClr val="000000"/>
                </a:solidFill>
                <a:latin typeface="Times New Roman"/>
              </a:rPr>
              <a:t>Successfully completed GCP data engineering pipeline for failure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000000"/>
                </a:solidFill>
                <a:latin typeface="Times New Roman"/>
              </a:rPr>
              <a:t>Project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0">
                <a:solidFill>
                  <a:srgbClr val="000000"/>
                </a:solidFill>
                <a:latin typeface="Times New Roman"/>
              </a:rPr>
              <a:t>1. Data Source: Cloud SQL (MySQL)</a:t>
            </a:r>
          </a:p>
          <a:p>
            <a:r>
              <a:rPr sz="2400" b="0">
                <a:solidFill>
                  <a:srgbClr val="000000"/>
                </a:solidFill>
                <a:latin typeface="Times New Roman"/>
              </a:rPr>
              <a:t>2. Export to Cloud Storage as CSV</a:t>
            </a:r>
          </a:p>
          <a:p>
            <a:r>
              <a:rPr sz="2400" b="0">
                <a:solidFill>
                  <a:srgbClr val="000000"/>
                </a:solidFill>
                <a:latin typeface="Times New Roman"/>
              </a:rPr>
              <a:t>3. Load into BigQuery for analysis</a:t>
            </a:r>
          </a:p>
          <a:p>
            <a:r>
              <a:rPr sz="2400" b="0">
                <a:solidFill>
                  <a:srgbClr val="000000"/>
                </a:solidFill>
                <a:latin typeface="Times New Roman"/>
              </a:rPr>
              <a:t>4. Technologies: PySpark on Dataproc, GCS, BigQuery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000000"/>
                </a:solidFill>
                <a:latin typeface="Times New Roman"/>
              </a:rPr>
              <a:t>Cloud Storage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0">
                <a:solidFill>
                  <a:srgbClr val="000000"/>
                </a:solidFill>
                <a:latin typeface="Times New Roman"/>
              </a:rPr>
              <a:t>• Bucket created: gs://hemachandra-bucket/</a:t>
            </a:r>
          </a:p>
          <a:p>
            <a:r>
              <a:rPr sz="2400" b="0">
                <a:solidFill>
                  <a:srgbClr val="000000"/>
                </a:solidFill>
                <a:latin typeface="Times New Roman"/>
              </a:rPr>
              <a:t>• Uploaded files:</a:t>
            </a:r>
          </a:p>
          <a:p>
            <a:r>
              <a:rPr sz="2400" b="0">
                <a:solidFill>
                  <a:srgbClr val="000000"/>
                </a:solidFill>
                <a:latin typeface="Times New Roman"/>
              </a:rPr>
              <a:t>- PySpark script (script1/fetch_failed_trans.py)</a:t>
            </a:r>
          </a:p>
          <a:p>
            <a:r>
              <a:rPr sz="2400" b="0">
                <a:solidFill>
                  <a:srgbClr val="000000"/>
                </a:solidFill>
                <a:latin typeface="Times New Roman"/>
              </a:rPr>
              <a:t>- MySQL Connector JAR (mysql-connector-j-9.3.0.jar)</a:t>
            </a:r>
          </a:p>
          <a:p>
            <a:r>
              <a:rPr sz="2400" b="0">
                <a:solidFill>
                  <a:srgbClr val="000000"/>
                </a:solidFill>
                <a:latin typeface="Times New Roman"/>
              </a:rPr>
              <a:t>- CSV file for failed transactions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000000"/>
                </a:solidFill>
                <a:latin typeface="Times New Roman"/>
              </a:rPr>
              <a:t>Dataproc Cluster &amp; PySpark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0">
                <a:solidFill>
                  <a:srgbClr val="000000"/>
                </a:solidFill>
                <a:latin typeface="Times New Roman"/>
              </a:rPr>
              <a:t>Cluster name: bank-cluster (Single Node, Spark 3, Hadoop)</a:t>
            </a:r>
          </a:p>
          <a:p>
            <a:r>
              <a:rPr sz="2400" b="0">
                <a:solidFill>
                  <a:srgbClr val="000000"/>
                </a:solidFill>
                <a:latin typeface="Times New Roman"/>
              </a:rPr>
              <a:t>Submitted PySpark job to process transaction data</a:t>
            </a:r>
          </a:p>
          <a:p>
            <a:r>
              <a:rPr sz="2400" b="0">
                <a:solidFill>
                  <a:srgbClr val="000000"/>
                </a:solidFill>
                <a:latin typeface="Times New Roman"/>
              </a:rPr>
              <a:t>Output inserted into Cloud SQL using JDBC connection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000000"/>
                </a:solidFill>
                <a:latin typeface="Times New Roman"/>
              </a:rPr>
              <a:t>Cloud SQL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0">
                <a:solidFill>
                  <a:srgbClr val="000000"/>
                </a:solidFill>
                <a:latin typeface="Times New Roman"/>
              </a:rPr>
              <a:t>Instance: bank-sql | Database: failed_txns_db | Table: failed_transactions</a:t>
            </a:r>
          </a:p>
          <a:p>
            <a:r>
              <a:rPr sz="2400" b="0">
                <a:solidFill>
                  <a:srgbClr val="000000"/>
                </a:solidFill>
                <a:latin typeface="Times New Roman"/>
              </a:rPr>
              <a:t>SQL Version: MySQL 8.0</a:t>
            </a:r>
          </a:p>
          <a:p>
            <a:r>
              <a:rPr sz="2400" b="0">
                <a:solidFill>
                  <a:srgbClr val="000000"/>
                </a:solidFill>
                <a:latin typeface="Times New Roman"/>
              </a:rPr>
              <a:t>Public IP enabled | Verified using SQL Query Editor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000000"/>
                </a:solidFill>
                <a:latin typeface="Times New Roman"/>
              </a:rPr>
              <a:t>Initial Plan: BigQuery External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0">
                <a:solidFill>
                  <a:srgbClr val="000000"/>
                </a:solidFill>
                <a:latin typeface="Times New Roman"/>
              </a:rPr>
              <a:t>Created BigQuery connection to Cloud SQL</a:t>
            </a:r>
          </a:p>
          <a:p>
            <a:r>
              <a:rPr sz="2400" b="0">
                <a:solidFill>
                  <a:srgbClr val="000000"/>
                </a:solidFill>
                <a:latin typeface="Times New Roman"/>
              </a:rPr>
              <a:t>Granted IAM roles: BigQuery Connection User, Cloud SQL Client</a:t>
            </a:r>
          </a:p>
          <a:p>
            <a:r>
              <a:rPr sz="2400" b="0">
                <a:solidFill>
                  <a:srgbClr val="000000"/>
                </a:solidFill>
                <a:latin typeface="Times New Roman"/>
              </a:rPr>
              <a:t>Tried EXTERNAL_QUERY to directly query MySQL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000000"/>
                </a:solidFill>
                <a:latin typeface="Times New Roman"/>
              </a:rPr>
              <a:t>Problem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0">
                <a:solidFill>
                  <a:srgbClr val="000000"/>
                </a:solidFill>
                <a:latin typeface="Times New Roman"/>
              </a:rPr>
              <a:t>Error: Lost connection to MySQL server during EXTERNAL_QUERY</a:t>
            </a:r>
          </a:p>
          <a:p>
            <a:r>
              <a:rPr sz="2400" b="0">
                <a:solidFill>
                  <a:srgbClr val="000000"/>
                </a:solidFill>
                <a:latin typeface="Times New Roman"/>
              </a:rPr>
              <a:t>Tried ChatGPT suggestions – suspected firewall restrictions</a:t>
            </a:r>
          </a:p>
          <a:p>
            <a:r>
              <a:rPr sz="2400" b="0">
                <a:solidFill>
                  <a:srgbClr val="000000"/>
                </a:solidFill>
                <a:latin typeface="Times New Roman"/>
              </a:rPr>
              <a:t>Checked IAM roles, network access – still failed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000000"/>
                </a:solidFill>
                <a:latin typeface="Times New Roman"/>
              </a:rPr>
              <a:t>Alternative Solution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b="0">
                <a:solidFill>
                  <a:srgbClr val="000000"/>
                </a:solidFill>
                <a:latin typeface="Times New Roman"/>
              </a:rPr>
              <a:t>Used gcloud CLI to export MySQL data as CSV to Cloud Storage</a:t>
            </a:r>
          </a:p>
          <a:p>
            <a:r>
              <a:rPr sz="2400" b="0">
                <a:solidFill>
                  <a:srgbClr val="000000"/>
                </a:solidFill>
                <a:latin typeface="Times New Roman"/>
              </a:rPr>
              <a:t>Command used:</a:t>
            </a:r>
            <a:br/>
            <a:r>
              <a:t>gcloud sql export csv bank-sql gs://hemachandra-bucket/transactions.csv --database=failed_txns_db --query="SELECT * FROM failed_transactions"</a:t>
            </a:r>
          </a:p>
          <a:p>
            <a:r>
              <a:rPr sz="2400" b="0">
                <a:solidFill>
                  <a:srgbClr val="000000"/>
                </a:solidFill>
                <a:latin typeface="Times New Roman"/>
              </a:rPr>
              <a:t>Ensured correct service account &amp; bucket permissions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000000"/>
                </a:solidFill>
                <a:latin typeface="Times New Roman"/>
              </a:rPr>
              <a:t>BigQuery Data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sz="2400" b="0">
                <a:solidFill>
                  <a:srgbClr val="000000"/>
                </a:solidFill>
                <a:latin typeface="Times New Roman"/>
              </a:rPr>
              <a:t>Created table in BigQuery:</a:t>
            </a:r>
          </a:p>
          <a:p>
            <a:r>
              <a:t>bq mk --table hema-dataproc:bankDS.failed_transactions txn_id:STRING,branch_id:STRING,city:STRING,amount:FLOAT,status:STRING,date:DATE</a:t>
            </a:r>
          </a:p>
          <a:p>
            <a:r>
              <a:rPr sz="2400" b="0">
                <a:solidFill>
                  <a:srgbClr val="000000"/>
                </a:solidFill>
                <a:latin typeface="Times New Roman"/>
              </a:rPr>
              <a:t>Loaded data from Cloud Storage:</a:t>
            </a:r>
            <a:br/>
            <a:r>
              <a:t>bq load --source_format=CSV --skip_leading_rows=1 --field_delimiter="," hema-dataproc:bankDS.failed_transactions gs://hemachandra-bucket/transactions.csv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</TotalTime>
  <Words>431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Times New Roman</vt:lpstr>
      <vt:lpstr>Parallax</vt:lpstr>
      <vt:lpstr>Project Overview</vt:lpstr>
      <vt:lpstr>Project Architecture</vt:lpstr>
      <vt:lpstr>Cloud Storage Setup</vt:lpstr>
      <vt:lpstr>Dataproc Cluster &amp; PySpark Job</vt:lpstr>
      <vt:lpstr>Cloud SQL Setup</vt:lpstr>
      <vt:lpstr>Initial Plan: BigQuery External Query</vt:lpstr>
      <vt:lpstr>Problem Faced</vt:lpstr>
      <vt:lpstr>Alternative Solution Implemented</vt:lpstr>
      <vt:lpstr>BigQuery Data Load</vt:lpstr>
      <vt:lpstr>Conclusion &amp; Learnings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Chandrakala M</cp:lastModifiedBy>
  <cp:revision>3</cp:revision>
  <dcterms:created xsi:type="dcterms:W3CDTF">2013-01-27T09:14:16Z</dcterms:created>
  <dcterms:modified xsi:type="dcterms:W3CDTF">2025-05-09T04:23:49Z</dcterms:modified>
  <cp:category/>
</cp:coreProperties>
</file>