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686dcd2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686dcd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d21532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d21532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d21532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d21532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86dcd2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86dcd2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d21532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d21532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d21532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d21532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d21532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d21532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86dcd2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86dcd2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COVID-19 ANALYSIS FOR CM-ANDHRA PRADESH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DATE-1JUNE-15th JULY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458300" y="77000"/>
            <a:ext cx="4262100" cy="5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ANDHRA PRADESH</a:t>
            </a:r>
            <a:endParaRPr sz="22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91800" y="702927"/>
            <a:ext cx="6129101" cy="46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00" y="514225"/>
            <a:ext cx="4262100" cy="4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6" y="0"/>
            <a:ext cx="90515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0" y="361100"/>
            <a:ext cx="8221950" cy="4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1" cy="46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27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175" y="446575"/>
            <a:ext cx="8955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00" y="0"/>
            <a:ext cx="4196025" cy="35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50700" cy="2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300" y="2524125"/>
            <a:ext cx="3852500" cy="26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0" y="0"/>
            <a:ext cx="72957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ANDHRA PRADESH AND ITS NEIGHBORING STATES</a:t>
            </a:r>
            <a:endParaRPr sz="21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800"/>
            <a:ext cx="8832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0" y="0"/>
            <a:ext cx="879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