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E621-2AF7-479B-8CFE-DBE735EA2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Constantia" panose="02030602050306030303" pitchFamily="18" charset="0"/>
              </a:rPr>
              <a:t>WELCOME</a:t>
            </a:r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8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A28C9-9968-4D0E-94E6-9FD55781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689114"/>
            <a:ext cx="10999305" cy="58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0C164-D2F6-43E9-ADDC-25AFCB2E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622853"/>
            <a:ext cx="11171583" cy="57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9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9BE3-167F-425F-B5DE-9D4978713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610" y="503584"/>
            <a:ext cx="3154016" cy="62285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IN" sz="3200" u="sng" dirty="0">
                <a:latin typeface="Constantia" panose="02030602050306030303" pitchFamily="18" charset="0"/>
              </a:rPr>
              <a:t>ADVANTAGES</a:t>
            </a:r>
            <a:endParaRPr lang="en-US" sz="3200" u="sng" dirty="0">
              <a:latin typeface="Constantia" panose="0203060205030603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2AB0B-BCA1-4DCA-A26E-FF6891578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513" y="1272207"/>
            <a:ext cx="9448800" cy="5413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  </a:t>
            </a:r>
            <a:r>
              <a:rPr lang="en-IN" sz="2400" dirty="0">
                <a:latin typeface="Constantia" panose="02030602050306030303" pitchFamily="18" charset="0"/>
              </a:rPr>
              <a:t> </a:t>
            </a: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Fastest type of travel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   Good facilities at most airports, refreshments/ meals in route.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   Minimal check – in time for most domestic flights.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   Most popular method for transport.</a:t>
            </a:r>
          </a:p>
          <a:p>
            <a:endParaRPr lang="en-IN" dirty="0"/>
          </a:p>
          <a:p>
            <a:r>
              <a:rPr lang="en-IN" sz="3200" dirty="0">
                <a:latin typeface="Constantia" panose="02030602050306030303" pitchFamily="18" charset="0"/>
              </a:rPr>
              <a:t>DISADVANTAGES</a:t>
            </a:r>
            <a:endParaRPr lang="en-IN" sz="3200" dirty="0">
              <a:solidFill>
                <a:schemeClr val="accent1"/>
              </a:solidFill>
              <a:latin typeface="Constantia" panose="0203060205030603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 Expensive 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 Airports can often be serval miles from city centre 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 Long check – in time required for some flights abroad.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 Bad weather can mean delays rerouting or cancellation.</a:t>
            </a:r>
          </a:p>
        </p:txBody>
      </p:sp>
    </p:spTree>
    <p:extLst>
      <p:ext uri="{BB962C8B-B14F-4D97-AF65-F5344CB8AC3E}">
        <p14:creationId xmlns:p14="http://schemas.microsoft.com/office/powerpoint/2010/main" val="159279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4079-D8ED-4ED8-88C9-0A5091D0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140" y="724618"/>
            <a:ext cx="9359348" cy="81263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IN" u="sng" dirty="0">
                <a:solidFill>
                  <a:schemeClr val="accent1"/>
                </a:solidFill>
                <a:latin typeface="Constantia" panose="02030602050306030303" pitchFamily="18" charset="0"/>
              </a:rPr>
              <a:t>Some causes for flight tragedy:</a:t>
            </a:r>
            <a:endParaRPr lang="en-US" u="sng" dirty="0">
              <a:solidFill>
                <a:schemeClr val="accent1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BF22-C534-4C08-BEDC-A6E8CB880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85392"/>
            <a:ext cx="10820400" cy="27034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              Aviation accidents can be traced to a variety of causes , including pilot error , air traffic controller error, design and manufacturer defects , maintenance failures , sabotage, or  inclement weather.</a:t>
            </a:r>
            <a:endParaRPr lang="en-US" sz="2800" dirty="0">
              <a:solidFill>
                <a:schemeClr val="accent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6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FB1A-7251-4871-A771-307D77BF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583" y="411203"/>
            <a:ext cx="4164495" cy="75499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u="sng" dirty="0">
                <a:solidFill>
                  <a:schemeClr val="accent1"/>
                </a:solidFill>
                <a:latin typeface="Constantia" panose="02030602050306030303" pitchFamily="18" charset="0"/>
              </a:rPr>
              <a:t>conclusion</a:t>
            </a:r>
            <a:endParaRPr lang="en-US" u="sng" dirty="0">
              <a:solidFill>
                <a:schemeClr val="accent1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F5F2-B43D-4911-B60F-70D9AACF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2786"/>
            <a:ext cx="10820400" cy="4257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</a:t>
            </a: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The constant maintenance and repair of aircraft may seem like a trivial job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but  they can prove  to  fatal if not done properly.</a:t>
            </a:r>
          </a:p>
          <a:p>
            <a:pPr marL="0" indent="0">
              <a:buNone/>
            </a:pPr>
            <a:endParaRPr lang="en-IN" sz="2400" dirty="0">
              <a:solidFill>
                <a:schemeClr val="accent5"/>
              </a:solidFill>
              <a:latin typeface="Constantia" panose="0203060205030603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    A missing screw can jeopardize the whole aircraft.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accent5"/>
              </a:solidFill>
              <a:latin typeface="Constantia" panose="0203060205030603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    lack of lubrication costed 88 lives there are lessons the </a:t>
            </a:r>
            <a:r>
              <a:rPr lang="en-IN" sz="2400" dirty="0" err="1">
                <a:solidFill>
                  <a:schemeClr val="accent5"/>
                </a:solidFill>
                <a:latin typeface="Constantia" panose="02030602050306030303" pitchFamily="18" charset="0"/>
              </a:rPr>
              <a:t>avaitation</a:t>
            </a: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 industry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learnt the hard way.</a:t>
            </a:r>
            <a:endParaRPr lang="en-US" sz="2400" dirty="0">
              <a:solidFill>
                <a:schemeClr val="accent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4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BF75-958D-493E-AFA2-A681F869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75" y="830634"/>
            <a:ext cx="4585252" cy="786131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IN" u="sng" dirty="0">
                <a:solidFill>
                  <a:schemeClr val="accent1"/>
                </a:solidFill>
                <a:latin typeface="Constantia" panose="02030602050306030303" pitchFamily="18" charset="0"/>
              </a:rPr>
              <a:t>Future scope</a:t>
            </a:r>
            <a:endParaRPr lang="en-US" u="sng" dirty="0">
              <a:solidFill>
                <a:schemeClr val="accent1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1F41-455B-431F-871D-E4A2387FD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endParaRPr lang="en-IN" dirty="0"/>
          </a:p>
          <a:p>
            <a:pPr marL="0" indent="0" algn="just">
              <a:buNone/>
            </a:pPr>
            <a:r>
              <a:rPr lang="en-IN" dirty="0">
                <a:solidFill>
                  <a:schemeClr val="accent5"/>
                </a:solidFill>
                <a:latin typeface="Constantia" panose="02030602050306030303" pitchFamily="18" charset="0"/>
              </a:rPr>
              <a:t>             </a:t>
            </a:r>
            <a:r>
              <a:rPr lang="en-IN" sz="2400" dirty="0">
                <a:solidFill>
                  <a:schemeClr val="accent5"/>
                </a:solidFill>
                <a:latin typeface="Constantia" panose="02030602050306030303" pitchFamily="18" charset="0"/>
              </a:rPr>
              <a:t>In the  modern aviation industry, it is also used  to analyse a database of past accidents in  order to prevent an accident from happening.  Many models have been used not only for the accident investigation but also for educational purpose.</a:t>
            </a:r>
          </a:p>
        </p:txBody>
      </p:sp>
    </p:spTree>
    <p:extLst>
      <p:ext uri="{BB962C8B-B14F-4D97-AF65-F5344CB8AC3E}">
        <p14:creationId xmlns:p14="http://schemas.microsoft.com/office/powerpoint/2010/main" val="95224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1DA8-D4FF-49F5-9F5A-B79ED369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5" y="2659434"/>
            <a:ext cx="8610600" cy="1293028"/>
          </a:xfrm>
        </p:spPr>
        <p:txBody>
          <a:bodyPr/>
          <a:lstStyle/>
          <a:p>
            <a:pPr algn="ctr"/>
            <a:r>
              <a:rPr lang="en-IN" dirty="0">
                <a:latin typeface="Constantia" panose="02030602050306030303" pitchFamily="18" charset="0"/>
              </a:rPr>
              <a:t>THANK YOU</a:t>
            </a:r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A365-8A56-4D19-A467-D2CDF417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6" y="389126"/>
            <a:ext cx="4081669" cy="44736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2000" u="sng" dirty="0">
                <a:solidFill>
                  <a:schemeClr val="bg1"/>
                </a:solidFill>
                <a:latin typeface="Constantia" panose="02030602050306030303" pitchFamily="18" charset="0"/>
              </a:rPr>
              <a:t>PROJECT  REPORT  TEMPLATE  </a:t>
            </a:r>
            <a:endParaRPr lang="en-US" sz="2000" u="sng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352F-E61E-4B35-96F4-68F458A1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60891"/>
            <a:ext cx="11188148" cy="5094135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IN" sz="13600" dirty="0">
                <a:latin typeface="Arial" panose="020B0604020202020204" pitchFamily="34" charset="0"/>
                <a:cs typeface="Arial" panose="020B0604020202020204" pitchFamily="34" charset="0"/>
              </a:rPr>
              <a:t>The tragedy of flight: A Comprehensive Crash  Analysis</a:t>
            </a:r>
          </a:p>
          <a:p>
            <a:pPr marL="0" indent="0" algn="ctr">
              <a:buNone/>
            </a:pPr>
            <a:endParaRPr lang="en-IN" sz="13600" dirty="0">
              <a:solidFill>
                <a:schemeClr val="accent6">
                  <a:lumMod val="75000"/>
                </a:schemeClr>
              </a:solidFill>
              <a:latin typeface="Constantia" panose="02030602050306030303" pitchFamily="18" charset="0"/>
            </a:endParaRPr>
          </a:p>
          <a:p>
            <a:pPr marL="0" indent="0" algn="ctr">
              <a:buNone/>
            </a:pPr>
            <a:r>
              <a:rPr lang="en-IN" sz="13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Servite arts and Science College For Women,</a:t>
            </a:r>
          </a:p>
          <a:p>
            <a:pPr marL="0" indent="0" algn="ctr">
              <a:buNone/>
            </a:pPr>
            <a:r>
              <a:rPr lang="en-IN" sz="136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T.Idaiyapatti</a:t>
            </a:r>
            <a:r>
              <a:rPr lang="en-IN" sz="13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36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Thogaimalai</a:t>
            </a:r>
            <a:r>
              <a:rPr lang="en-IN" sz="13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Karur.</a:t>
            </a:r>
          </a:p>
          <a:p>
            <a:pPr marL="0" indent="0" algn="ctr">
              <a:buNone/>
            </a:pPr>
            <a:endParaRPr lang="en-IN" sz="3800" u="sng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IN" sz="8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MENTOR: </a:t>
            </a:r>
            <a:r>
              <a:rPr lang="en-IN" sz="7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sz="8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8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PONNAR, </a:t>
            </a:r>
            <a:r>
              <a:rPr lang="en-IN" sz="7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M.Sc.,M.Phil.,</a:t>
            </a:r>
            <a:r>
              <a:rPr lang="en-IN" sz="7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Ph.D</a:t>
            </a:r>
            <a:r>
              <a:rPr lang="en-IN" sz="7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sz="4500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IN" sz="50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Done By:</a:t>
            </a:r>
          </a:p>
          <a:p>
            <a:pPr marL="0" indent="0">
              <a:buNone/>
            </a:pPr>
            <a:endParaRPr lang="en-IN" sz="5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7200" dirty="0">
                <a:latin typeface="Arial" panose="020B0604020202020204" pitchFamily="34" charset="0"/>
                <a:cs typeface="Arial" panose="020B0604020202020204" pitchFamily="34" charset="0"/>
              </a:rPr>
              <a:t>C. HEMA EPSIPA – Team Leader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 K.DHARANI –Team Member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S.LIBITHA – Team Member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A.MAHALAKSHMI –Team member  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accent1"/>
                </a:solidFill>
                <a:latin typeface="Constantia" panose="02030602050306030303" pitchFamily="18" charset="0"/>
              </a:rPr>
              <a:t>         </a:t>
            </a:r>
          </a:p>
          <a:p>
            <a:pPr marL="0" indent="0" algn="ctr">
              <a:buNone/>
            </a:pPr>
            <a:endParaRPr lang="en-US" sz="2800" u="sng" dirty="0">
              <a:solidFill>
                <a:schemeClr val="accent6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8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22EA-DFB2-4E82-9D97-16C4FE54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252" y="181278"/>
            <a:ext cx="4320209" cy="666862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solidFill>
                  <a:schemeClr val="accent1"/>
                </a:solidFill>
                <a:latin typeface="Constantia" panose="02030602050306030303" pitchFamily="18" charset="0"/>
              </a:rPr>
              <a:t>INTRODUCTION</a:t>
            </a:r>
            <a:endParaRPr lang="en-US" sz="3600" u="sng" dirty="0">
              <a:solidFill>
                <a:schemeClr val="accent1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CD77-8E2E-4591-85FC-A44B49F5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5453"/>
            <a:ext cx="10820400" cy="402412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0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   An airplane crash analysis is a detailed investigation into the causes of an aviation 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      Accident . The goal of an airplane crash analysis is to identify any factors that contributed     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      to the accidents, with the ultimate goal of improving safety and preventing future 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      accidents. The process of conducting an airplane crash analysis wide range of data,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      including information about the aircraft and its systems, the operators, and any other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      relevant factors .</a:t>
            </a:r>
          </a:p>
          <a:p>
            <a:pPr marL="0" indent="0" algn="just">
              <a:buNone/>
            </a:pPr>
            <a:endParaRPr lang="en-IN" sz="2000" dirty="0">
              <a:solidFill>
                <a:schemeClr val="accent5"/>
              </a:solidFill>
              <a:latin typeface="Constantia" panose="02030602050306030303" pitchFamily="18" charset="0"/>
            </a:endParaRPr>
          </a:p>
          <a:p>
            <a:pPr algn="just"/>
            <a:r>
              <a:rPr lang="en-IN" sz="20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 This data is typically collected from Kaggle. Once the data has been collected , it is analysed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     through tableau, to identify any potential causes of the accident . The results of an airplane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     crash analysis are typically published in a report, Which may include recommendations for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     improving safety and preventing similar accidents in the future .These recommendations may 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    be implemented by the relevant authorities or industry organizations.             </a:t>
            </a:r>
            <a:endParaRPr lang="en-US" sz="2000" dirty="0">
              <a:solidFill>
                <a:schemeClr val="accent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D933-297E-4F9D-97A6-02DB052A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595" y="1020417"/>
            <a:ext cx="4548809" cy="65598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IN" u="sng" dirty="0">
                <a:solidFill>
                  <a:schemeClr val="accent1"/>
                </a:solidFill>
                <a:latin typeface="Constantia" panose="02030602050306030303" pitchFamily="18" charset="0"/>
              </a:rPr>
              <a:t>PURPOSE</a:t>
            </a:r>
            <a:endParaRPr lang="en-US" u="sng" dirty="0">
              <a:solidFill>
                <a:schemeClr val="accent1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C0BE-7DF8-4B4A-82A4-E3A6F8D00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48001"/>
            <a:ext cx="10820400" cy="213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dirty="0">
                <a:solidFill>
                  <a:schemeClr val="accent5"/>
                </a:solidFill>
                <a:latin typeface="Constantia" panose="02030602050306030303" pitchFamily="18" charset="0"/>
              </a:rPr>
              <a:t>          The goal of a airplane crash analysis is to identify any factors that contributed to the accident ,with the ultimate goal of improving safety and preventing from accident </a:t>
            </a:r>
            <a:endParaRPr lang="en-US" sz="3200" dirty="0">
              <a:solidFill>
                <a:schemeClr val="accent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0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D8F57-FDEC-463C-9C9A-6F3AD744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22" y="564665"/>
            <a:ext cx="5625226" cy="59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9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01416-DCE7-4EDE-889E-20075120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6" y="930965"/>
            <a:ext cx="10588487" cy="47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4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4D46E-9351-4BEE-A3D4-4512B8F7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755374"/>
            <a:ext cx="10813773" cy="54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7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770BD2-022B-4E37-9E4F-694472C5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662610"/>
            <a:ext cx="10919791" cy="57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1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4A88A-5C41-4529-9E9B-AD3718F63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3" y="755375"/>
            <a:ext cx="10866782" cy="557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081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284</TotalTime>
  <Words>500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Constantia</vt:lpstr>
      <vt:lpstr>Wingdings</vt:lpstr>
      <vt:lpstr>Vapor Trail</vt:lpstr>
      <vt:lpstr>WELCOME</vt:lpstr>
      <vt:lpstr>PROJECT  REPORT  TEMPLATE  </vt:lpstr>
      <vt:lpstr>INTRODUCTION</vt:lpstr>
      <vt:lpstr>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Some causes for flight tragedy: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ELCOT</dc:creator>
  <cp:lastModifiedBy>ruth princy</cp:lastModifiedBy>
  <cp:revision>23</cp:revision>
  <dcterms:created xsi:type="dcterms:W3CDTF">2023-04-26T11:12:31Z</dcterms:created>
  <dcterms:modified xsi:type="dcterms:W3CDTF">2023-04-30T10:38:38Z</dcterms:modified>
</cp:coreProperties>
</file>