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7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5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F027-74A1-4780-97D8-9D673B3361C0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EB9B-8C15-414C-8CFA-2ABA2A582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1" y="335653"/>
            <a:ext cx="4680000" cy="4742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52" y="335653"/>
            <a:ext cx="4680000" cy="47423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652" y="5618922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fluidPage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302487" y="5618922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navbarPage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983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47687"/>
            <a:ext cx="4680000" cy="4742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704" y="547687"/>
            <a:ext cx="4680000" cy="47423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7652" y="5618922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bootsrapPage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302487" y="5618922"/>
            <a:ext cx="162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dashboardPage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129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1" y="390933"/>
            <a:ext cx="4680000" cy="4742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652" y="5618922"/>
            <a:ext cx="346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DashboardPage+navbarPage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708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XiTongTianDi.Com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XiTongTianDi</dc:creator>
  <cp:lastModifiedBy>wei</cp:lastModifiedBy>
  <cp:revision>6</cp:revision>
  <dcterms:created xsi:type="dcterms:W3CDTF">2017-08-24T09:34:24Z</dcterms:created>
  <dcterms:modified xsi:type="dcterms:W3CDTF">2017-11-01T09:26:01Z</dcterms:modified>
</cp:coreProperties>
</file>