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AB247-0080-9F54-6C8B-8A9E5D2714A9}" v="27" dt="2024-01-29T03:24:26.931"/>
    <p1510:client id="{41FDB773-F640-0079-4ED1-D6E014AE3914}" v="3" dt="2024-01-29T00:27:57.496"/>
    <p1510:client id="{8B16A9FE-6D0C-48BE-8B10-368C4821CAB7}" v="18" dt="2024-01-27T16:41:43.986"/>
    <p1510:client id="{B5BA61CE-8B5F-FF27-273A-1BD5B9606059}" v="134" dt="2024-01-29T00:49:24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712" y="358860"/>
            <a:ext cx="9825288" cy="1464176"/>
          </a:xfrm>
        </p:spPr>
        <p:txBody>
          <a:bodyPr>
            <a:normAutofit fontScale="90000"/>
          </a:bodyPr>
          <a:lstStyle/>
          <a:p>
            <a:r>
              <a:rPr lang="en-US" b="1">
                <a:ea typeface="Calibri Light"/>
                <a:cs typeface="Calibri Light"/>
              </a:rPr>
              <a:t>Fatalities by Calendar Year and by Country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49438"/>
            <a:ext cx="9829800" cy="423703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4D503D08-B4CF-111B-C8D1-7D0AB8124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8" y="1819275"/>
            <a:ext cx="4429125" cy="4229100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25A7DB63-2D26-15DC-96A5-4C5A0685E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747" y="1845845"/>
            <a:ext cx="5660859" cy="420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020B-D0D2-6B61-FC31-ADA71662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latin typeface="Calibri"/>
                <a:ea typeface="Calibri Light"/>
                <a:cs typeface="Calibri Light"/>
              </a:rPr>
              <a:t>       </a:t>
            </a:r>
            <a:r>
              <a:rPr lang="en-US" sz="4000" b="1">
                <a:latin typeface="Calibri"/>
                <a:ea typeface="Calibri Light"/>
                <a:cs typeface="Calibri Light"/>
              </a:rPr>
              <a:t>Fatalities by Phase</a:t>
            </a:r>
          </a:p>
        </p:txBody>
      </p:sp>
      <p:pic>
        <p:nvPicPr>
          <p:cNvPr id="7" name="Content Placeholder 6" descr="A purple rectangles with numbers&#10;&#10;Description automatically generated">
            <a:extLst>
              <a:ext uri="{FF2B5EF4-FFF2-40B4-BE49-F238E27FC236}">
                <a16:creationId xmlns:a16="http://schemas.microsoft.com/office/drawing/2014/main" id="{1AB9DF53-1E8B-581C-9B59-0C3B83516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719" y="1339850"/>
            <a:ext cx="9779811" cy="4856163"/>
          </a:xfrm>
        </p:spPr>
      </p:pic>
    </p:spTree>
    <p:extLst>
      <p:ext uri="{BB962C8B-B14F-4D97-AF65-F5344CB8AC3E}">
        <p14:creationId xmlns:p14="http://schemas.microsoft.com/office/powerpoint/2010/main" val="276819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2369-B5EA-ABCB-EF76-DCA6D6CA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>
                <a:solidFill>
                  <a:srgbClr val="374151"/>
                </a:solidFill>
                <a:latin typeface="Segoe UI"/>
                <a:cs typeface="Segoe UI"/>
              </a:rPr>
              <a:t>Airline accidents, while highly publicized when they occur, are statistically rare compared to the vast number of flights conducted daily worldwide. </a:t>
            </a:r>
            <a:endParaRPr lang="en-US"/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EA8E753B-A2B7-53B7-8FB9-6BA135A9F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779" y="1825625"/>
            <a:ext cx="10238442" cy="4351338"/>
          </a:xfrm>
        </p:spPr>
      </p:pic>
    </p:spTree>
    <p:extLst>
      <p:ext uri="{BB962C8B-B14F-4D97-AF65-F5344CB8AC3E}">
        <p14:creationId xmlns:p14="http://schemas.microsoft.com/office/powerpoint/2010/main" val="270079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89B2-1A0A-1798-4732-526359AF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Fatalities by Flight Type</a:t>
            </a:r>
            <a:endParaRPr lang="en-US" b="1"/>
          </a:p>
        </p:txBody>
      </p:sp>
      <p:pic>
        <p:nvPicPr>
          <p:cNvPr id="4" name="Content Placeholder 3" descr="A colorful pie chart with numbers&#10;&#10;Description automatically generated">
            <a:extLst>
              <a:ext uri="{FF2B5EF4-FFF2-40B4-BE49-F238E27FC236}">
                <a16:creationId xmlns:a16="http://schemas.microsoft.com/office/drawing/2014/main" id="{90CA5303-C1DC-0BB7-A7B9-3068C5ECE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366" y="1825625"/>
            <a:ext cx="9189767" cy="4351338"/>
          </a:xfrm>
        </p:spPr>
      </p:pic>
    </p:spTree>
    <p:extLst>
      <p:ext uri="{BB962C8B-B14F-4D97-AF65-F5344CB8AC3E}">
        <p14:creationId xmlns:p14="http://schemas.microsoft.com/office/powerpoint/2010/main" val="368250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3C36B-FE63-B990-9D0D-5E5CB344F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4561-3AFD-885C-569E-E6A9A3CC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388"/>
          </a:xfrm>
        </p:spPr>
        <p:txBody>
          <a:bodyPr>
            <a:normAutofit fontScale="90000"/>
          </a:bodyPr>
          <a:lstStyle/>
          <a:p>
            <a:r>
              <a:rPr lang="en-US" b="1">
                <a:ea typeface="Calibri Light"/>
                <a:cs typeface="Calibri Light"/>
              </a:rPr>
              <a:t>Fatalities by A/C Type</a:t>
            </a:r>
            <a:endParaRPr lang="en-US" b="1"/>
          </a:p>
        </p:txBody>
      </p:sp>
      <p:pic>
        <p:nvPicPr>
          <p:cNvPr id="4" name="Content Placeholder 3" descr="A colorful circle with numbers and numbers&#10;&#10;Description automatically generated">
            <a:extLst>
              <a:ext uri="{FF2B5EF4-FFF2-40B4-BE49-F238E27FC236}">
                <a16:creationId xmlns:a16="http://schemas.microsoft.com/office/drawing/2014/main" id="{FEDDB253-E4C7-6FEB-E40B-F5D790EE7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260" y="1225550"/>
            <a:ext cx="7636955" cy="4227513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436204B-3C2F-AB0D-E13C-F27A95755D99}"/>
              </a:ext>
            </a:extLst>
          </p:cNvPr>
          <p:cNvSpPr txBox="1">
            <a:spLocks/>
          </p:cNvSpPr>
          <p:nvPr/>
        </p:nvSpPr>
        <p:spPr>
          <a:xfrm>
            <a:off x="990600" y="5365750"/>
            <a:ext cx="10515600" cy="687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" dirty="0">
                <a:ea typeface="+mj-lt"/>
                <a:cs typeface="+mj-lt"/>
              </a:rPr>
              <a:t>The donut shows the top aircraft models that have caused the highest number of casualties.</a:t>
            </a:r>
            <a:endParaRPr lang="en-US" sz="21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945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6562F-F6F9-4439-7D95-92778EF0D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A58F-73C8-7679-87FF-60595BB9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6BB02-428B-9DC8-C685-E9295FC7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0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A6AE6-B169-23FF-9091-66DDCE024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9586-FEF6-B56E-718D-48814A68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95DD4-D6B7-7705-A6EE-FCD254B98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6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Fatalities by Calendar Year and by Country</vt:lpstr>
      <vt:lpstr>       Fatalities by Phase</vt:lpstr>
      <vt:lpstr>Airline accidents, while highly publicized when they occur, are statistically rare compared to the vast number of flights conducted daily worldwide. </vt:lpstr>
      <vt:lpstr>Fatalities by Flight Type</vt:lpstr>
      <vt:lpstr>Fatalities by A/C Type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2024-01-27T15:56:31Z</dcterms:created>
  <dcterms:modified xsi:type="dcterms:W3CDTF">2024-01-29T04:58:32Z</dcterms:modified>
</cp:coreProperties>
</file>