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modernComment_13B_4BCE665E.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6"/>
  </p:notesMasterIdLst>
  <p:sldIdLst>
    <p:sldId id="306" r:id="rId5"/>
    <p:sldId id="308" r:id="rId6"/>
    <p:sldId id="314" r:id="rId7"/>
    <p:sldId id="323" r:id="rId8"/>
    <p:sldId id="315" r:id="rId9"/>
    <p:sldId id="316" r:id="rId10"/>
    <p:sldId id="304" r:id="rId11"/>
    <p:sldId id="318" r:id="rId12"/>
    <p:sldId id="319" r:id="rId13"/>
    <p:sldId id="317" r:id="rId14"/>
    <p:sldId id="320" r:id="rId15"/>
    <p:sldId id="321" r:id="rId16"/>
    <p:sldId id="325" r:id="rId17"/>
    <p:sldId id="328" r:id="rId18"/>
    <p:sldId id="329" r:id="rId19"/>
    <p:sldId id="330" r:id="rId20"/>
    <p:sldId id="332" r:id="rId21"/>
    <p:sldId id="333" r:id="rId22"/>
    <p:sldId id="331" r:id="rId23"/>
    <p:sldId id="311" r:id="rId24"/>
    <p:sldId id="31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8880A34-79DF-A5EF-5074-E28801DA0B91}" name="Hemalatha Subbiah" initials="HS" userId="6aa494ae3216d76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E3B020-A15C-4BA7-8009-072D3736C7B0}" v="36" dt="2023-06-04T03:39:32.4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84967" autoAdjust="0"/>
  </p:normalViewPr>
  <p:slideViewPr>
    <p:cSldViewPr snapToGrid="0">
      <p:cViewPr varScale="1">
        <p:scale>
          <a:sx n="77" d="100"/>
          <a:sy n="77" d="100"/>
        </p:scale>
        <p:origin x="96" y="18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latha Subbiah" userId="6aa494ae3216d76b" providerId="LiveId" clId="{EFE3B020-A15C-4BA7-8009-072D3736C7B0}"/>
    <pc:docChg chg="undo custSel addSld delSld modSld sldOrd">
      <pc:chgData name="Hemalatha Subbiah" userId="6aa494ae3216d76b" providerId="LiveId" clId="{EFE3B020-A15C-4BA7-8009-072D3736C7B0}" dt="2023-06-04T03:50:01.283" v="2121" actId="20577"/>
      <pc:docMkLst>
        <pc:docMk/>
      </pc:docMkLst>
      <pc:sldChg chg="del">
        <pc:chgData name="Hemalatha Subbiah" userId="6aa494ae3216d76b" providerId="LiveId" clId="{EFE3B020-A15C-4BA7-8009-072D3736C7B0}" dt="2023-05-25T04:57:02.321" v="490" actId="2696"/>
        <pc:sldMkLst>
          <pc:docMk/>
          <pc:sldMk cId="783914445" sldId="294"/>
        </pc:sldMkLst>
      </pc:sldChg>
      <pc:sldChg chg="modSp mod">
        <pc:chgData name="Hemalatha Subbiah" userId="6aa494ae3216d76b" providerId="LiveId" clId="{EFE3B020-A15C-4BA7-8009-072D3736C7B0}" dt="2023-06-04T03:20:01.013" v="1913" actId="113"/>
        <pc:sldMkLst>
          <pc:docMk/>
          <pc:sldMk cId="3124766000" sldId="304"/>
        </pc:sldMkLst>
        <pc:spChg chg="mod">
          <ac:chgData name="Hemalatha Subbiah" userId="6aa494ae3216d76b" providerId="LiveId" clId="{EFE3B020-A15C-4BA7-8009-072D3736C7B0}" dt="2023-06-04T03:20:01.013" v="1913" actId="113"/>
          <ac:spMkLst>
            <pc:docMk/>
            <pc:sldMk cId="3124766000" sldId="304"/>
            <ac:spMk id="5" creationId="{2347FB98-C049-45C5-86B4-4CF44B247B2C}"/>
          </ac:spMkLst>
        </pc:spChg>
        <pc:spChg chg="mod">
          <ac:chgData name="Hemalatha Subbiah" userId="6aa494ae3216d76b" providerId="LiveId" clId="{EFE3B020-A15C-4BA7-8009-072D3736C7B0}" dt="2023-06-04T03:13:55.923" v="1726" actId="1076"/>
          <ac:spMkLst>
            <pc:docMk/>
            <pc:sldMk cId="3124766000" sldId="304"/>
            <ac:spMk id="7" creationId="{CDF7DF0D-F48A-8132-DBE7-698731DF9631}"/>
          </ac:spMkLst>
        </pc:spChg>
        <pc:picChg chg="mod">
          <ac:chgData name="Hemalatha Subbiah" userId="6aa494ae3216d76b" providerId="LiveId" clId="{EFE3B020-A15C-4BA7-8009-072D3736C7B0}" dt="2023-06-04T03:13:50.147" v="1725" actId="14100"/>
          <ac:picMkLst>
            <pc:docMk/>
            <pc:sldMk cId="3124766000" sldId="304"/>
            <ac:picMk id="9" creationId="{E48219D6-F695-3FD8-536F-37F2EC3794EF}"/>
          </ac:picMkLst>
        </pc:picChg>
      </pc:sldChg>
      <pc:sldChg chg="del">
        <pc:chgData name="Hemalatha Subbiah" userId="6aa494ae3216d76b" providerId="LiveId" clId="{EFE3B020-A15C-4BA7-8009-072D3736C7B0}" dt="2023-05-25T04:57:27.345" v="492" actId="2696"/>
        <pc:sldMkLst>
          <pc:docMk/>
          <pc:sldMk cId="1403455250" sldId="305"/>
        </pc:sldMkLst>
      </pc:sldChg>
      <pc:sldChg chg="delSp modSp mod">
        <pc:chgData name="Hemalatha Subbiah" userId="6aa494ae3216d76b" providerId="LiveId" clId="{EFE3B020-A15C-4BA7-8009-072D3736C7B0}" dt="2023-06-04T03:27:33.873" v="2050" actId="20577"/>
        <pc:sldMkLst>
          <pc:docMk/>
          <pc:sldMk cId="365334912" sldId="308"/>
        </pc:sldMkLst>
        <pc:spChg chg="mod">
          <ac:chgData name="Hemalatha Subbiah" userId="6aa494ae3216d76b" providerId="LiveId" clId="{EFE3B020-A15C-4BA7-8009-072D3736C7B0}" dt="2023-06-04T03:27:33.873" v="2050" actId="20577"/>
          <ac:spMkLst>
            <pc:docMk/>
            <pc:sldMk cId="365334912" sldId="308"/>
            <ac:spMk id="4" creationId="{B0881FA9-F3B0-4912-B0E1-352094195C30}"/>
          </ac:spMkLst>
        </pc:spChg>
        <pc:spChg chg="del">
          <ac:chgData name="Hemalatha Subbiah" userId="6aa494ae3216d76b" providerId="LiveId" clId="{EFE3B020-A15C-4BA7-8009-072D3736C7B0}" dt="2023-06-04T03:12:51.918" v="1718" actId="478"/>
          <ac:spMkLst>
            <pc:docMk/>
            <pc:sldMk cId="365334912" sldId="308"/>
            <ac:spMk id="10" creationId="{A8C7C3A0-5E78-49C8-B8D4-F3DF62B2BC93}"/>
          </ac:spMkLst>
        </pc:spChg>
      </pc:sldChg>
      <pc:sldChg chg="del">
        <pc:chgData name="Hemalatha Subbiah" userId="6aa494ae3216d76b" providerId="LiveId" clId="{EFE3B020-A15C-4BA7-8009-072D3736C7B0}" dt="2023-05-25T04:57:13.524" v="491" actId="2696"/>
        <pc:sldMkLst>
          <pc:docMk/>
          <pc:sldMk cId="2227882511" sldId="309"/>
        </pc:sldMkLst>
      </pc:sldChg>
      <pc:sldChg chg="addSp delSp modSp mod">
        <pc:chgData name="Hemalatha Subbiah" userId="6aa494ae3216d76b" providerId="LiveId" clId="{EFE3B020-A15C-4BA7-8009-072D3736C7B0}" dt="2023-06-04T03:50:01.283" v="2121" actId="20577"/>
        <pc:sldMkLst>
          <pc:docMk/>
          <pc:sldMk cId="3584772686" sldId="311"/>
        </pc:sldMkLst>
        <pc:spChg chg="add mod">
          <ac:chgData name="Hemalatha Subbiah" userId="6aa494ae3216d76b" providerId="LiveId" clId="{EFE3B020-A15C-4BA7-8009-072D3736C7B0}" dt="2023-06-04T03:50:01.283" v="2121" actId="20577"/>
          <ac:spMkLst>
            <pc:docMk/>
            <pc:sldMk cId="3584772686" sldId="311"/>
            <ac:spMk id="4" creationId="{9A987D05-E599-2FCE-B9A1-598E814EEB8C}"/>
          </ac:spMkLst>
        </pc:spChg>
        <pc:spChg chg="add del mod">
          <ac:chgData name="Hemalatha Subbiah" userId="6aa494ae3216d76b" providerId="LiveId" clId="{EFE3B020-A15C-4BA7-8009-072D3736C7B0}" dt="2023-06-04T02:59:57.281" v="1694" actId="478"/>
          <ac:spMkLst>
            <pc:docMk/>
            <pc:sldMk cId="3584772686" sldId="311"/>
            <ac:spMk id="6" creationId="{EDBB41A7-9C37-F55D-EF9C-2C149B6B7537}"/>
          </ac:spMkLst>
        </pc:spChg>
        <pc:spChg chg="del">
          <ac:chgData name="Hemalatha Subbiah" userId="6aa494ae3216d76b" providerId="LiveId" clId="{EFE3B020-A15C-4BA7-8009-072D3736C7B0}" dt="2023-06-03T19:00:21.780" v="493" actId="478"/>
          <ac:spMkLst>
            <pc:docMk/>
            <pc:sldMk cId="3584772686" sldId="311"/>
            <ac:spMk id="8" creationId="{50061247-EA4F-4DFA-AFCE-648487762CF7}"/>
          </ac:spMkLst>
        </pc:spChg>
        <pc:spChg chg="add del mod">
          <ac:chgData name="Hemalatha Subbiah" userId="6aa494ae3216d76b" providerId="LiveId" clId="{EFE3B020-A15C-4BA7-8009-072D3736C7B0}" dt="2023-06-04T02:59:58.888" v="1696" actId="478"/>
          <ac:spMkLst>
            <pc:docMk/>
            <pc:sldMk cId="3584772686" sldId="311"/>
            <ac:spMk id="9" creationId="{594A617D-0383-7D40-0745-C0191832422A}"/>
          </ac:spMkLst>
        </pc:spChg>
        <pc:spChg chg="add del mod">
          <ac:chgData name="Hemalatha Subbiah" userId="6aa494ae3216d76b" providerId="LiveId" clId="{EFE3B020-A15C-4BA7-8009-072D3736C7B0}" dt="2023-06-04T02:59:58.137" v="1695" actId="478"/>
          <ac:spMkLst>
            <pc:docMk/>
            <pc:sldMk cId="3584772686" sldId="311"/>
            <ac:spMk id="11" creationId="{95DB3195-1DEF-8AC1-9BA3-4FA4E68F26F1}"/>
          </ac:spMkLst>
        </pc:spChg>
        <pc:spChg chg="del">
          <ac:chgData name="Hemalatha Subbiah" userId="6aa494ae3216d76b" providerId="LiveId" clId="{EFE3B020-A15C-4BA7-8009-072D3736C7B0}" dt="2023-06-04T03:16:04.006" v="1787" actId="478"/>
          <ac:spMkLst>
            <pc:docMk/>
            <pc:sldMk cId="3584772686" sldId="311"/>
            <ac:spMk id="23" creationId="{249ACE4E-0038-4BA2-8883-8C3F73B79C44}"/>
          </ac:spMkLst>
        </pc:spChg>
        <pc:picChg chg="del">
          <ac:chgData name="Hemalatha Subbiah" userId="6aa494ae3216d76b" providerId="LiveId" clId="{EFE3B020-A15C-4BA7-8009-072D3736C7B0}" dt="2023-06-04T02:59:55.534" v="1692" actId="478"/>
          <ac:picMkLst>
            <pc:docMk/>
            <pc:sldMk cId="3584772686" sldId="311"/>
            <ac:picMk id="18" creationId="{B503D699-E643-4969-9463-5C6331D0C869}"/>
          </ac:picMkLst>
        </pc:picChg>
        <pc:picChg chg="del">
          <ac:chgData name="Hemalatha Subbiah" userId="6aa494ae3216d76b" providerId="LiveId" clId="{EFE3B020-A15C-4BA7-8009-072D3736C7B0}" dt="2023-06-04T02:59:56.372" v="1693" actId="478"/>
          <ac:picMkLst>
            <pc:docMk/>
            <pc:sldMk cId="3584772686" sldId="311"/>
            <ac:picMk id="20" creationId="{B8714555-7486-4DD7-A96C-52C276483584}"/>
          </ac:picMkLst>
        </pc:picChg>
        <pc:picChg chg="del">
          <ac:chgData name="Hemalatha Subbiah" userId="6aa494ae3216d76b" providerId="LiveId" clId="{EFE3B020-A15C-4BA7-8009-072D3736C7B0}" dt="2023-06-03T19:00:23.625" v="494" actId="478"/>
          <ac:picMkLst>
            <pc:docMk/>
            <pc:sldMk cId="3584772686" sldId="311"/>
            <ac:picMk id="22" creationId="{D8AC51EB-1C22-4303-8354-FC97950C7DE6}"/>
          </ac:picMkLst>
        </pc:picChg>
      </pc:sldChg>
      <pc:sldChg chg="addSp delSp modSp mod">
        <pc:chgData name="Hemalatha Subbiah" userId="6aa494ae3216d76b" providerId="LiveId" clId="{EFE3B020-A15C-4BA7-8009-072D3736C7B0}" dt="2023-06-04T03:15:56.222" v="1786" actId="478"/>
        <pc:sldMkLst>
          <pc:docMk/>
          <pc:sldMk cId="927313156" sldId="312"/>
        </pc:sldMkLst>
        <pc:spChg chg="add mod">
          <ac:chgData name="Hemalatha Subbiah" userId="6aa494ae3216d76b" providerId="LiveId" clId="{EFE3B020-A15C-4BA7-8009-072D3736C7B0}" dt="2023-06-04T03:15:50.421" v="1784" actId="20577"/>
          <ac:spMkLst>
            <pc:docMk/>
            <pc:sldMk cId="927313156" sldId="312"/>
            <ac:spMk id="3" creationId="{3D370469-85E4-087C-8BA9-8D16D52D9541}"/>
          </ac:spMkLst>
        </pc:spChg>
        <pc:spChg chg="del">
          <ac:chgData name="Hemalatha Subbiah" userId="6aa494ae3216d76b" providerId="LiveId" clId="{EFE3B020-A15C-4BA7-8009-072D3736C7B0}" dt="2023-06-04T03:09:06.790" v="1709" actId="21"/>
          <ac:spMkLst>
            <pc:docMk/>
            <pc:sldMk cId="927313156" sldId="312"/>
            <ac:spMk id="7" creationId="{42AF1107-8D35-4E35-93C7-D3640946F742}"/>
          </ac:spMkLst>
        </pc:spChg>
        <pc:spChg chg="mod">
          <ac:chgData name="Hemalatha Subbiah" userId="6aa494ae3216d76b" providerId="LiveId" clId="{EFE3B020-A15C-4BA7-8009-072D3736C7B0}" dt="2023-06-04T03:09:32.591" v="1717" actId="20577"/>
          <ac:spMkLst>
            <pc:docMk/>
            <pc:sldMk cId="927313156" sldId="312"/>
            <ac:spMk id="22" creationId="{692474E6-3035-46B8-9C05-9B4204E8ED39}"/>
          </ac:spMkLst>
        </pc:spChg>
        <pc:spChg chg="del mod">
          <ac:chgData name="Hemalatha Subbiah" userId="6aa494ae3216d76b" providerId="LiveId" clId="{EFE3B020-A15C-4BA7-8009-072D3736C7B0}" dt="2023-06-04T03:15:56.222" v="1786" actId="478"/>
          <ac:spMkLst>
            <pc:docMk/>
            <pc:sldMk cId="927313156" sldId="312"/>
            <ac:spMk id="23" creationId="{DE8D546E-0F46-4CC0-B2B1-8B2430D00C0C}"/>
          </ac:spMkLst>
        </pc:spChg>
      </pc:sldChg>
      <pc:sldChg chg="modSp mod">
        <pc:chgData name="Hemalatha Subbiah" userId="6aa494ae3216d76b" providerId="LiveId" clId="{EFE3B020-A15C-4BA7-8009-072D3736C7B0}" dt="2023-06-04T03:20:21.442" v="1917" actId="113"/>
        <pc:sldMkLst>
          <pc:docMk/>
          <pc:sldMk cId="1271817822" sldId="315"/>
        </pc:sldMkLst>
        <pc:spChg chg="mod">
          <ac:chgData name="Hemalatha Subbiah" userId="6aa494ae3216d76b" providerId="LiveId" clId="{EFE3B020-A15C-4BA7-8009-072D3736C7B0}" dt="2023-06-04T03:20:21.442" v="1917" actId="113"/>
          <ac:spMkLst>
            <pc:docMk/>
            <pc:sldMk cId="1271817822" sldId="315"/>
            <ac:spMk id="2" creationId="{35D76D7B-F992-79DF-5CAC-6613E33C9154}"/>
          </ac:spMkLst>
        </pc:spChg>
      </pc:sldChg>
      <pc:sldChg chg="modSp mod">
        <pc:chgData name="Hemalatha Subbiah" userId="6aa494ae3216d76b" providerId="LiveId" clId="{EFE3B020-A15C-4BA7-8009-072D3736C7B0}" dt="2023-06-04T03:21:10.653" v="1927" actId="20577"/>
        <pc:sldMkLst>
          <pc:docMk/>
          <pc:sldMk cId="303608509" sldId="316"/>
        </pc:sldMkLst>
        <pc:spChg chg="mod">
          <ac:chgData name="Hemalatha Subbiah" userId="6aa494ae3216d76b" providerId="LiveId" clId="{EFE3B020-A15C-4BA7-8009-072D3736C7B0}" dt="2023-06-04T03:21:10.653" v="1927" actId="20577"/>
          <ac:spMkLst>
            <pc:docMk/>
            <pc:sldMk cId="303608509" sldId="316"/>
            <ac:spMk id="2" creationId="{B46C8CED-5FC7-975E-44E0-358BA1865074}"/>
          </ac:spMkLst>
        </pc:spChg>
      </pc:sldChg>
      <pc:sldChg chg="addSp delSp modSp mod ord">
        <pc:chgData name="Hemalatha Subbiah" userId="6aa494ae3216d76b" providerId="LiveId" clId="{EFE3B020-A15C-4BA7-8009-072D3736C7B0}" dt="2023-06-04T03:24:45.348" v="2033" actId="20577"/>
        <pc:sldMkLst>
          <pc:docMk/>
          <pc:sldMk cId="3677713798" sldId="317"/>
        </pc:sldMkLst>
        <pc:spChg chg="mod">
          <ac:chgData name="Hemalatha Subbiah" userId="6aa494ae3216d76b" providerId="LiveId" clId="{EFE3B020-A15C-4BA7-8009-072D3736C7B0}" dt="2023-06-04T03:14:47.530" v="1764" actId="113"/>
          <ac:spMkLst>
            <pc:docMk/>
            <pc:sldMk cId="3677713798" sldId="317"/>
            <ac:spMk id="2" creationId="{341DAA78-74C6-CBA2-1B43-86CCB6434B01}"/>
          </ac:spMkLst>
        </pc:spChg>
        <pc:spChg chg="del">
          <ac:chgData name="Hemalatha Subbiah" userId="6aa494ae3216d76b" providerId="LiveId" clId="{EFE3B020-A15C-4BA7-8009-072D3736C7B0}" dt="2023-05-25T04:03:48.142" v="0" actId="21"/>
          <ac:spMkLst>
            <pc:docMk/>
            <pc:sldMk cId="3677713798" sldId="317"/>
            <ac:spMk id="4" creationId="{39320B0D-BE88-DC97-F27B-4324F488544C}"/>
          </ac:spMkLst>
        </pc:spChg>
        <pc:spChg chg="del mod">
          <ac:chgData name="Hemalatha Subbiah" userId="6aa494ae3216d76b" providerId="LiveId" clId="{EFE3B020-A15C-4BA7-8009-072D3736C7B0}" dt="2023-05-25T04:24:03.797" v="238"/>
          <ac:spMkLst>
            <pc:docMk/>
            <pc:sldMk cId="3677713798" sldId="317"/>
            <ac:spMk id="6" creationId="{DDDC5953-6E74-1499-4565-0E96DE399B97}"/>
          </ac:spMkLst>
        </pc:spChg>
        <pc:spChg chg="add mod">
          <ac:chgData name="Hemalatha Subbiah" userId="6aa494ae3216d76b" providerId="LiveId" clId="{EFE3B020-A15C-4BA7-8009-072D3736C7B0}" dt="2023-05-25T04:29:58.957" v="333" actId="20577"/>
          <ac:spMkLst>
            <pc:docMk/>
            <pc:sldMk cId="3677713798" sldId="317"/>
            <ac:spMk id="9" creationId="{0F223163-386C-5EC3-31F3-A2D030C91725}"/>
          </ac:spMkLst>
        </pc:spChg>
        <pc:spChg chg="add mod">
          <ac:chgData name="Hemalatha Subbiah" userId="6aa494ae3216d76b" providerId="LiveId" clId="{EFE3B020-A15C-4BA7-8009-072D3736C7B0}" dt="2023-05-25T04:27:29.840" v="265" actId="20577"/>
          <ac:spMkLst>
            <pc:docMk/>
            <pc:sldMk cId="3677713798" sldId="317"/>
            <ac:spMk id="10" creationId="{31067ADD-D885-AAC1-4604-FEDC137BDB94}"/>
          </ac:spMkLst>
        </pc:spChg>
        <pc:spChg chg="add mod">
          <ac:chgData name="Hemalatha Subbiah" userId="6aa494ae3216d76b" providerId="LiveId" clId="{EFE3B020-A15C-4BA7-8009-072D3736C7B0}" dt="2023-06-04T03:24:45.348" v="2033" actId="20577"/>
          <ac:spMkLst>
            <pc:docMk/>
            <pc:sldMk cId="3677713798" sldId="317"/>
            <ac:spMk id="13" creationId="{C52FBA1A-A8B8-C310-FC35-983905296D80}"/>
          </ac:spMkLst>
        </pc:spChg>
        <pc:picChg chg="add mod">
          <ac:chgData name="Hemalatha Subbiah" userId="6aa494ae3216d76b" providerId="LiveId" clId="{EFE3B020-A15C-4BA7-8009-072D3736C7B0}" dt="2023-05-25T04:27:44.046" v="266" actId="1076"/>
          <ac:picMkLst>
            <pc:docMk/>
            <pc:sldMk cId="3677713798" sldId="317"/>
            <ac:picMk id="8" creationId="{9EC24ACB-AD24-168F-8953-0F60258BBE89}"/>
          </ac:picMkLst>
        </pc:picChg>
        <pc:picChg chg="add mod">
          <ac:chgData name="Hemalatha Subbiah" userId="6aa494ae3216d76b" providerId="LiveId" clId="{EFE3B020-A15C-4BA7-8009-072D3736C7B0}" dt="2023-05-25T04:30:06.155" v="336" actId="14100"/>
          <ac:picMkLst>
            <pc:docMk/>
            <pc:sldMk cId="3677713798" sldId="317"/>
            <ac:picMk id="12" creationId="{ACA073F6-6D9E-2D3B-4413-386CB4B530EA}"/>
          </ac:picMkLst>
        </pc:picChg>
      </pc:sldChg>
      <pc:sldChg chg="addSp delSp modSp add mod">
        <pc:chgData name="Hemalatha Subbiah" userId="6aa494ae3216d76b" providerId="LiveId" clId="{EFE3B020-A15C-4BA7-8009-072D3736C7B0}" dt="2023-06-04T03:14:18.289" v="1729" actId="113"/>
        <pc:sldMkLst>
          <pc:docMk/>
          <pc:sldMk cId="75168790" sldId="318"/>
        </pc:sldMkLst>
        <pc:spChg chg="add del mod">
          <ac:chgData name="Hemalatha Subbiah" userId="6aa494ae3216d76b" providerId="LiveId" clId="{EFE3B020-A15C-4BA7-8009-072D3736C7B0}" dt="2023-06-03T21:10:32.869" v="957" actId="478"/>
          <ac:spMkLst>
            <pc:docMk/>
            <pc:sldMk cId="75168790" sldId="318"/>
            <ac:spMk id="4" creationId="{42249C5D-1C48-5B75-A432-75FD0DB19E90}"/>
          </ac:spMkLst>
        </pc:spChg>
        <pc:spChg chg="mod">
          <ac:chgData name="Hemalatha Subbiah" userId="6aa494ae3216d76b" providerId="LiveId" clId="{EFE3B020-A15C-4BA7-8009-072D3736C7B0}" dt="2023-06-04T03:14:18.289" v="1729" actId="113"/>
          <ac:spMkLst>
            <pc:docMk/>
            <pc:sldMk cId="75168790" sldId="318"/>
            <ac:spMk id="5" creationId="{2347FB98-C049-45C5-86B4-4CF44B247B2C}"/>
          </ac:spMkLst>
        </pc:spChg>
        <pc:spChg chg="mod">
          <ac:chgData name="Hemalatha Subbiah" userId="6aa494ae3216d76b" providerId="LiveId" clId="{EFE3B020-A15C-4BA7-8009-072D3736C7B0}" dt="2023-06-03T20:32:21.599" v="688" actId="6549"/>
          <ac:spMkLst>
            <pc:docMk/>
            <pc:sldMk cId="75168790" sldId="318"/>
            <ac:spMk id="7" creationId="{CDF7DF0D-F48A-8132-DBE7-698731DF9631}"/>
          </ac:spMkLst>
        </pc:spChg>
        <pc:picChg chg="add mod">
          <ac:chgData name="Hemalatha Subbiah" userId="6aa494ae3216d76b" providerId="LiveId" clId="{EFE3B020-A15C-4BA7-8009-072D3736C7B0}" dt="2023-06-04T03:14:05.130" v="1727" actId="14100"/>
          <ac:picMkLst>
            <pc:docMk/>
            <pc:sldMk cId="75168790" sldId="318"/>
            <ac:picMk id="3" creationId="{D3EDA4AC-4861-7FF6-80A5-A961BB87E0D3}"/>
          </ac:picMkLst>
        </pc:picChg>
        <pc:picChg chg="add del mod">
          <ac:chgData name="Hemalatha Subbiah" userId="6aa494ae3216d76b" providerId="LiveId" clId="{EFE3B020-A15C-4BA7-8009-072D3736C7B0}" dt="2023-06-03T21:10:12.272" v="955" actId="478"/>
          <ac:picMkLst>
            <pc:docMk/>
            <pc:sldMk cId="75168790" sldId="318"/>
            <ac:picMk id="8" creationId="{27AA2470-36B1-E41F-8E57-5A69AEC9CFBF}"/>
          </ac:picMkLst>
        </pc:picChg>
        <pc:picChg chg="del">
          <ac:chgData name="Hemalatha Subbiah" userId="6aa494ae3216d76b" providerId="LiveId" clId="{EFE3B020-A15C-4BA7-8009-072D3736C7B0}" dt="2023-06-03T19:01:33.632" v="497" actId="478"/>
          <ac:picMkLst>
            <pc:docMk/>
            <pc:sldMk cId="75168790" sldId="318"/>
            <ac:picMk id="9" creationId="{E48219D6-F695-3FD8-536F-37F2EC3794EF}"/>
          </ac:picMkLst>
        </pc:picChg>
      </pc:sldChg>
      <pc:sldChg chg="delSp modSp add mod">
        <pc:chgData name="Hemalatha Subbiah" userId="6aa494ae3216d76b" providerId="LiveId" clId="{EFE3B020-A15C-4BA7-8009-072D3736C7B0}" dt="2023-06-04T03:14:39.218" v="1763" actId="1038"/>
        <pc:sldMkLst>
          <pc:docMk/>
          <pc:sldMk cId="3441244824" sldId="319"/>
        </pc:sldMkLst>
        <pc:spChg chg="mod">
          <ac:chgData name="Hemalatha Subbiah" userId="6aa494ae3216d76b" providerId="LiveId" clId="{EFE3B020-A15C-4BA7-8009-072D3736C7B0}" dt="2023-06-03T21:00:53.112" v="739" actId="21"/>
          <ac:spMkLst>
            <pc:docMk/>
            <pc:sldMk cId="3441244824" sldId="319"/>
            <ac:spMk id="4" creationId="{42249C5D-1C48-5B75-A432-75FD0DB19E90}"/>
          </ac:spMkLst>
        </pc:spChg>
        <pc:spChg chg="mod">
          <ac:chgData name="Hemalatha Subbiah" userId="6aa494ae3216d76b" providerId="LiveId" clId="{EFE3B020-A15C-4BA7-8009-072D3736C7B0}" dt="2023-06-04T03:14:32.335" v="1731" actId="1076"/>
          <ac:spMkLst>
            <pc:docMk/>
            <pc:sldMk cId="3441244824" sldId="319"/>
            <ac:spMk id="5" creationId="{2347FB98-C049-45C5-86B4-4CF44B247B2C}"/>
          </ac:spMkLst>
        </pc:spChg>
        <pc:spChg chg="mod">
          <ac:chgData name="Hemalatha Subbiah" userId="6aa494ae3216d76b" providerId="LiveId" clId="{EFE3B020-A15C-4BA7-8009-072D3736C7B0}" dt="2023-06-03T21:05:27.053" v="954" actId="20577"/>
          <ac:spMkLst>
            <pc:docMk/>
            <pc:sldMk cId="3441244824" sldId="319"/>
            <ac:spMk id="7" creationId="{CDF7DF0D-F48A-8132-DBE7-698731DF9631}"/>
          </ac:spMkLst>
        </pc:spChg>
        <pc:picChg chg="del">
          <ac:chgData name="Hemalatha Subbiah" userId="6aa494ae3216d76b" providerId="LiveId" clId="{EFE3B020-A15C-4BA7-8009-072D3736C7B0}" dt="2023-06-03T21:00:59.390" v="742" actId="478"/>
          <ac:picMkLst>
            <pc:docMk/>
            <pc:sldMk cId="3441244824" sldId="319"/>
            <ac:picMk id="3" creationId="{D3EDA4AC-4861-7FF6-80A5-A961BB87E0D3}"/>
          </ac:picMkLst>
        </pc:picChg>
        <pc:picChg chg="mod">
          <ac:chgData name="Hemalatha Subbiah" userId="6aa494ae3216d76b" providerId="LiveId" clId="{EFE3B020-A15C-4BA7-8009-072D3736C7B0}" dt="2023-06-04T03:14:39.218" v="1763" actId="1038"/>
          <ac:picMkLst>
            <pc:docMk/>
            <pc:sldMk cId="3441244824" sldId="319"/>
            <ac:picMk id="8" creationId="{27AA2470-36B1-E41F-8E57-5A69AEC9CFBF}"/>
          </ac:picMkLst>
        </pc:picChg>
      </pc:sldChg>
      <pc:sldChg chg="addSp delSp modSp add mod">
        <pc:chgData name="Hemalatha Subbiah" userId="6aa494ae3216d76b" providerId="LiveId" clId="{EFE3B020-A15C-4BA7-8009-072D3736C7B0}" dt="2023-06-04T03:15:01.222" v="1765" actId="113"/>
        <pc:sldMkLst>
          <pc:docMk/>
          <pc:sldMk cId="76657102" sldId="320"/>
        </pc:sldMkLst>
        <pc:spChg chg="add del mod">
          <ac:chgData name="Hemalatha Subbiah" userId="6aa494ae3216d76b" providerId="LiveId" clId="{EFE3B020-A15C-4BA7-8009-072D3736C7B0}" dt="2023-06-03T21:21:48.896" v="991"/>
          <ac:spMkLst>
            <pc:docMk/>
            <pc:sldMk cId="76657102" sldId="320"/>
            <ac:spMk id="2" creationId="{6F34B531-BDD0-FB9B-0F89-B0858F7920B3}"/>
          </ac:spMkLst>
        </pc:spChg>
        <pc:spChg chg="mod">
          <ac:chgData name="Hemalatha Subbiah" userId="6aa494ae3216d76b" providerId="LiveId" clId="{EFE3B020-A15C-4BA7-8009-072D3736C7B0}" dt="2023-06-04T03:15:01.222" v="1765" actId="113"/>
          <ac:spMkLst>
            <pc:docMk/>
            <pc:sldMk cId="76657102" sldId="320"/>
            <ac:spMk id="5" creationId="{2347FB98-C049-45C5-86B4-4CF44B247B2C}"/>
          </ac:spMkLst>
        </pc:spChg>
        <pc:spChg chg="del">
          <ac:chgData name="Hemalatha Subbiah" userId="6aa494ae3216d76b" providerId="LiveId" clId="{EFE3B020-A15C-4BA7-8009-072D3736C7B0}" dt="2023-06-03T21:21:24.606" v="986" actId="21"/>
          <ac:spMkLst>
            <pc:docMk/>
            <pc:sldMk cId="76657102" sldId="320"/>
            <ac:spMk id="7" creationId="{CDF7DF0D-F48A-8132-DBE7-698731DF9631}"/>
          </ac:spMkLst>
        </pc:spChg>
        <pc:spChg chg="add mod">
          <ac:chgData name="Hemalatha Subbiah" userId="6aa494ae3216d76b" providerId="LiveId" clId="{EFE3B020-A15C-4BA7-8009-072D3736C7B0}" dt="2023-06-03T21:28:03.133" v="1003" actId="20577"/>
          <ac:spMkLst>
            <pc:docMk/>
            <pc:sldMk cId="76657102" sldId="320"/>
            <ac:spMk id="11" creationId="{596AF190-59E4-20D2-CC22-257E062076DD}"/>
          </ac:spMkLst>
        </pc:spChg>
        <pc:picChg chg="add mod">
          <ac:chgData name="Hemalatha Subbiah" userId="6aa494ae3216d76b" providerId="LiveId" clId="{EFE3B020-A15C-4BA7-8009-072D3736C7B0}" dt="2023-06-03T21:22:07.103" v="995" actId="14100"/>
          <ac:picMkLst>
            <pc:docMk/>
            <pc:sldMk cId="76657102" sldId="320"/>
            <ac:picMk id="6" creationId="{E13AF886-FFA8-C091-CBAC-09EEAB23EAF9}"/>
          </ac:picMkLst>
        </pc:picChg>
        <pc:picChg chg="del">
          <ac:chgData name="Hemalatha Subbiah" userId="6aa494ae3216d76b" providerId="LiveId" clId="{EFE3B020-A15C-4BA7-8009-072D3736C7B0}" dt="2023-06-03T21:21:29.562" v="987" actId="478"/>
          <ac:picMkLst>
            <pc:docMk/>
            <pc:sldMk cId="76657102" sldId="320"/>
            <ac:picMk id="8" creationId="{27AA2470-36B1-E41F-8E57-5A69AEC9CFBF}"/>
          </ac:picMkLst>
        </pc:picChg>
        <pc:picChg chg="add mod">
          <ac:chgData name="Hemalatha Subbiah" userId="6aa494ae3216d76b" providerId="LiveId" clId="{EFE3B020-A15C-4BA7-8009-072D3736C7B0}" dt="2023-06-03T21:22:32.331" v="997" actId="1076"/>
          <ac:picMkLst>
            <pc:docMk/>
            <pc:sldMk cId="76657102" sldId="320"/>
            <ac:picMk id="10" creationId="{9482C9D6-FECE-E6C1-4172-AAA64F2278D8}"/>
          </ac:picMkLst>
        </pc:picChg>
      </pc:sldChg>
      <pc:sldChg chg="addSp delSp modSp add mod">
        <pc:chgData name="Hemalatha Subbiah" userId="6aa494ae3216d76b" providerId="LiveId" clId="{EFE3B020-A15C-4BA7-8009-072D3736C7B0}" dt="2023-06-04T03:15:17.086" v="1766" actId="113"/>
        <pc:sldMkLst>
          <pc:docMk/>
          <pc:sldMk cId="217833853" sldId="321"/>
        </pc:sldMkLst>
        <pc:spChg chg="mod">
          <ac:chgData name="Hemalatha Subbiah" userId="6aa494ae3216d76b" providerId="LiveId" clId="{EFE3B020-A15C-4BA7-8009-072D3736C7B0}" dt="2023-06-04T03:15:17.086" v="1766" actId="113"/>
          <ac:spMkLst>
            <pc:docMk/>
            <pc:sldMk cId="217833853" sldId="321"/>
            <ac:spMk id="5" creationId="{2347FB98-C049-45C5-86B4-4CF44B247B2C}"/>
          </ac:spMkLst>
        </pc:spChg>
        <pc:spChg chg="add del mod">
          <ac:chgData name="Hemalatha Subbiah" userId="6aa494ae3216d76b" providerId="LiveId" clId="{EFE3B020-A15C-4BA7-8009-072D3736C7B0}" dt="2023-06-03T21:57:56.414" v="1101" actId="21"/>
          <ac:spMkLst>
            <pc:docMk/>
            <pc:sldMk cId="217833853" sldId="321"/>
            <ac:spMk id="7" creationId="{C21F4E55-5607-003A-0802-0CF9BD69A186}"/>
          </ac:spMkLst>
        </pc:spChg>
        <pc:spChg chg="mod">
          <ac:chgData name="Hemalatha Subbiah" userId="6aa494ae3216d76b" providerId="LiveId" clId="{EFE3B020-A15C-4BA7-8009-072D3736C7B0}" dt="2023-06-03T22:03:59.746" v="1413" actId="20577"/>
          <ac:spMkLst>
            <pc:docMk/>
            <pc:sldMk cId="217833853" sldId="321"/>
            <ac:spMk id="11" creationId="{596AF190-59E4-20D2-CC22-257E062076DD}"/>
          </ac:spMkLst>
        </pc:spChg>
        <pc:picChg chg="add mod">
          <ac:chgData name="Hemalatha Subbiah" userId="6aa494ae3216d76b" providerId="LiveId" clId="{EFE3B020-A15C-4BA7-8009-072D3736C7B0}" dt="2023-06-03T21:55:10.148" v="1078" actId="14100"/>
          <ac:picMkLst>
            <pc:docMk/>
            <pc:sldMk cId="217833853" sldId="321"/>
            <ac:picMk id="3" creationId="{ED272D52-8C0C-9C58-5389-9B38900EFFA9}"/>
          </ac:picMkLst>
        </pc:picChg>
        <pc:picChg chg="del">
          <ac:chgData name="Hemalatha Subbiah" userId="6aa494ae3216d76b" providerId="LiveId" clId="{EFE3B020-A15C-4BA7-8009-072D3736C7B0}" dt="2023-06-03T21:54:11.336" v="1069" actId="478"/>
          <ac:picMkLst>
            <pc:docMk/>
            <pc:sldMk cId="217833853" sldId="321"/>
            <ac:picMk id="6" creationId="{E13AF886-FFA8-C091-CBAC-09EEAB23EAF9}"/>
          </ac:picMkLst>
        </pc:picChg>
        <pc:picChg chg="del">
          <ac:chgData name="Hemalatha Subbiah" userId="6aa494ae3216d76b" providerId="LiveId" clId="{EFE3B020-A15C-4BA7-8009-072D3736C7B0}" dt="2023-06-03T21:54:13.406" v="1070" actId="478"/>
          <ac:picMkLst>
            <pc:docMk/>
            <pc:sldMk cId="217833853" sldId="321"/>
            <ac:picMk id="10" creationId="{9482C9D6-FECE-E6C1-4172-AAA64F2278D8}"/>
          </ac:picMkLst>
        </pc:picChg>
      </pc:sldChg>
      <pc:sldChg chg="delSp modSp add del mod">
        <pc:chgData name="Hemalatha Subbiah" userId="6aa494ae3216d76b" providerId="LiveId" clId="{EFE3B020-A15C-4BA7-8009-072D3736C7B0}" dt="2023-06-04T01:38:18.945" v="1454" actId="2696"/>
        <pc:sldMkLst>
          <pc:docMk/>
          <pc:sldMk cId="3910341611" sldId="322"/>
        </pc:sldMkLst>
        <pc:spChg chg="mod">
          <ac:chgData name="Hemalatha Subbiah" userId="6aa494ae3216d76b" providerId="LiveId" clId="{EFE3B020-A15C-4BA7-8009-072D3736C7B0}" dt="2023-06-03T21:52:57.863" v="1052" actId="20577"/>
          <ac:spMkLst>
            <pc:docMk/>
            <pc:sldMk cId="3910341611" sldId="322"/>
            <ac:spMk id="5" creationId="{2347FB98-C049-45C5-86B4-4CF44B247B2C}"/>
          </ac:spMkLst>
        </pc:spChg>
        <pc:picChg chg="del">
          <ac:chgData name="Hemalatha Subbiah" userId="6aa494ae3216d76b" providerId="LiveId" clId="{EFE3B020-A15C-4BA7-8009-072D3736C7B0}" dt="2023-06-03T21:53:44.351" v="1053" actId="478"/>
          <ac:picMkLst>
            <pc:docMk/>
            <pc:sldMk cId="3910341611" sldId="322"/>
            <ac:picMk id="6" creationId="{E13AF886-FFA8-C091-CBAC-09EEAB23EAF9}"/>
          </ac:picMkLst>
        </pc:picChg>
        <pc:picChg chg="del">
          <ac:chgData name="Hemalatha Subbiah" userId="6aa494ae3216d76b" providerId="LiveId" clId="{EFE3B020-A15C-4BA7-8009-072D3736C7B0}" dt="2023-06-03T21:53:45.253" v="1054" actId="478"/>
          <ac:picMkLst>
            <pc:docMk/>
            <pc:sldMk cId="3910341611" sldId="322"/>
            <ac:picMk id="10" creationId="{9482C9D6-FECE-E6C1-4172-AAA64F2278D8}"/>
          </ac:picMkLst>
        </pc:picChg>
      </pc:sldChg>
      <pc:sldChg chg="modSp new mod">
        <pc:chgData name="Hemalatha Subbiah" userId="6aa494ae3216d76b" providerId="LiveId" clId="{EFE3B020-A15C-4BA7-8009-072D3736C7B0}" dt="2023-06-04T03:20:53.167" v="1922" actId="255"/>
        <pc:sldMkLst>
          <pc:docMk/>
          <pc:sldMk cId="2019405085" sldId="323"/>
        </pc:sldMkLst>
        <pc:spChg chg="mod">
          <ac:chgData name="Hemalatha Subbiah" userId="6aa494ae3216d76b" providerId="LiveId" clId="{EFE3B020-A15C-4BA7-8009-072D3736C7B0}" dt="2023-06-04T03:20:36.172" v="1919" actId="113"/>
          <ac:spMkLst>
            <pc:docMk/>
            <pc:sldMk cId="2019405085" sldId="323"/>
            <ac:spMk id="2" creationId="{E6CB589F-3008-2685-C7C7-159ABE2B51D0}"/>
          </ac:spMkLst>
        </pc:spChg>
        <pc:spChg chg="mod">
          <ac:chgData name="Hemalatha Subbiah" userId="6aa494ae3216d76b" providerId="LiveId" clId="{EFE3B020-A15C-4BA7-8009-072D3736C7B0}" dt="2023-06-04T03:20:53.167" v="1922" actId="255"/>
          <ac:spMkLst>
            <pc:docMk/>
            <pc:sldMk cId="2019405085" sldId="323"/>
            <ac:spMk id="3" creationId="{4720F021-2453-AE3D-0E26-3276CBB2ECE6}"/>
          </ac:spMkLst>
        </pc:spChg>
      </pc:sldChg>
      <pc:sldChg chg="add del">
        <pc:chgData name="Hemalatha Subbiah" userId="6aa494ae3216d76b" providerId="LiveId" clId="{EFE3B020-A15C-4BA7-8009-072D3736C7B0}" dt="2023-06-03T21:53:52.056" v="1056"/>
        <pc:sldMkLst>
          <pc:docMk/>
          <pc:sldMk cId="4171461893" sldId="323"/>
        </pc:sldMkLst>
      </pc:sldChg>
      <pc:sldChg chg="delSp add del mod">
        <pc:chgData name="Hemalatha Subbiah" userId="6aa494ae3216d76b" providerId="LiveId" clId="{EFE3B020-A15C-4BA7-8009-072D3736C7B0}" dt="2023-06-04T03:07:54.010" v="1706" actId="47"/>
        <pc:sldMkLst>
          <pc:docMk/>
          <pc:sldMk cId="2780196137" sldId="324"/>
        </pc:sldMkLst>
        <pc:picChg chg="del">
          <ac:chgData name="Hemalatha Subbiah" userId="6aa494ae3216d76b" providerId="LiveId" clId="{EFE3B020-A15C-4BA7-8009-072D3736C7B0}" dt="2023-06-04T02:06:34.547" v="1518" actId="478"/>
          <ac:picMkLst>
            <pc:docMk/>
            <pc:sldMk cId="2780196137" sldId="324"/>
            <ac:picMk id="3" creationId="{ED272D52-8C0C-9C58-5389-9B38900EFFA9}"/>
          </ac:picMkLst>
        </pc:picChg>
      </pc:sldChg>
      <pc:sldChg chg="addSp delSp modSp add mod">
        <pc:chgData name="Hemalatha Subbiah" userId="6aa494ae3216d76b" providerId="LiveId" clId="{EFE3B020-A15C-4BA7-8009-072D3736C7B0}" dt="2023-06-04T03:15:29.155" v="1767" actId="113"/>
        <pc:sldMkLst>
          <pc:docMk/>
          <pc:sldMk cId="4180810039" sldId="325"/>
        </pc:sldMkLst>
        <pc:spChg chg="mod">
          <ac:chgData name="Hemalatha Subbiah" userId="6aa494ae3216d76b" providerId="LiveId" clId="{EFE3B020-A15C-4BA7-8009-072D3736C7B0}" dt="2023-06-04T03:15:29.155" v="1767" actId="113"/>
          <ac:spMkLst>
            <pc:docMk/>
            <pc:sldMk cId="4180810039" sldId="325"/>
            <ac:spMk id="5" creationId="{2347FB98-C049-45C5-86B4-4CF44B247B2C}"/>
          </ac:spMkLst>
        </pc:spChg>
        <pc:picChg chg="del mod">
          <ac:chgData name="Hemalatha Subbiah" userId="6aa494ae3216d76b" providerId="LiveId" clId="{EFE3B020-A15C-4BA7-8009-072D3736C7B0}" dt="2023-06-04T02:07:58.133" v="1521" actId="478"/>
          <ac:picMkLst>
            <pc:docMk/>
            <pc:sldMk cId="4180810039" sldId="325"/>
            <ac:picMk id="3" creationId="{ED272D52-8C0C-9C58-5389-9B38900EFFA9}"/>
          </ac:picMkLst>
        </pc:picChg>
        <pc:picChg chg="add mod">
          <ac:chgData name="Hemalatha Subbiah" userId="6aa494ae3216d76b" providerId="LiveId" clId="{EFE3B020-A15C-4BA7-8009-072D3736C7B0}" dt="2023-06-04T02:08:42.523" v="1528" actId="14100"/>
          <ac:picMkLst>
            <pc:docMk/>
            <pc:sldMk cId="4180810039" sldId="325"/>
            <ac:picMk id="6" creationId="{EE476959-63A0-A2A1-D569-1FA703356640}"/>
          </ac:picMkLst>
        </pc:picChg>
      </pc:sldChg>
      <pc:sldChg chg="delSp add del mod">
        <pc:chgData name="Hemalatha Subbiah" userId="6aa494ae3216d76b" providerId="LiveId" clId="{EFE3B020-A15C-4BA7-8009-072D3736C7B0}" dt="2023-06-04T03:08:00.468" v="1707" actId="47"/>
        <pc:sldMkLst>
          <pc:docMk/>
          <pc:sldMk cId="3119041202" sldId="326"/>
        </pc:sldMkLst>
        <pc:picChg chg="del">
          <ac:chgData name="Hemalatha Subbiah" userId="6aa494ae3216d76b" providerId="LiveId" clId="{EFE3B020-A15C-4BA7-8009-072D3736C7B0}" dt="2023-06-04T02:30:33.902" v="1575" actId="478"/>
          <ac:picMkLst>
            <pc:docMk/>
            <pc:sldMk cId="3119041202" sldId="326"/>
            <ac:picMk id="6" creationId="{EE476959-63A0-A2A1-D569-1FA703356640}"/>
          </ac:picMkLst>
        </pc:picChg>
      </pc:sldChg>
      <pc:sldChg chg="delSp add del mod">
        <pc:chgData name="Hemalatha Subbiah" userId="6aa494ae3216d76b" providerId="LiveId" clId="{EFE3B020-A15C-4BA7-8009-072D3736C7B0}" dt="2023-06-04T03:08:05.977" v="1708" actId="47"/>
        <pc:sldMkLst>
          <pc:docMk/>
          <pc:sldMk cId="2119142658" sldId="327"/>
        </pc:sldMkLst>
        <pc:picChg chg="del">
          <ac:chgData name="Hemalatha Subbiah" userId="6aa494ae3216d76b" providerId="LiveId" clId="{EFE3B020-A15C-4BA7-8009-072D3736C7B0}" dt="2023-06-04T02:30:44.575" v="1577" actId="478"/>
          <ac:picMkLst>
            <pc:docMk/>
            <pc:sldMk cId="2119142658" sldId="327"/>
            <ac:picMk id="6" creationId="{EE476959-63A0-A2A1-D569-1FA703356640}"/>
          </ac:picMkLst>
        </pc:picChg>
      </pc:sldChg>
      <pc:sldChg chg="addSp delSp modSp add mod">
        <pc:chgData name="Hemalatha Subbiah" userId="6aa494ae3216d76b" providerId="LiveId" clId="{EFE3B020-A15C-4BA7-8009-072D3736C7B0}" dt="2023-06-04T02:35:02.452" v="1603" actId="22"/>
        <pc:sldMkLst>
          <pc:docMk/>
          <pc:sldMk cId="688030153" sldId="328"/>
        </pc:sldMkLst>
        <pc:spChg chg="mod">
          <ac:chgData name="Hemalatha Subbiah" userId="6aa494ae3216d76b" providerId="LiveId" clId="{EFE3B020-A15C-4BA7-8009-072D3736C7B0}" dt="2023-06-04T02:33:17.124" v="1595" actId="255"/>
          <ac:spMkLst>
            <pc:docMk/>
            <pc:sldMk cId="688030153" sldId="328"/>
            <ac:spMk id="5" creationId="{2347FB98-C049-45C5-86B4-4CF44B247B2C}"/>
          </ac:spMkLst>
        </pc:spChg>
        <pc:spChg chg="add del">
          <ac:chgData name="Hemalatha Subbiah" userId="6aa494ae3216d76b" providerId="LiveId" clId="{EFE3B020-A15C-4BA7-8009-072D3736C7B0}" dt="2023-06-04T02:35:02.452" v="1603" actId="22"/>
          <ac:spMkLst>
            <pc:docMk/>
            <pc:sldMk cId="688030153" sldId="328"/>
            <ac:spMk id="10" creationId="{FE6E8BCE-CF4A-26C2-95D5-73F8157EDF6A}"/>
          </ac:spMkLst>
        </pc:spChg>
        <pc:spChg chg="mod">
          <ac:chgData name="Hemalatha Subbiah" userId="6aa494ae3216d76b" providerId="LiveId" clId="{EFE3B020-A15C-4BA7-8009-072D3736C7B0}" dt="2023-06-04T02:34:08.614" v="1601" actId="14100"/>
          <ac:spMkLst>
            <pc:docMk/>
            <pc:sldMk cId="688030153" sldId="328"/>
            <ac:spMk id="11" creationId="{596AF190-59E4-20D2-CC22-257E062076DD}"/>
          </ac:spMkLst>
        </pc:spChg>
        <pc:picChg chg="add mod">
          <ac:chgData name="Hemalatha Subbiah" userId="6aa494ae3216d76b" providerId="LiveId" clId="{EFE3B020-A15C-4BA7-8009-072D3736C7B0}" dt="2023-06-04T02:31:25.883" v="1582" actId="1076"/>
          <ac:picMkLst>
            <pc:docMk/>
            <pc:sldMk cId="688030153" sldId="328"/>
            <ac:picMk id="3" creationId="{CF2ABF20-F2E9-99D9-0A43-C178A059DB0E}"/>
          </ac:picMkLst>
        </pc:picChg>
        <pc:picChg chg="del">
          <ac:chgData name="Hemalatha Subbiah" userId="6aa494ae3216d76b" providerId="LiveId" clId="{EFE3B020-A15C-4BA7-8009-072D3736C7B0}" dt="2023-06-04T02:30:52.812" v="1579" actId="478"/>
          <ac:picMkLst>
            <pc:docMk/>
            <pc:sldMk cId="688030153" sldId="328"/>
            <ac:picMk id="6" creationId="{EE476959-63A0-A2A1-D569-1FA703356640}"/>
          </ac:picMkLst>
        </pc:picChg>
        <pc:picChg chg="add mod">
          <ac:chgData name="Hemalatha Subbiah" userId="6aa494ae3216d76b" providerId="LiveId" clId="{EFE3B020-A15C-4BA7-8009-072D3736C7B0}" dt="2023-06-04T02:31:37.241" v="1584" actId="1076"/>
          <ac:picMkLst>
            <pc:docMk/>
            <pc:sldMk cId="688030153" sldId="328"/>
            <ac:picMk id="8" creationId="{52D5C48E-6A63-376A-07D1-DBB0E50E0996}"/>
          </ac:picMkLst>
        </pc:picChg>
      </pc:sldChg>
      <pc:sldChg chg="addSp delSp modSp add mod">
        <pc:chgData name="Hemalatha Subbiah" userId="6aa494ae3216d76b" providerId="LiveId" clId="{EFE3B020-A15C-4BA7-8009-072D3736C7B0}" dt="2023-06-04T02:37:46.994" v="1626" actId="14100"/>
        <pc:sldMkLst>
          <pc:docMk/>
          <pc:sldMk cId="3096369509" sldId="329"/>
        </pc:sldMkLst>
        <pc:spChg chg="mod">
          <ac:chgData name="Hemalatha Subbiah" userId="6aa494ae3216d76b" providerId="LiveId" clId="{EFE3B020-A15C-4BA7-8009-072D3736C7B0}" dt="2023-06-04T02:35:52.207" v="1607" actId="2711"/>
          <ac:spMkLst>
            <pc:docMk/>
            <pc:sldMk cId="3096369509" sldId="329"/>
            <ac:spMk id="5" creationId="{2347FB98-C049-45C5-86B4-4CF44B247B2C}"/>
          </ac:spMkLst>
        </pc:spChg>
        <pc:spChg chg="mod">
          <ac:chgData name="Hemalatha Subbiah" userId="6aa494ae3216d76b" providerId="LiveId" clId="{EFE3B020-A15C-4BA7-8009-072D3736C7B0}" dt="2023-06-04T02:37:46.994" v="1626" actId="14100"/>
          <ac:spMkLst>
            <pc:docMk/>
            <pc:sldMk cId="3096369509" sldId="329"/>
            <ac:spMk id="11" creationId="{596AF190-59E4-20D2-CC22-257E062076DD}"/>
          </ac:spMkLst>
        </pc:spChg>
        <pc:picChg chg="del">
          <ac:chgData name="Hemalatha Subbiah" userId="6aa494ae3216d76b" providerId="LiveId" clId="{EFE3B020-A15C-4BA7-8009-072D3736C7B0}" dt="2023-06-04T02:36:15.469" v="1608" actId="478"/>
          <ac:picMkLst>
            <pc:docMk/>
            <pc:sldMk cId="3096369509" sldId="329"/>
            <ac:picMk id="3" creationId="{CF2ABF20-F2E9-99D9-0A43-C178A059DB0E}"/>
          </ac:picMkLst>
        </pc:picChg>
        <pc:picChg chg="add mod">
          <ac:chgData name="Hemalatha Subbiah" userId="6aa494ae3216d76b" providerId="LiveId" clId="{EFE3B020-A15C-4BA7-8009-072D3736C7B0}" dt="2023-06-04T02:37:29.550" v="1624" actId="1076"/>
          <ac:picMkLst>
            <pc:docMk/>
            <pc:sldMk cId="3096369509" sldId="329"/>
            <ac:picMk id="6" creationId="{59706DE3-418B-849C-A93B-2C21030C2985}"/>
          </ac:picMkLst>
        </pc:picChg>
        <pc:picChg chg="del mod">
          <ac:chgData name="Hemalatha Subbiah" userId="6aa494ae3216d76b" providerId="LiveId" clId="{EFE3B020-A15C-4BA7-8009-072D3736C7B0}" dt="2023-06-04T02:36:42.211" v="1613" actId="478"/>
          <ac:picMkLst>
            <pc:docMk/>
            <pc:sldMk cId="3096369509" sldId="329"/>
            <ac:picMk id="8" creationId="{52D5C48E-6A63-376A-07D1-DBB0E50E0996}"/>
          </ac:picMkLst>
        </pc:picChg>
        <pc:picChg chg="add mod">
          <ac:chgData name="Hemalatha Subbiah" userId="6aa494ae3216d76b" providerId="LiveId" clId="{EFE3B020-A15C-4BA7-8009-072D3736C7B0}" dt="2023-06-04T02:37:26.607" v="1623" actId="1076"/>
          <ac:picMkLst>
            <pc:docMk/>
            <pc:sldMk cId="3096369509" sldId="329"/>
            <ac:picMk id="9" creationId="{41A60105-8F77-4886-D96B-2BB4268931AE}"/>
          </ac:picMkLst>
        </pc:picChg>
      </pc:sldChg>
      <pc:sldChg chg="add">
        <pc:chgData name="Hemalatha Subbiah" userId="6aa494ae3216d76b" providerId="LiveId" clId="{EFE3B020-A15C-4BA7-8009-072D3736C7B0}" dt="2023-06-04T02:38:46.235" v="1627"/>
        <pc:sldMkLst>
          <pc:docMk/>
          <pc:sldMk cId="3328207989" sldId="330"/>
        </pc:sldMkLst>
      </pc:sldChg>
      <pc:sldChg chg="addSp delSp modSp add mod ord">
        <pc:chgData name="Hemalatha Subbiah" userId="6aa494ae3216d76b" providerId="LiveId" clId="{EFE3B020-A15C-4BA7-8009-072D3736C7B0}" dt="2023-06-04T03:36:41.257" v="2057"/>
        <pc:sldMkLst>
          <pc:docMk/>
          <pc:sldMk cId="1340238188" sldId="331"/>
        </pc:sldMkLst>
        <pc:spChg chg="add del mod">
          <ac:chgData name="Hemalatha Subbiah" userId="6aa494ae3216d76b" providerId="LiveId" clId="{EFE3B020-A15C-4BA7-8009-072D3736C7B0}" dt="2023-06-04T02:56:37.011" v="1647" actId="20577"/>
          <ac:spMkLst>
            <pc:docMk/>
            <pc:sldMk cId="1340238188" sldId="331"/>
            <ac:spMk id="5" creationId="{2347FB98-C049-45C5-86B4-4CF44B247B2C}"/>
          </ac:spMkLst>
        </pc:spChg>
        <pc:picChg chg="del">
          <ac:chgData name="Hemalatha Subbiah" userId="6aa494ae3216d76b" providerId="LiveId" clId="{EFE3B020-A15C-4BA7-8009-072D3736C7B0}" dt="2023-06-04T02:56:57.589" v="1648" actId="478"/>
          <ac:picMkLst>
            <pc:docMk/>
            <pc:sldMk cId="1340238188" sldId="331"/>
            <ac:picMk id="6" creationId="{59706DE3-418B-849C-A93B-2C21030C2985}"/>
          </ac:picMkLst>
        </pc:picChg>
      </pc:sldChg>
      <pc:sldChg chg="addSp delSp modSp add mod">
        <pc:chgData name="Hemalatha Subbiah" userId="6aa494ae3216d76b" providerId="LiveId" clId="{EFE3B020-A15C-4BA7-8009-072D3736C7B0}" dt="2023-06-04T03:16:20.731" v="1797" actId="20577"/>
        <pc:sldMkLst>
          <pc:docMk/>
          <pc:sldMk cId="3405263965" sldId="332"/>
        </pc:sldMkLst>
        <pc:spChg chg="mod">
          <ac:chgData name="Hemalatha Subbiah" userId="6aa494ae3216d76b" providerId="LiveId" clId="{EFE3B020-A15C-4BA7-8009-072D3736C7B0}" dt="2023-06-04T02:58:46.359" v="1663" actId="14100"/>
          <ac:spMkLst>
            <pc:docMk/>
            <pc:sldMk cId="3405263965" sldId="332"/>
            <ac:spMk id="4" creationId="{42249C5D-1C48-5B75-A432-75FD0DB19E90}"/>
          </ac:spMkLst>
        </pc:spChg>
        <pc:spChg chg="add mod">
          <ac:chgData name="Hemalatha Subbiah" userId="6aa494ae3216d76b" providerId="LiveId" clId="{EFE3B020-A15C-4BA7-8009-072D3736C7B0}" dt="2023-06-04T03:16:20.731" v="1797" actId="20577"/>
          <ac:spMkLst>
            <pc:docMk/>
            <pc:sldMk cId="3405263965" sldId="332"/>
            <ac:spMk id="7" creationId="{F9F39CF9-BD5D-5C19-13B0-00D1AE119597}"/>
          </ac:spMkLst>
        </pc:spChg>
        <pc:spChg chg="add del">
          <ac:chgData name="Hemalatha Subbiah" userId="6aa494ae3216d76b" providerId="LiveId" clId="{EFE3B020-A15C-4BA7-8009-072D3736C7B0}" dt="2023-06-04T02:59:22.016" v="1684"/>
          <ac:spMkLst>
            <pc:docMk/>
            <pc:sldMk cId="3405263965" sldId="332"/>
            <ac:spMk id="8" creationId="{2A608ED6-7674-6FAD-F71C-28B7A1146FBB}"/>
          </ac:spMkLst>
        </pc:spChg>
        <pc:spChg chg="add del mod">
          <ac:chgData name="Hemalatha Subbiah" userId="6aa494ae3216d76b" providerId="LiveId" clId="{EFE3B020-A15C-4BA7-8009-072D3736C7B0}" dt="2023-06-04T02:59:21.249" v="1683"/>
          <ac:spMkLst>
            <pc:docMk/>
            <pc:sldMk cId="3405263965" sldId="332"/>
            <ac:spMk id="10" creationId="{40D32538-4AAC-48E8-D830-84CEF795FA2A}"/>
          </ac:spMkLst>
        </pc:spChg>
        <pc:spChg chg="del mod">
          <ac:chgData name="Hemalatha Subbiah" userId="6aa494ae3216d76b" providerId="LiveId" clId="{EFE3B020-A15C-4BA7-8009-072D3736C7B0}" dt="2023-06-04T02:57:16.954" v="1653" actId="21"/>
          <ac:spMkLst>
            <pc:docMk/>
            <pc:sldMk cId="3405263965" sldId="332"/>
            <ac:spMk id="11" creationId="{596AF190-59E4-20D2-CC22-257E062076DD}"/>
          </ac:spMkLst>
        </pc:spChg>
        <pc:spChg chg="add del">
          <ac:chgData name="Hemalatha Subbiah" userId="6aa494ae3216d76b" providerId="LiveId" clId="{EFE3B020-A15C-4BA7-8009-072D3736C7B0}" dt="2023-06-04T02:59:29.357" v="1686"/>
          <ac:spMkLst>
            <pc:docMk/>
            <pc:sldMk cId="3405263965" sldId="332"/>
            <ac:spMk id="12" creationId="{3D041464-A4F7-96D9-48EE-E197A89710D0}"/>
          </ac:spMkLst>
        </pc:spChg>
        <pc:picChg chg="add mod">
          <ac:chgData name="Hemalatha Subbiah" userId="6aa494ae3216d76b" providerId="LiveId" clId="{EFE3B020-A15C-4BA7-8009-072D3736C7B0}" dt="2023-06-04T02:57:23.282" v="1655" actId="14100"/>
          <ac:picMkLst>
            <pc:docMk/>
            <pc:sldMk cId="3405263965" sldId="332"/>
            <ac:picMk id="3" creationId="{96F91E9A-05ED-B6ED-8F53-E46DAC549CF9}"/>
          </ac:picMkLst>
        </pc:picChg>
        <pc:picChg chg="del">
          <ac:chgData name="Hemalatha Subbiah" userId="6aa494ae3216d76b" providerId="LiveId" clId="{EFE3B020-A15C-4BA7-8009-072D3736C7B0}" dt="2023-06-04T02:57:01.968" v="1650" actId="478"/>
          <ac:picMkLst>
            <pc:docMk/>
            <pc:sldMk cId="3405263965" sldId="332"/>
            <ac:picMk id="6" creationId="{59706DE3-418B-849C-A93B-2C21030C2985}"/>
          </ac:picMkLst>
        </pc:picChg>
        <pc:picChg chg="del">
          <ac:chgData name="Hemalatha Subbiah" userId="6aa494ae3216d76b" providerId="LiveId" clId="{EFE3B020-A15C-4BA7-8009-072D3736C7B0}" dt="2023-06-04T02:57:26.667" v="1656" actId="478"/>
          <ac:picMkLst>
            <pc:docMk/>
            <pc:sldMk cId="3405263965" sldId="332"/>
            <ac:picMk id="9" creationId="{41A60105-8F77-4886-D96B-2BB4268931AE}"/>
          </ac:picMkLst>
        </pc:picChg>
      </pc:sldChg>
      <pc:sldChg chg="addSp delSp modSp add mod">
        <pc:chgData name="Hemalatha Subbiah" userId="6aa494ae3216d76b" providerId="LiveId" clId="{EFE3B020-A15C-4BA7-8009-072D3736C7B0}" dt="2023-06-04T03:40:19.546" v="2118" actId="313"/>
        <pc:sldMkLst>
          <pc:docMk/>
          <pc:sldMk cId="3728942676" sldId="333"/>
        </pc:sldMkLst>
        <pc:spChg chg="add mod">
          <ac:chgData name="Hemalatha Subbiah" userId="6aa494ae3216d76b" providerId="LiveId" clId="{EFE3B020-A15C-4BA7-8009-072D3736C7B0}" dt="2023-06-04T03:40:19.546" v="2118" actId="313"/>
          <ac:spMkLst>
            <pc:docMk/>
            <pc:sldMk cId="3728942676" sldId="333"/>
            <ac:spMk id="2" creationId="{170D0384-A6B8-34E4-D218-90FAC588EAF1}"/>
          </ac:spMkLst>
        </pc:spChg>
        <pc:spChg chg="del">
          <ac:chgData name="Hemalatha Subbiah" userId="6aa494ae3216d76b" providerId="LiveId" clId="{EFE3B020-A15C-4BA7-8009-072D3736C7B0}" dt="2023-06-04T03:38:22.204" v="2085" actId="21"/>
          <ac:spMkLst>
            <pc:docMk/>
            <pc:sldMk cId="3728942676" sldId="333"/>
            <ac:spMk id="4" creationId="{42249C5D-1C48-5B75-A432-75FD0DB19E90}"/>
          </ac:spMkLst>
        </pc:spChg>
        <pc:spChg chg="mod">
          <ac:chgData name="Hemalatha Subbiah" userId="6aa494ae3216d76b" providerId="LiveId" clId="{EFE3B020-A15C-4BA7-8009-072D3736C7B0}" dt="2023-06-04T03:36:56.976" v="2076" actId="20577"/>
          <ac:spMkLst>
            <pc:docMk/>
            <pc:sldMk cId="3728942676" sldId="333"/>
            <ac:spMk id="5" creationId="{2347FB98-C049-45C5-86B4-4CF44B247B2C}"/>
          </ac:spMkLst>
        </pc:spChg>
        <pc:spChg chg="add del">
          <ac:chgData name="Hemalatha Subbiah" userId="6aa494ae3216d76b" providerId="LiveId" clId="{EFE3B020-A15C-4BA7-8009-072D3736C7B0}" dt="2023-06-04T03:39:32.443" v="2108"/>
          <ac:spMkLst>
            <pc:docMk/>
            <pc:sldMk cId="3728942676" sldId="333"/>
            <ac:spMk id="6" creationId="{4FB15C1A-D3B0-B8D5-A2BE-2C553590C0F0}"/>
          </ac:spMkLst>
        </pc:spChg>
        <pc:spChg chg="del">
          <ac:chgData name="Hemalatha Subbiah" userId="6aa494ae3216d76b" providerId="LiveId" clId="{EFE3B020-A15C-4BA7-8009-072D3736C7B0}" dt="2023-06-04T03:38:25.828" v="2086" actId="21"/>
          <ac:spMkLst>
            <pc:docMk/>
            <pc:sldMk cId="3728942676" sldId="333"/>
            <ac:spMk id="7" creationId="{F9F39CF9-BD5D-5C19-13B0-00D1AE119597}"/>
          </ac:spMkLst>
        </pc:spChg>
        <pc:picChg chg="del">
          <ac:chgData name="Hemalatha Subbiah" userId="6aa494ae3216d76b" providerId="LiveId" clId="{EFE3B020-A15C-4BA7-8009-072D3736C7B0}" dt="2023-06-04T03:37:27.554" v="2077" actId="478"/>
          <ac:picMkLst>
            <pc:docMk/>
            <pc:sldMk cId="3728942676" sldId="333"/>
            <ac:picMk id="3" creationId="{96F91E9A-05ED-B6ED-8F53-E46DAC549CF9}"/>
          </ac:picMkLst>
        </pc:picChg>
      </pc:sldChg>
    </pc:docChg>
  </pc:docChgLst>
</pc:chgInfo>
</file>

<file path=ppt/comments/modernComment_13B_4BCE665E.xml><?xml version="1.0" encoding="utf-8"?>
<p188:cmLst xmlns:a="http://schemas.openxmlformats.org/drawingml/2006/main" xmlns:r="http://schemas.openxmlformats.org/officeDocument/2006/relationships" xmlns:p188="http://schemas.microsoft.com/office/powerpoint/2018/8/main">
  <p188:cm id="{FCC6BCB0-5877-4DA6-8F7A-C3BEE3A43EEC}" authorId="{58880A34-79DF-A5EF-5074-E28801DA0B91}" created="2023-05-24T12:02:03.586">
    <pc:sldMkLst xmlns:pc="http://schemas.microsoft.com/office/powerpoint/2013/main/command">
      <pc:docMk/>
      <pc:sldMk cId="1271817822" sldId="315"/>
    </pc:sldMkLst>
    <p188:txBody>
      <a:bodyPr/>
      <a:lstStyle/>
      <a:p>
        <a:r>
          <a:rPr lang="en-US"/>
          <a:t>kjk</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3B_4BCE665E.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fontScale="90000"/>
          </a:bodyPr>
          <a:lstStyle/>
          <a:p>
            <a:r>
              <a:rPr lang="en-US" spc="400" dirty="0"/>
              <a:t>Analysis on Kaggle titanic dataset</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dirty="0"/>
              <a:t>Hemalatha Subbiah</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AA78-74C6-CBA2-1B43-86CCB6434B01}"/>
              </a:ext>
            </a:extLst>
          </p:cNvPr>
          <p:cNvSpPr>
            <a:spLocks noGrp="1"/>
          </p:cNvSpPr>
          <p:nvPr>
            <p:ph type="title"/>
          </p:nvPr>
        </p:nvSpPr>
        <p:spPr>
          <a:xfrm>
            <a:off x="1093360" y="290481"/>
            <a:ext cx="10162904" cy="530613"/>
          </a:xfrm>
        </p:spPr>
        <p:txBody>
          <a:bodyPr>
            <a:normAutofit/>
          </a:bodyPr>
          <a:lstStyle/>
          <a:p>
            <a:r>
              <a:rPr lang="en-US" sz="2800" b="1" dirty="0"/>
              <a:t>Mean, Median, Spread and Tails</a:t>
            </a:r>
          </a:p>
        </p:txBody>
      </p:sp>
      <p:pic>
        <p:nvPicPr>
          <p:cNvPr id="8" name="Picture 7">
            <a:extLst>
              <a:ext uri="{FF2B5EF4-FFF2-40B4-BE49-F238E27FC236}">
                <a16:creationId xmlns:a16="http://schemas.microsoft.com/office/drawing/2014/main" id="{9EC24ACB-AD24-168F-8953-0F60258BBE89}"/>
              </a:ext>
            </a:extLst>
          </p:cNvPr>
          <p:cNvPicPr>
            <a:picLocks noChangeAspect="1"/>
          </p:cNvPicPr>
          <p:nvPr/>
        </p:nvPicPr>
        <p:blipFill>
          <a:blip r:embed="rId2"/>
          <a:stretch>
            <a:fillRect/>
          </a:stretch>
        </p:blipFill>
        <p:spPr>
          <a:xfrm>
            <a:off x="1140932" y="1969136"/>
            <a:ext cx="4348143" cy="2098983"/>
          </a:xfrm>
          <a:prstGeom prst="rect">
            <a:avLst/>
          </a:prstGeom>
        </p:spPr>
      </p:pic>
      <p:sp>
        <p:nvSpPr>
          <p:cNvPr id="9" name="TextBox 8">
            <a:extLst>
              <a:ext uri="{FF2B5EF4-FFF2-40B4-BE49-F238E27FC236}">
                <a16:creationId xmlns:a16="http://schemas.microsoft.com/office/drawing/2014/main" id="{0F223163-386C-5EC3-31F3-A2D030C91725}"/>
              </a:ext>
            </a:extLst>
          </p:cNvPr>
          <p:cNvSpPr txBox="1"/>
          <p:nvPr/>
        </p:nvSpPr>
        <p:spPr>
          <a:xfrm>
            <a:off x="6702926" y="933450"/>
            <a:ext cx="4553338" cy="1754326"/>
          </a:xfrm>
          <a:prstGeom prst="rect">
            <a:avLst/>
          </a:prstGeom>
          <a:noFill/>
        </p:spPr>
        <p:txBody>
          <a:bodyPr wrap="square" rtlCol="0">
            <a:spAutoFit/>
          </a:bodyPr>
          <a:lstStyle/>
          <a:p>
            <a:r>
              <a:rPr lang="en-US" dirty="0"/>
              <a:t>Median represents the middle value. Considering Age the distribution is visualized as below: </a:t>
            </a:r>
          </a:p>
          <a:p>
            <a:endParaRPr lang="en-US" dirty="0"/>
          </a:p>
          <a:p>
            <a:pPr marL="0" indent="0">
              <a:buNone/>
            </a:pPr>
            <a:r>
              <a:rPr lang="en-US" dirty="0"/>
              <a:t>	</a:t>
            </a:r>
          </a:p>
          <a:p>
            <a:pPr marL="0" indent="0">
              <a:buNone/>
            </a:pPr>
            <a:endParaRPr lang="en-US" dirty="0"/>
          </a:p>
        </p:txBody>
      </p:sp>
      <p:sp>
        <p:nvSpPr>
          <p:cNvPr id="10" name="Content Placeholder 9">
            <a:extLst>
              <a:ext uri="{FF2B5EF4-FFF2-40B4-BE49-F238E27FC236}">
                <a16:creationId xmlns:a16="http://schemas.microsoft.com/office/drawing/2014/main" id="{31067ADD-D885-AAC1-4604-FEDC137BDB94}"/>
              </a:ext>
            </a:extLst>
          </p:cNvPr>
          <p:cNvSpPr txBox="1">
            <a:spLocks noGrp="1"/>
          </p:cNvSpPr>
          <p:nvPr>
            <p:ph sz="quarter" idx="4"/>
          </p:nvPr>
        </p:nvSpPr>
        <p:spPr>
          <a:xfrm>
            <a:off x="1093789" y="933450"/>
            <a:ext cx="5083076" cy="923330"/>
          </a:xfrm>
          <a:prstGeom prst="rect">
            <a:avLst/>
          </a:prstGeom>
          <a:noFill/>
        </p:spPr>
        <p:txBody>
          <a:bodyPr wrap="square" rtlCol="0">
            <a:spAutoFit/>
          </a:bodyPr>
          <a:lstStyle/>
          <a:p>
            <a:pPr marL="0" indent="0">
              <a:buNone/>
            </a:pPr>
            <a:r>
              <a:rPr lang="en-US" dirty="0"/>
              <a:t>Mean is average value of a dataset. considering Age variable the visualization is shown below:</a:t>
            </a:r>
          </a:p>
        </p:txBody>
      </p:sp>
      <p:pic>
        <p:nvPicPr>
          <p:cNvPr id="12" name="Picture 11">
            <a:extLst>
              <a:ext uri="{FF2B5EF4-FFF2-40B4-BE49-F238E27FC236}">
                <a16:creationId xmlns:a16="http://schemas.microsoft.com/office/drawing/2014/main" id="{ACA073F6-6D9E-2D3B-4413-386CB4B530EA}"/>
              </a:ext>
            </a:extLst>
          </p:cNvPr>
          <p:cNvPicPr>
            <a:picLocks noChangeAspect="1"/>
          </p:cNvPicPr>
          <p:nvPr/>
        </p:nvPicPr>
        <p:blipFill>
          <a:blip r:embed="rId3"/>
          <a:stretch>
            <a:fillRect/>
          </a:stretch>
        </p:blipFill>
        <p:spPr>
          <a:xfrm>
            <a:off x="6702926" y="1879424"/>
            <a:ext cx="4251213" cy="2331922"/>
          </a:xfrm>
          <a:prstGeom prst="rect">
            <a:avLst/>
          </a:prstGeom>
        </p:spPr>
      </p:pic>
      <p:sp>
        <p:nvSpPr>
          <p:cNvPr id="13" name="TextBox 12">
            <a:extLst>
              <a:ext uri="{FF2B5EF4-FFF2-40B4-BE49-F238E27FC236}">
                <a16:creationId xmlns:a16="http://schemas.microsoft.com/office/drawing/2014/main" id="{C52FBA1A-A8B8-C310-FC35-983905296D80}"/>
              </a:ext>
            </a:extLst>
          </p:cNvPr>
          <p:cNvSpPr txBox="1"/>
          <p:nvPr/>
        </p:nvSpPr>
        <p:spPr>
          <a:xfrm>
            <a:off x="1093360" y="4323702"/>
            <a:ext cx="10019399" cy="2308324"/>
          </a:xfrm>
          <a:prstGeom prst="rect">
            <a:avLst/>
          </a:prstGeom>
          <a:noFill/>
        </p:spPr>
        <p:txBody>
          <a:bodyPr wrap="square" rtlCol="0">
            <a:spAutoFit/>
          </a:bodyPr>
          <a:lstStyle/>
          <a:p>
            <a:r>
              <a:rPr lang="en-US" dirty="0">
                <a:solidFill>
                  <a:srgbClr val="404040"/>
                </a:solidFill>
              </a:rPr>
              <a:t>T</a:t>
            </a:r>
            <a:r>
              <a:rPr lang="en-US" b="0" i="0" dirty="0">
                <a:solidFill>
                  <a:srgbClr val="404040"/>
                </a:solidFill>
                <a:effectLst/>
              </a:rPr>
              <a:t>he Titanic and the Age of its passengers </a:t>
            </a:r>
            <a:r>
              <a:rPr lang="en-US" dirty="0">
                <a:solidFill>
                  <a:srgbClr val="404040"/>
                </a:solidFill>
              </a:rPr>
              <a:t>display a </a:t>
            </a:r>
            <a:r>
              <a:rPr lang="en-US" b="0" i="0" dirty="0">
                <a:solidFill>
                  <a:srgbClr val="404040"/>
                </a:solidFill>
                <a:effectLst/>
              </a:rPr>
              <a:t>certain positive asymmetry (Mean = 29.69 &gt; Median = 28 &gt; Mode = 24) which indicates that there were more people below 29.69 years.</a:t>
            </a:r>
          </a:p>
          <a:p>
            <a:endParaRPr lang="en-US" dirty="0"/>
          </a:p>
          <a:p>
            <a:r>
              <a:rPr lang="en-US" dirty="0"/>
              <a:t>The variance of this dataset considering Age </a:t>
            </a:r>
            <a:r>
              <a:rPr lang="en-US" b="0" i="0" dirty="0">
                <a:solidFill>
                  <a:srgbClr val="404040"/>
                </a:solidFill>
                <a:effectLst/>
              </a:rPr>
              <a:t>in the sample </a:t>
            </a:r>
            <a:r>
              <a:rPr lang="en-US" b="0" i="1" dirty="0">
                <a:solidFill>
                  <a:srgbClr val="404040"/>
                </a:solidFill>
                <a:effectLst/>
              </a:rPr>
              <a:t>train.csv</a:t>
            </a:r>
            <a:r>
              <a:rPr lang="en-US" b="0" i="0" dirty="0">
                <a:solidFill>
                  <a:srgbClr val="404040"/>
                </a:solidFill>
                <a:effectLst/>
              </a:rPr>
              <a:t>  is 21,101 and the </a:t>
            </a:r>
          </a:p>
          <a:p>
            <a:r>
              <a:rPr lang="en-US" b="0" i="0" dirty="0">
                <a:solidFill>
                  <a:srgbClr val="404040"/>
                </a:solidFill>
                <a:effectLst/>
              </a:rPr>
              <a:t> standard deviation of the sample </a:t>
            </a:r>
            <a:r>
              <a:rPr lang="en-US" dirty="0">
                <a:solidFill>
                  <a:srgbClr val="404040"/>
                </a:solidFill>
              </a:rPr>
              <a:t>with Age variable is</a:t>
            </a:r>
            <a:r>
              <a:rPr lang="en-US" b="0" i="0" dirty="0">
                <a:solidFill>
                  <a:srgbClr val="404040"/>
                </a:solidFill>
                <a:effectLst/>
              </a:rPr>
              <a:t> 1452 years </a:t>
            </a:r>
            <a:r>
              <a:rPr lang="en-US" dirty="0">
                <a:solidFill>
                  <a:srgbClr val="404040"/>
                </a:solidFill>
              </a:rPr>
              <a:t>with a </a:t>
            </a:r>
            <a:r>
              <a:rPr lang="en-US" b="0" i="0" dirty="0">
                <a:solidFill>
                  <a:srgbClr val="404040"/>
                </a:solidFill>
                <a:effectLst/>
              </a:rPr>
              <a:t>sample error of 0.54.</a:t>
            </a:r>
          </a:p>
          <a:p>
            <a:endParaRPr lang="en-US" dirty="0"/>
          </a:p>
        </p:txBody>
      </p:sp>
    </p:spTree>
    <p:extLst>
      <p:ext uri="{BB962C8B-B14F-4D97-AF65-F5344CB8AC3E}">
        <p14:creationId xmlns:p14="http://schemas.microsoft.com/office/powerpoint/2010/main" val="3677713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4294967295"/>
          </p:nvPr>
        </p:nvSpPr>
        <p:spPr>
          <a:xfrm>
            <a:off x="1464906" y="737119"/>
            <a:ext cx="8276253" cy="438538"/>
          </a:xfrm>
        </p:spPr>
        <p:txBody>
          <a:bodyPr>
            <a:normAutofit lnSpcReduction="10000"/>
          </a:bodyPr>
          <a:lstStyle/>
          <a:p>
            <a:pPr marL="0" indent="0">
              <a:buNone/>
            </a:pPr>
            <a:r>
              <a:rPr lang="en-US" b="1" dirty="0">
                <a:solidFill>
                  <a:srgbClr val="000000"/>
                </a:solidFill>
                <a:latin typeface="arial" panose="020B0604020202020204" pitchFamily="34" charset="0"/>
              </a:rPr>
              <a:t>CDF of</a:t>
            </a:r>
            <a:r>
              <a:rPr lang="en-US" b="1" i="0" dirty="0">
                <a:solidFill>
                  <a:srgbClr val="000000"/>
                </a:solidFill>
                <a:effectLst/>
                <a:latin typeface="arial" panose="020B0604020202020204" pitchFamily="34" charset="0"/>
              </a:rPr>
              <a:t> Titanic </a:t>
            </a:r>
            <a:r>
              <a:rPr lang="en-US" b="1" i="0" dirty="0" err="1">
                <a:solidFill>
                  <a:srgbClr val="000000"/>
                </a:solidFill>
                <a:effectLst/>
                <a:latin typeface="arial" panose="020B0604020202020204" pitchFamily="34" charset="0"/>
              </a:rPr>
              <a:t>DataSet</a:t>
            </a:r>
            <a:r>
              <a:rPr lang="en-US" b="1" i="0" dirty="0">
                <a:solidFill>
                  <a:srgbClr val="000000"/>
                </a:solidFill>
                <a:effectLst/>
                <a:latin typeface="arial" panose="020B0604020202020204" pitchFamily="34" charset="0"/>
              </a:rPr>
              <a:t>		</a:t>
            </a:r>
            <a:endParaRPr lang="en-US" b="1" dirty="0"/>
          </a:p>
        </p:txBody>
      </p:sp>
      <p:sp>
        <p:nvSpPr>
          <p:cNvPr id="4" name="TextBox 3">
            <a:extLst>
              <a:ext uri="{FF2B5EF4-FFF2-40B4-BE49-F238E27FC236}">
                <a16:creationId xmlns:a16="http://schemas.microsoft.com/office/drawing/2014/main" id="{42249C5D-1C48-5B75-A432-75FD0DB19E90}"/>
              </a:ext>
            </a:extLst>
          </p:cNvPr>
          <p:cNvSpPr txBox="1"/>
          <p:nvPr/>
        </p:nvSpPr>
        <p:spPr>
          <a:xfrm>
            <a:off x="1118118" y="5195352"/>
            <a:ext cx="9540050" cy="646331"/>
          </a:xfrm>
          <a:prstGeom prst="rect">
            <a:avLst/>
          </a:prstGeom>
          <a:noFill/>
        </p:spPr>
        <p:txBody>
          <a:bodyPr wrap="square" rtlCol="0">
            <a:spAutoFit/>
          </a:bodyPr>
          <a:lstStyle/>
          <a:p>
            <a:r>
              <a:rPr lang="en-US" dirty="0"/>
              <a:t>					</a:t>
            </a:r>
          </a:p>
          <a:p>
            <a:endParaRPr lang="en-US" dirty="0"/>
          </a:p>
        </p:txBody>
      </p:sp>
      <p:pic>
        <p:nvPicPr>
          <p:cNvPr id="6" name="Picture 5">
            <a:extLst>
              <a:ext uri="{FF2B5EF4-FFF2-40B4-BE49-F238E27FC236}">
                <a16:creationId xmlns:a16="http://schemas.microsoft.com/office/drawing/2014/main" id="{E13AF886-FFA8-C091-CBAC-09EEAB23EAF9}"/>
              </a:ext>
            </a:extLst>
          </p:cNvPr>
          <p:cNvPicPr>
            <a:picLocks noChangeAspect="1"/>
          </p:cNvPicPr>
          <p:nvPr/>
        </p:nvPicPr>
        <p:blipFill>
          <a:blip r:embed="rId2"/>
          <a:stretch>
            <a:fillRect/>
          </a:stretch>
        </p:blipFill>
        <p:spPr>
          <a:xfrm>
            <a:off x="1043654" y="1630514"/>
            <a:ext cx="5052346" cy="3756941"/>
          </a:xfrm>
          <a:prstGeom prst="rect">
            <a:avLst/>
          </a:prstGeom>
        </p:spPr>
      </p:pic>
      <p:pic>
        <p:nvPicPr>
          <p:cNvPr id="10" name="Picture 9">
            <a:extLst>
              <a:ext uri="{FF2B5EF4-FFF2-40B4-BE49-F238E27FC236}">
                <a16:creationId xmlns:a16="http://schemas.microsoft.com/office/drawing/2014/main" id="{9482C9D6-FECE-E6C1-4172-AAA64F2278D8}"/>
              </a:ext>
            </a:extLst>
          </p:cNvPr>
          <p:cNvPicPr>
            <a:picLocks noChangeAspect="1"/>
          </p:cNvPicPr>
          <p:nvPr/>
        </p:nvPicPr>
        <p:blipFill>
          <a:blip r:embed="rId3"/>
          <a:stretch>
            <a:fillRect/>
          </a:stretch>
        </p:blipFill>
        <p:spPr>
          <a:xfrm>
            <a:off x="6170464" y="1436197"/>
            <a:ext cx="5890770" cy="3985605"/>
          </a:xfrm>
          <a:prstGeom prst="rect">
            <a:avLst/>
          </a:prstGeom>
        </p:spPr>
      </p:pic>
      <p:sp>
        <p:nvSpPr>
          <p:cNvPr id="11" name="TextBox 10">
            <a:extLst>
              <a:ext uri="{FF2B5EF4-FFF2-40B4-BE49-F238E27FC236}">
                <a16:creationId xmlns:a16="http://schemas.microsoft.com/office/drawing/2014/main" id="{596AF190-59E4-20D2-CC22-257E062076DD}"/>
              </a:ext>
            </a:extLst>
          </p:cNvPr>
          <p:cNvSpPr txBox="1"/>
          <p:nvPr/>
        </p:nvSpPr>
        <p:spPr>
          <a:xfrm flipV="1">
            <a:off x="1276349" y="5421801"/>
            <a:ext cx="10115551" cy="923330"/>
          </a:xfrm>
          <a:prstGeom prst="rect">
            <a:avLst/>
          </a:prstGeom>
          <a:noFill/>
        </p:spPr>
        <p:txBody>
          <a:bodyPr wrap="square" rtlCol="0">
            <a:spAutoFit/>
          </a:bodyPr>
          <a:lstStyle/>
          <a:p>
            <a:endParaRPr lang="en-US" dirty="0"/>
          </a:p>
          <a:p>
            <a:endParaRPr lang="en-US" dirty="0"/>
          </a:p>
          <a:p>
            <a:endParaRPr lang="en-US" dirty="0"/>
          </a:p>
        </p:txBody>
      </p:sp>
    </p:spTree>
    <p:extLst>
      <p:ext uri="{BB962C8B-B14F-4D97-AF65-F5344CB8AC3E}">
        <p14:creationId xmlns:p14="http://schemas.microsoft.com/office/powerpoint/2010/main" val="76657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4294967295"/>
          </p:nvPr>
        </p:nvSpPr>
        <p:spPr>
          <a:xfrm>
            <a:off x="1464906" y="737119"/>
            <a:ext cx="8276253" cy="438538"/>
          </a:xfrm>
        </p:spPr>
        <p:txBody>
          <a:bodyPr>
            <a:normAutofit lnSpcReduction="10000"/>
          </a:bodyPr>
          <a:lstStyle/>
          <a:p>
            <a:pPr marL="0" indent="0">
              <a:buNone/>
            </a:pPr>
            <a:r>
              <a:rPr lang="en-US" b="1" dirty="0">
                <a:solidFill>
                  <a:srgbClr val="000000"/>
                </a:solidFill>
                <a:latin typeface="arial" panose="020B0604020202020204" pitchFamily="34" charset="0"/>
              </a:rPr>
              <a:t>Distribution of</a:t>
            </a:r>
            <a:r>
              <a:rPr lang="en-US" b="1" i="0" dirty="0">
                <a:solidFill>
                  <a:srgbClr val="000000"/>
                </a:solidFill>
                <a:effectLst/>
                <a:latin typeface="arial" panose="020B0604020202020204" pitchFamily="34" charset="0"/>
              </a:rPr>
              <a:t> Titanic </a:t>
            </a:r>
            <a:r>
              <a:rPr lang="en-US" b="1" i="0" dirty="0" err="1">
                <a:solidFill>
                  <a:srgbClr val="000000"/>
                </a:solidFill>
                <a:effectLst/>
                <a:latin typeface="arial" panose="020B0604020202020204" pitchFamily="34" charset="0"/>
              </a:rPr>
              <a:t>DataSet</a:t>
            </a:r>
            <a:r>
              <a:rPr lang="en-US" b="1" i="0" dirty="0">
                <a:solidFill>
                  <a:srgbClr val="000000"/>
                </a:solidFill>
                <a:effectLst/>
                <a:latin typeface="arial" panose="020B0604020202020204" pitchFamily="34" charset="0"/>
              </a:rPr>
              <a:t>		</a:t>
            </a:r>
            <a:endParaRPr lang="en-US" b="1" dirty="0"/>
          </a:p>
        </p:txBody>
      </p:sp>
      <p:sp>
        <p:nvSpPr>
          <p:cNvPr id="4" name="TextBox 3">
            <a:extLst>
              <a:ext uri="{FF2B5EF4-FFF2-40B4-BE49-F238E27FC236}">
                <a16:creationId xmlns:a16="http://schemas.microsoft.com/office/drawing/2014/main" id="{42249C5D-1C48-5B75-A432-75FD0DB19E90}"/>
              </a:ext>
            </a:extLst>
          </p:cNvPr>
          <p:cNvSpPr txBox="1"/>
          <p:nvPr/>
        </p:nvSpPr>
        <p:spPr>
          <a:xfrm>
            <a:off x="1118118" y="5195352"/>
            <a:ext cx="9540050" cy="646331"/>
          </a:xfrm>
          <a:prstGeom prst="rect">
            <a:avLst/>
          </a:prstGeom>
          <a:noFill/>
        </p:spPr>
        <p:txBody>
          <a:bodyPr wrap="square" rtlCol="0">
            <a:spAutoFit/>
          </a:bodyPr>
          <a:lstStyle/>
          <a:p>
            <a:r>
              <a:rPr lang="en-US" dirty="0"/>
              <a:t>					</a:t>
            </a:r>
          </a:p>
          <a:p>
            <a:endParaRPr lang="en-US" dirty="0"/>
          </a:p>
        </p:txBody>
      </p:sp>
      <p:sp>
        <p:nvSpPr>
          <p:cNvPr id="11" name="TextBox 10">
            <a:extLst>
              <a:ext uri="{FF2B5EF4-FFF2-40B4-BE49-F238E27FC236}">
                <a16:creationId xmlns:a16="http://schemas.microsoft.com/office/drawing/2014/main" id="{596AF190-59E4-20D2-CC22-257E062076DD}"/>
              </a:ext>
            </a:extLst>
          </p:cNvPr>
          <p:cNvSpPr txBox="1"/>
          <p:nvPr/>
        </p:nvSpPr>
        <p:spPr>
          <a:xfrm rot="10800000" flipV="1">
            <a:off x="1276349" y="5144803"/>
            <a:ext cx="10115551" cy="1477328"/>
          </a:xfrm>
          <a:prstGeom prst="rect">
            <a:avLst/>
          </a:prstGeom>
          <a:noFill/>
        </p:spPr>
        <p:txBody>
          <a:bodyPr wrap="square" rtlCol="0">
            <a:spAutoFit/>
          </a:bodyPr>
          <a:lstStyle/>
          <a:p>
            <a:endParaRPr lang="en-US" dirty="0"/>
          </a:p>
          <a:p>
            <a:endParaRPr lang="en-US" dirty="0"/>
          </a:p>
          <a:p>
            <a:r>
              <a:rPr lang="en-US" dirty="0"/>
              <a:t>Distribution of age followed Normal distribution plotted using Histogram and dropped ‘NA’ values and the count of people in the range 5-10 is 110 and average lies between age 20-40.Distribution comes out as an Bell Shaped curve with outliers with bin=40. </a:t>
            </a:r>
          </a:p>
        </p:txBody>
      </p:sp>
      <p:pic>
        <p:nvPicPr>
          <p:cNvPr id="3" name="Picture 2">
            <a:extLst>
              <a:ext uri="{FF2B5EF4-FFF2-40B4-BE49-F238E27FC236}">
                <a16:creationId xmlns:a16="http://schemas.microsoft.com/office/drawing/2014/main" id="{ED272D52-8C0C-9C58-5389-9B38900EFFA9}"/>
              </a:ext>
            </a:extLst>
          </p:cNvPr>
          <p:cNvPicPr>
            <a:picLocks noChangeAspect="1"/>
          </p:cNvPicPr>
          <p:nvPr/>
        </p:nvPicPr>
        <p:blipFill>
          <a:blip r:embed="rId2"/>
          <a:stretch>
            <a:fillRect/>
          </a:stretch>
        </p:blipFill>
        <p:spPr>
          <a:xfrm>
            <a:off x="1533832" y="1314343"/>
            <a:ext cx="6971993" cy="3929052"/>
          </a:xfrm>
          <a:prstGeom prst="rect">
            <a:avLst/>
          </a:prstGeom>
        </p:spPr>
      </p:pic>
    </p:spTree>
    <p:extLst>
      <p:ext uri="{BB962C8B-B14F-4D97-AF65-F5344CB8AC3E}">
        <p14:creationId xmlns:p14="http://schemas.microsoft.com/office/powerpoint/2010/main" val="21783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4294967295"/>
          </p:nvPr>
        </p:nvSpPr>
        <p:spPr>
          <a:xfrm>
            <a:off x="1464906" y="737119"/>
            <a:ext cx="8276253" cy="438538"/>
          </a:xfrm>
        </p:spPr>
        <p:txBody>
          <a:bodyPr>
            <a:normAutofit lnSpcReduction="10000"/>
          </a:bodyPr>
          <a:lstStyle/>
          <a:p>
            <a:pPr marL="0" indent="0">
              <a:buNone/>
            </a:pPr>
            <a:r>
              <a:rPr lang="en-US" b="1" i="0" dirty="0">
                <a:solidFill>
                  <a:srgbClr val="000000"/>
                </a:solidFill>
                <a:effectLst/>
                <a:latin typeface="arial" panose="020B0604020202020204" pitchFamily="34" charset="0"/>
              </a:rPr>
              <a:t>Scatter Plot for 2 Variables		</a:t>
            </a:r>
            <a:endParaRPr lang="en-US" b="1" dirty="0"/>
          </a:p>
        </p:txBody>
      </p:sp>
      <p:sp>
        <p:nvSpPr>
          <p:cNvPr id="4" name="TextBox 3">
            <a:extLst>
              <a:ext uri="{FF2B5EF4-FFF2-40B4-BE49-F238E27FC236}">
                <a16:creationId xmlns:a16="http://schemas.microsoft.com/office/drawing/2014/main" id="{42249C5D-1C48-5B75-A432-75FD0DB19E90}"/>
              </a:ext>
            </a:extLst>
          </p:cNvPr>
          <p:cNvSpPr txBox="1"/>
          <p:nvPr/>
        </p:nvSpPr>
        <p:spPr>
          <a:xfrm>
            <a:off x="1118118" y="5195352"/>
            <a:ext cx="9540050" cy="646331"/>
          </a:xfrm>
          <a:prstGeom prst="rect">
            <a:avLst/>
          </a:prstGeom>
          <a:noFill/>
        </p:spPr>
        <p:txBody>
          <a:bodyPr wrap="square" rtlCol="0">
            <a:spAutoFit/>
          </a:bodyPr>
          <a:lstStyle/>
          <a:p>
            <a:r>
              <a:rPr lang="en-US" dirty="0"/>
              <a:t>					</a:t>
            </a:r>
          </a:p>
          <a:p>
            <a:endParaRPr lang="en-US" dirty="0"/>
          </a:p>
        </p:txBody>
      </p:sp>
      <p:sp>
        <p:nvSpPr>
          <p:cNvPr id="11" name="TextBox 10">
            <a:extLst>
              <a:ext uri="{FF2B5EF4-FFF2-40B4-BE49-F238E27FC236}">
                <a16:creationId xmlns:a16="http://schemas.microsoft.com/office/drawing/2014/main" id="{596AF190-59E4-20D2-CC22-257E062076DD}"/>
              </a:ext>
            </a:extLst>
          </p:cNvPr>
          <p:cNvSpPr txBox="1"/>
          <p:nvPr/>
        </p:nvSpPr>
        <p:spPr>
          <a:xfrm rot="10800000" flipV="1">
            <a:off x="1276349" y="5144803"/>
            <a:ext cx="10115551" cy="1477328"/>
          </a:xfrm>
          <a:prstGeom prst="rect">
            <a:avLst/>
          </a:prstGeom>
          <a:noFill/>
        </p:spPr>
        <p:txBody>
          <a:bodyPr wrap="square" rtlCol="0">
            <a:spAutoFit/>
          </a:bodyPr>
          <a:lstStyle/>
          <a:p>
            <a:endParaRPr lang="en-US" dirty="0"/>
          </a:p>
          <a:p>
            <a:endParaRPr lang="en-US" dirty="0"/>
          </a:p>
          <a:p>
            <a:r>
              <a:rPr lang="en-US" dirty="0"/>
              <a:t>Distribution of age followed Normal distribution plotted using Histogram and dropped ‘NA’ values and the count of people in the range 5-10 is 110 and average lies between age 20-40.Distribution comes out as an Bell Shaped curve with outliers with bin=40. </a:t>
            </a:r>
          </a:p>
        </p:txBody>
      </p:sp>
      <p:pic>
        <p:nvPicPr>
          <p:cNvPr id="6" name="Picture 5">
            <a:extLst>
              <a:ext uri="{FF2B5EF4-FFF2-40B4-BE49-F238E27FC236}">
                <a16:creationId xmlns:a16="http://schemas.microsoft.com/office/drawing/2014/main" id="{EE476959-63A0-A2A1-D569-1FA703356640}"/>
              </a:ext>
            </a:extLst>
          </p:cNvPr>
          <p:cNvPicPr>
            <a:picLocks noChangeAspect="1"/>
          </p:cNvPicPr>
          <p:nvPr/>
        </p:nvPicPr>
        <p:blipFill>
          <a:blip r:embed="rId2"/>
          <a:stretch>
            <a:fillRect/>
          </a:stretch>
        </p:blipFill>
        <p:spPr>
          <a:xfrm>
            <a:off x="1310398" y="1411357"/>
            <a:ext cx="9046175" cy="3995530"/>
          </a:xfrm>
          <a:prstGeom prst="rect">
            <a:avLst/>
          </a:prstGeom>
        </p:spPr>
      </p:pic>
    </p:spTree>
    <p:extLst>
      <p:ext uri="{BB962C8B-B14F-4D97-AF65-F5344CB8AC3E}">
        <p14:creationId xmlns:p14="http://schemas.microsoft.com/office/powerpoint/2010/main" val="4180810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4294967295"/>
          </p:nvPr>
        </p:nvSpPr>
        <p:spPr>
          <a:xfrm>
            <a:off x="1464906" y="737119"/>
            <a:ext cx="8276253" cy="438538"/>
          </a:xfrm>
        </p:spPr>
        <p:txBody>
          <a:bodyPr>
            <a:normAutofit fontScale="25000" lnSpcReduction="20000"/>
          </a:bodyPr>
          <a:lstStyle/>
          <a:p>
            <a:pPr marL="0" indent="0">
              <a:buNone/>
            </a:pPr>
            <a:r>
              <a:rPr lang="en-US" b="1" i="0" dirty="0">
                <a:solidFill>
                  <a:srgbClr val="000000"/>
                </a:solidFill>
                <a:effectLst/>
                <a:latin typeface="Quicksand"/>
              </a:rPr>
              <a:t> </a:t>
            </a:r>
            <a:r>
              <a:rPr lang="en-US" sz="11200" b="1" i="0" dirty="0">
                <a:solidFill>
                  <a:srgbClr val="000000"/>
                </a:solidFill>
                <a:effectLst/>
                <a:latin typeface="Arial" panose="020B0604020202020204" pitchFamily="34" charset="0"/>
                <a:cs typeface="Arial" panose="020B0604020202020204" pitchFamily="34" charset="0"/>
              </a:rPr>
              <a:t>Survival Rate by Sex in Different Age Groups</a:t>
            </a:r>
          </a:p>
          <a:p>
            <a:pPr marL="0" indent="0">
              <a:buNone/>
            </a:pPr>
            <a:r>
              <a:rPr lang="en-US" b="0" i="0" dirty="0">
                <a:solidFill>
                  <a:srgbClr val="000000"/>
                </a:solidFill>
                <a:effectLst/>
                <a:latin typeface="arial" panose="020B0604020202020204" pitchFamily="34" charset="0"/>
              </a:rPr>
              <a:t>		</a:t>
            </a:r>
            <a:endParaRPr lang="en-US" dirty="0"/>
          </a:p>
        </p:txBody>
      </p:sp>
      <p:sp>
        <p:nvSpPr>
          <p:cNvPr id="4" name="TextBox 3">
            <a:extLst>
              <a:ext uri="{FF2B5EF4-FFF2-40B4-BE49-F238E27FC236}">
                <a16:creationId xmlns:a16="http://schemas.microsoft.com/office/drawing/2014/main" id="{42249C5D-1C48-5B75-A432-75FD0DB19E90}"/>
              </a:ext>
            </a:extLst>
          </p:cNvPr>
          <p:cNvSpPr txBox="1"/>
          <p:nvPr/>
        </p:nvSpPr>
        <p:spPr>
          <a:xfrm>
            <a:off x="1118118" y="5195352"/>
            <a:ext cx="9540050" cy="646331"/>
          </a:xfrm>
          <a:prstGeom prst="rect">
            <a:avLst/>
          </a:prstGeom>
          <a:noFill/>
        </p:spPr>
        <p:txBody>
          <a:bodyPr wrap="square" rtlCol="0">
            <a:spAutoFit/>
          </a:bodyPr>
          <a:lstStyle/>
          <a:p>
            <a:r>
              <a:rPr lang="en-US" dirty="0"/>
              <a:t>					</a:t>
            </a:r>
          </a:p>
          <a:p>
            <a:endParaRPr lang="en-US" dirty="0"/>
          </a:p>
        </p:txBody>
      </p:sp>
      <p:sp>
        <p:nvSpPr>
          <p:cNvPr id="11" name="TextBox 10">
            <a:extLst>
              <a:ext uri="{FF2B5EF4-FFF2-40B4-BE49-F238E27FC236}">
                <a16:creationId xmlns:a16="http://schemas.microsoft.com/office/drawing/2014/main" id="{596AF190-59E4-20D2-CC22-257E062076DD}"/>
              </a:ext>
            </a:extLst>
          </p:cNvPr>
          <p:cNvSpPr txBox="1"/>
          <p:nvPr/>
        </p:nvSpPr>
        <p:spPr>
          <a:xfrm rot="10800000" flipV="1">
            <a:off x="5874025" y="4518387"/>
            <a:ext cx="5675243" cy="2308324"/>
          </a:xfrm>
          <a:prstGeom prst="rect">
            <a:avLst/>
          </a:prstGeom>
          <a:noFill/>
        </p:spPr>
        <p:txBody>
          <a:bodyPr wrap="square" rtlCol="0">
            <a:spAutoFit/>
          </a:bodyPr>
          <a:lstStyle/>
          <a:p>
            <a:r>
              <a:rPr lang="en-US" dirty="0">
                <a:solidFill>
                  <a:srgbClr val="000000"/>
                </a:solidFill>
                <a:latin typeface="Quicksand"/>
              </a:rPr>
              <a:t>F</a:t>
            </a:r>
            <a:r>
              <a:rPr lang="en-US" b="0" i="0" dirty="0">
                <a:solidFill>
                  <a:srgbClr val="000000"/>
                </a:solidFill>
                <a:effectLst/>
                <a:latin typeface="Quicksand"/>
              </a:rPr>
              <a:t>emale survival seems to increase with age, while male survival drops off past a certain age. In particular, this plot visualizes that children under the age of 5 or even under the age of 10 are treated mostly the same in terms of lifeboat allotments or priority, but from age 12 or so on an enormous gap opens between the genders, indicating that males of age were expected to yield lifeboat seats to women and children. </a:t>
            </a:r>
            <a:endParaRPr lang="en-US" dirty="0"/>
          </a:p>
        </p:txBody>
      </p:sp>
      <p:pic>
        <p:nvPicPr>
          <p:cNvPr id="3" name="Picture 2">
            <a:extLst>
              <a:ext uri="{FF2B5EF4-FFF2-40B4-BE49-F238E27FC236}">
                <a16:creationId xmlns:a16="http://schemas.microsoft.com/office/drawing/2014/main" id="{CF2ABF20-F2E9-99D9-0A43-C178A059DB0E}"/>
              </a:ext>
            </a:extLst>
          </p:cNvPr>
          <p:cNvPicPr>
            <a:picLocks noChangeAspect="1"/>
          </p:cNvPicPr>
          <p:nvPr/>
        </p:nvPicPr>
        <p:blipFill>
          <a:blip r:embed="rId2"/>
          <a:stretch>
            <a:fillRect/>
          </a:stretch>
        </p:blipFill>
        <p:spPr>
          <a:xfrm>
            <a:off x="1118118" y="1275191"/>
            <a:ext cx="10562235" cy="3139712"/>
          </a:xfrm>
          <a:prstGeom prst="rect">
            <a:avLst/>
          </a:prstGeom>
        </p:spPr>
      </p:pic>
      <p:pic>
        <p:nvPicPr>
          <p:cNvPr id="8" name="Picture 7">
            <a:extLst>
              <a:ext uri="{FF2B5EF4-FFF2-40B4-BE49-F238E27FC236}">
                <a16:creationId xmlns:a16="http://schemas.microsoft.com/office/drawing/2014/main" id="{52D5C48E-6A63-376A-07D1-DBB0E50E0996}"/>
              </a:ext>
            </a:extLst>
          </p:cNvPr>
          <p:cNvPicPr>
            <a:picLocks noChangeAspect="1"/>
          </p:cNvPicPr>
          <p:nvPr/>
        </p:nvPicPr>
        <p:blipFill>
          <a:blip r:embed="rId3"/>
          <a:stretch>
            <a:fillRect/>
          </a:stretch>
        </p:blipFill>
        <p:spPr>
          <a:xfrm>
            <a:off x="1210953" y="4414903"/>
            <a:ext cx="4740051" cy="2415749"/>
          </a:xfrm>
          <a:prstGeom prst="rect">
            <a:avLst/>
          </a:prstGeom>
        </p:spPr>
      </p:pic>
    </p:spTree>
    <p:extLst>
      <p:ext uri="{BB962C8B-B14F-4D97-AF65-F5344CB8AC3E}">
        <p14:creationId xmlns:p14="http://schemas.microsoft.com/office/powerpoint/2010/main" val="68803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4294967295"/>
          </p:nvPr>
        </p:nvSpPr>
        <p:spPr>
          <a:xfrm>
            <a:off x="1464906" y="737119"/>
            <a:ext cx="8276253" cy="438538"/>
          </a:xfrm>
        </p:spPr>
        <p:txBody>
          <a:bodyPr>
            <a:normAutofit fontScale="25000" lnSpcReduction="20000"/>
          </a:bodyPr>
          <a:lstStyle/>
          <a:p>
            <a:pPr marL="0" indent="0">
              <a:buNone/>
            </a:pPr>
            <a:r>
              <a:rPr lang="en-US" sz="11200" b="1" i="0" dirty="0">
                <a:solidFill>
                  <a:srgbClr val="000000"/>
                </a:solidFill>
                <a:effectLst/>
                <a:latin typeface="Arial" panose="020B0604020202020204" pitchFamily="34" charset="0"/>
                <a:cs typeface="Arial" panose="020B0604020202020204" pitchFamily="34" charset="0"/>
              </a:rPr>
              <a:t> Survival by Age and Fare</a:t>
            </a:r>
          </a:p>
          <a:p>
            <a:pPr marL="0" indent="0">
              <a:buNone/>
            </a:pPr>
            <a:endParaRPr lang="en-US" sz="11200" b="1" i="0" dirty="0">
              <a:solidFill>
                <a:srgbClr val="000000"/>
              </a:solidFill>
              <a:effectLst/>
              <a:latin typeface="Arial" panose="020B0604020202020204" pitchFamily="34" charset="0"/>
              <a:cs typeface="Arial" panose="020B0604020202020204" pitchFamily="34" charset="0"/>
            </a:endParaRPr>
          </a:p>
          <a:p>
            <a:pPr marL="0" indent="0">
              <a:buNone/>
            </a:pPr>
            <a:r>
              <a:rPr lang="en-US" b="0" i="0" dirty="0">
                <a:solidFill>
                  <a:srgbClr val="000000"/>
                </a:solidFill>
                <a:effectLst/>
                <a:latin typeface="arial" panose="020B0604020202020204" pitchFamily="34" charset="0"/>
              </a:rPr>
              <a:t>		</a:t>
            </a:r>
            <a:endParaRPr lang="en-US" dirty="0"/>
          </a:p>
        </p:txBody>
      </p:sp>
      <p:sp>
        <p:nvSpPr>
          <p:cNvPr id="4" name="TextBox 3">
            <a:extLst>
              <a:ext uri="{FF2B5EF4-FFF2-40B4-BE49-F238E27FC236}">
                <a16:creationId xmlns:a16="http://schemas.microsoft.com/office/drawing/2014/main" id="{42249C5D-1C48-5B75-A432-75FD0DB19E90}"/>
              </a:ext>
            </a:extLst>
          </p:cNvPr>
          <p:cNvSpPr txBox="1"/>
          <p:nvPr/>
        </p:nvSpPr>
        <p:spPr>
          <a:xfrm>
            <a:off x="1118118" y="5195352"/>
            <a:ext cx="9540050" cy="646331"/>
          </a:xfrm>
          <a:prstGeom prst="rect">
            <a:avLst/>
          </a:prstGeom>
          <a:noFill/>
        </p:spPr>
        <p:txBody>
          <a:bodyPr wrap="square" rtlCol="0">
            <a:spAutoFit/>
          </a:bodyPr>
          <a:lstStyle/>
          <a:p>
            <a:r>
              <a:rPr lang="en-US" dirty="0"/>
              <a:t>					</a:t>
            </a:r>
          </a:p>
          <a:p>
            <a:endParaRPr lang="en-US" dirty="0"/>
          </a:p>
        </p:txBody>
      </p:sp>
      <p:sp>
        <p:nvSpPr>
          <p:cNvPr id="11" name="TextBox 10">
            <a:extLst>
              <a:ext uri="{FF2B5EF4-FFF2-40B4-BE49-F238E27FC236}">
                <a16:creationId xmlns:a16="http://schemas.microsoft.com/office/drawing/2014/main" id="{596AF190-59E4-20D2-CC22-257E062076DD}"/>
              </a:ext>
            </a:extLst>
          </p:cNvPr>
          <p:cNvSpPr txBox="1"/>
          <p:nvPr/>
        </p:nvSpPr>
        <p:spPr>
          <a:xfrm rot="10800000" flipV="1">
            <a:off x="6997147" y="4518388"/>
            <a:ext cx="4810539" cy="2308324"/>
          </a:xfrm>
          <a:prstGeom prst="rect">
            <a:avLst/>
          </a:prstGeom>
          <a:noFill/>
        </p:spPr>
        <p:txBody>
          <a:bodyPr wrap="square" rtlCol="0">
            <a:spAutoFit/>
          </a:bodyPr>
          <a:lstStyle/>
          <a:p>
            <a:r>
              <a:rPr lang="en-US" b="0" i="0" dirty="0">
                <a:solidFill>
                  <a:srgbClr val="000000"/>
                </a:solidFill>
                <a:effectLst/>
                <a:latin typeface="Quicksand"/>
              </a:rPr>
              <a:t>Fares over 200 have not been included, for scaling reasons. Red indicates that the passenger perished, while Blue indicates survival. We can see very clearly that the great density of deaths occurred among lower tier pricing passengers between the ages of 17 and 45. We can see that there is a trend toward survival as fares increase, and also as age decreases.</a:t>
            </a:r>
            <a:endParaRPr lang="en-US" dirty="0"/>
          </a:p>
        </p:txBody>
      </p:sp>
      <p:pic>
        <p:nvPicPr>
          <p:cNvPr id="6" name="Picture 5">
            <a:extLst>
              <a:ext uri="{FF2B5EF4-FFF2-40B4-BE49-F238E27FC236}">
                <a16:creationId xmlns:a16="http://schemas.microsoft.com/office/drawing/2014/main" id="{59706DE3-418B-849C-A93B-2C21030C2985}"/>
              </a:ext>
            </a:extLst>
          </p:cNvPr>
          <p:cNvPicPr>
            <a:picLocks noChangeAspect="1"/>
          </p:cNvPicPr>
          <p:nvPr/>
        </p:nvPicPr>
        <p:blipFill>
          <a:blip r:embed="rId2"/>
          <a:stretch>
            <a:fillRect/>
          </a:stretch>
        </p:blipFill>
        <p:spPr>
          <a:xfrm>
            <a:off x="1212527" y="1436564"/>
            <a:ext cx="5595777" cy="1806097"/>
          </a:xfrm>
          <a:prstGeom prst="rect">
            <a:avLst/>
          </a:prstGeom>
        </p:spPr>
      </p:pic>
      <p:pic>
        <p:nvPicPr>
          <p:cNvPr id="9" name="Picture 8">
            <a:extLst>
              <a:ext uri="{FF2B5EF4-FFF2-40B4-BE49-F238E27FC236}">
                <a16:creationId xmlns:a16="http://schemas.microsoft.com/office/drawing/2014/main" id="{41A60105-8F77-4886-D96B-2BB4268931AE}"/>
              </a:ext>
            </a:extLst>
          </p:cNvPr>
          <p:cNvPicPr>
            <a:picLocks noChangeAspect="1"/>
          </p:cNvPicPr>
          <p:nvPr/>
        </p:nvPicPr>
        <p:blipFill>
          <a:blip r:embed="rId3"/>
          <a:stretch>
            <a:fillRect/>
          </a:stretch>
        </p:blipFill>
        <p:spPr>
          <a:xfrm>
            <a:off x="923815" y="3242661"/>
            <a:ext cx="5671287" cy="3718260"/>
          </a:xfrm>
          <a:prstGeom prst="rect">
            <a:avLst/>
          </a:prstGeom>
        </p:spPr>
      </p:pic>
    </p:spTree>
    <p:extLst>
      <p:ext uri="{BB962C8B-B14F-4D97-AF65-F5344CB8AC3E}">
        <p14:creationId xmlns:p14="http://schemas.microsoft.com/office/powerpoint/2010/main" val="309636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4294967295"/>
          </p:nvPr>
        </p:nvSpPr>
        <p:spPr>
          <a:xfrm>
            <a:off x="1464906" y="737119"/>
            <a:ext cx="8276253" cy="438538"/>
          </a:xfrm>
        </p:spPr>
        <p:txBody>
          <a:bodyPr>
            <a:normAutofit fontScale="25000" lnSpcReduction="20000"/>
          </a:bodyPr>
          <a:lstStyle/>
          <a:p>
            <a:pPr marL="0" indent="0">
              <a:buNone/>
            </a:pPr>
            <a:r>
              <a:rPr lang="en-US" sz="11200" b="1" i="0" dirty="0">
                <a:solidFill>
                  <a:srgbClr val="000000"/>
                </a:solidFill>
                <a:effectLst/>
                <a:latin typeface="Arial" panose="020B0604020202020204" pitchFamily="34" charset="0"/>
                <a:cs typeface="Arial" panose="020B0604020202020204" pitchFamily="34" charset="0"/>
              </a:rPr>
              <a:t> Survival by Age and Fare</a:t>
            </a:r>
          </a:p>
          <a:p>
            <a:pPr marL="0" indent="0">
              <a:buNone/>
            </a:pPr>
            <a:endParaRPr lang="en-US" sz="11200" b="1" i="0" dirty="0">
              <a:solidFill>
                <a:srgbClr val="000000"/>
              </a:solidFill>
              <a:effectLst/>
              <a:latin typeface="Arial" panose="020B0604020202020204" pitchFamily="34" charset="0"/>
              <a:cs typeface="Arial" panose="020B0604020202020204" pitchFamily="34" charset="0"/>
            </a:endParaRPr>
          </a:p>
          <a:p>
            <a:pPr marL="0" indent="0">
              <a:buNone/>
            </a:pPr>
            <a:r>
              <a:rPr lang="en-US" b="0" i="0" dirty="0">
                <a:solidFill>
                  <a:srgbClr val="000000"/>
                </a:solidFill>
                <a:effectLst/>
                <a:latin typeface="arial" panose="020B0604020202020204" pitchFamily="34" charset="0"/>
              </a:rPr>
              <a:t>		</a:t>
            </a:r>
            <a:endParaRPr lang="en-US" dirty="0"/>
          </a:p>
        </p:txBody>
      </p:sp>
      <p:sp>
        <p:nvSpPr>
          <p:cNvPr id="4" name="TextBox 3">
            <a:extLst>
              <a:ext uri="{FF2B5EF4-FFF2-40B4-BE49-F238E27FC236}">
                <a16:creationId xmlns:a16="http://schemas.microsoft.com/office/drawing/2014/main" id="{42249C5D-1C48-5B75-A432-75FD0DB19E90}"/>
              </a:ext>
            </a:extLst>
          </p:cNvPr>
          <p:cNvSpPr txBox="1"/>
          <p:nvPr/>
        </p:nvSpPr>
        <p:spPr>
          <a:xfrm>
            <a:off x="1118118" y="5195352"/>
            <a:ext cx="9540050" cy="646331"/>
          </a:xfrm>
          <a:prstGeom prst="rect">
            <a:avLst/>
          </a:prstGeom>
          <a:noFill/>
        </p:spPr>
        <p:txBody>
          <a:bodyPr wrap="square" rtlCol="0">
            <a:spAutoFit/>
          </a:bodyPr>
          <a:lstStyle/>
          <a:p>
            <a:r>
              <a:rPr lang="en-US" dirty="0"/>
              <a:t>					</a:t>
            </a:r>
          </a:p>
          <a:p>
            <a:endParaRPr lang="en-US" dirty="0"/>
          </a:p>
        </p:txBody>
      </p:sp>
      <p:sp>
        <p:nvSpPr>
          <p:cNvPr id="11" name="TextBox 10">
            <a:extLst>
              <a:ext uri="{FF2B5EF4-FFF2-40B4-BE49-F238E27FC236}">
                <a16:creationId xmlns:a16="http://schemas.microsoft.com/office/drawing/2014/main" id="{596AF190-59E4-20D2-CC22-257E062076DD}"/>
              </a:ext>
            </a:extLst>
          </p:cNvPr>
          <p:cNvSpPr txBox="1"/>
          <p:nvPr/>
        </p:nvSpPr>
        <p:spPr>
          <a:xfrm rot="10800000" flipV="1">
            <a:off x="6997147" y="4518388"/>
            <a:ext cx="4810539" cy="2308324"/>
          </a:xfrm>
          <a:prstGeom prst="rect">
            <a:avLst/>
          </a:prstGeom>
          <a:noFill/>
        </p:spPr>
        <p:txBody>
          <a:bodyPr wrap="square" rtlCol="0">
            <a:spAutoFit/>
          </a:bodyPr>
          <a:lstStyle/>
          <a:p>
            <a:r>
              <a:rPr lang="en-US" b="0" i="0" dirty="0">
                <a:solidFill>
                  <a:srgbClr val="000000"/>
                </a:solidFill>
                <a:effectLst/>
                <a:latin typeface="Quicksand"/>
              </a:rPr>
              <a:t>Fares over 200 have not been included, for scaling reasons. Red indicates that the passenger perished, while Blue indicates survival. We can see very clearly that the great density of deaths occurred among lower tier pricing passengers between the ages of 17 and 45. We can see that there is a trend toward survival as fares increase, and also as age decreases.</a:t>
            </a:r>
            <a:endParaRPr lang="en-US" dirty="0"/>
          </a:p>
        </p:txBody>
      </p:sp>
      <p:pic>
        <p:nvPicPr>
          <p:cNvPr id="6" name="Picture 5">
            <a:extLst>
              <a:ext uri="{FF2B5EF4-FFF2-40B4-BE49-F238E27FC236}">
                <a16:creationId xmlns:a16="http://schemas.microsoft.com/office/drawing/2014/main" id="{59706DE3-418B-849C-A93B-2C21030C2985}"/>
              </a:ext>
            </a:extLst>
          </p:cNvPr>
          <p:cNvPicPr>
            <a:picLocks noChangeAspect="1"/>
          </p:cNvPicPr>
          <p:nvPr/>
        </p:nvPicPr>
        <p:blipFill>
          <a:blip r:embed="rId2"/>
          <a:stretch>
            <a:fillRect/>
          </a:stretch>
        </p:blipFill>
        <p:spPr>
          <a:xfrm>
            <a:off x="1212527" y="1436564"/>
            <a:ext cx="5595777" cy="1806097"/>
          </a:xfrm>
          <a:prstGeom prst="rect">
            <a:avLst/>
          </a:prstGeom>
        </p:spPr>
      </p:pic>
      <p:pic>
        <p:nvPicPr>
          <p:cNvPr id="9" name="Picture 8">
            <a:extLst>
              <a:ext uri="{FF2B5EF4-FFF2-40B4-BE49-F238E27FC236}">
                <a16:creationId xmlns:a16="http://schemas.microsoft.com/office/drawing/2014/main" id="{41A60105-8F77-4886-D96B-2BB4268931AE}"/>
              </a:ext>
            </a:extLst>
          </p:cNvPr>
          <p:cNvPicPr>
            <a:picLocks noChangeAspect="1"/>
          </p:cNvPicPr>
          <p:nvPr/>
        </p:nvPicPr>
        <p:blipFill>
          <a:blip r:embed="rId3"/>
          <a:stretch>
            <a:fillRect/>
          </a:stretch>
        </p:blipFill>
        <p:spPr>
          <a:xfrm>
            <a:off x="923815" y="3242661"/>
            <a:ext cx="5671287" cy="3718260"/>
          </a:xfrm>
          <a:prstGeom prst="rect">
            <a:avLst/>
          </a:prstGeom>
        </p:spPr>
      </p:pic>
    </p:spTree>
    <p:extLst>
      <p:ext uri="{BB962C8B-B14F-4D97-AF65-F5344CB8AC3E}">
        <p14:creationId xmlns:p14="http://schemas.microsoft.com/office/powerpoint/2010/main" val="3328207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4294967295"/>
          </p:nvPr>
        </p:nvSpPr>
        <p:spPr>
          <a:xfrm>
            <a:off x="1464906" y="737119"/>
            <a:ext cx="8276253" cy="438538"/>
          </a:xfrm>
        </p:spPr>
        <p:txBody>
          <a:bodyPr>
            <a:normAutofit fontScale="25000" lnSpcReduction="20000"/>
          </a:bodyPr>
          <a:lstStyle/>
          <a:p>
            <a:pPr marL="0" indent="0">
              <a:buNone/>
            </a:pPr>
            <a:r>
              <a:rPr lang="en-US" sz="11200" b="1" i="0" dirty="0">
                <a:solidFill>
                  <a:srgbClr val="000000"/>
                </a:solidFill>
                <a:effectLst/>
                <a:latin typeface="Arial" panose="020B0604020202020204" pitchFamily="34" charset="0"/>
                <a:cs typeface="Arial" panose="020B0604020202020204" pitchFamily="34" charset="0"/>
              </a:rPr>
              <a:t> Survival by Age and Fare</a:t>
            </a:r>
          </a:p>
          <a:p>
            <a:pPr marL="0" indent="0">
              <a:buNone/>
            </a:pPr>
            <a:endParaRPr lang="en-US" sz="11200" b="1" i="0" dirty="0">
              <a:solidFill>
                <a:srgbClr val="000000"/>
              </a:solidFill>
              <a:effectLst/>
              <a:latin typeface="Arial" panose="020B0604020202020204" pitchFamily="34" charset="0"/>
              <a:cs typeface="Arial" panose="020B0604020202020204" pitchFamily="34" charset="0"/>
            </a:endParaRPr>
          </a:p>
          <a:p>
            <a:pPr marL="0" indent="0">
              <a:buNone/>
            </a:pPr>
            <a:r>
              <a:rPr lang="en-US" b="0" i="0" dirty="0">
                <a:solidFill>
                  <a:srgbClr val="000000"/>
                </a:solidFill>
                <a:effectLst/>
                <a:latin typeface="arial" panose="020B0604020202020204" pitchFamily="34" charset="0"/>
              </a:rPr>
              <a:t>		</a:t>
            </a:r>
            <a:endParaRPr lang="en-US" dirty="0"/>
          </a:p>
        </p:txBody>
      </p:sp>
      <p:sp>
        <p:nvSpPr>
          <p:cNvPr id="4" name="TextBox 3">
            <a:extLst>
              <a:ext uri="{FF2B5EF4-FFF2-40B4-BE49-F238E27FC236}">
                <a16:creationId xmlns:a16="http://schemas.microsoft.com/office/drawing/2014/main" id="{42249C5D-1C48-5B75-A432-75FD0DB19E90}"/>
              </a:ext>
            </a:extLst>
          </p:cNvPr>
          <p:cNvSpPr txBox="1"/>
          <p:nvPr/>
        </p:nvSpPr>
        <p:spPr>
          <a:xfrm>
            <a:off x="1118118" y="5195352"/>
            <a:ext cx="4875178" cy="1292662"/>
          </a:xfrm>
          <a:prstGeom prst="rect">
            <a:avLst/>
          </a:prstGeom>
          <a:noFill/>
        </p:spPr>
        <p:txBody>
          <a:bodyPr wrap="square" rtlCol="0">
            <a:spAutoFit/>
          </a:bodyPr>
          <a:lstStyle/>
          <a:p>
            <a:r>
              <a:rPr lang="en-US" dirty="0"/>
              <a:t>					</a:t>
            </a:r>
          </a:p>
          <a:p>
            <a:r>
              <a:rPr lang="en-US" sz="1000" dirty="0" err="1"/>
              <a:t>logmodel</a:t>
            </a:r>
            <a:r>
              <a:rPr lang="en-US" sz="1000" dirty="0"/>
              <a:t> = </a:t>
            </a:r>
            <a:r>
              <a:rPr lang="en-US" sz="1000" dirty="0" err="1"/>
              <a:t>LogisticRegression</a:t>
            </a:r>
            <a:r>
              <a:rPr lang="en-US" sz="1000" dirty="0"/>
              <a:t>()</a:t>
            </a:r>
          </a:p>
          <a:p>
            <a:r>
              <a:rPr lang="en-US" sz="1000" dirty="0" err="1"/>
              <a:t>logmodel.fit</a:t>
            </a:r>
            <a:r>
              <a:rPr lang="en-US" sz="1000" dirty="0"/>
              <a:t>(</a:t>
            </a:r>
            <a:r>
              <a:rPr lang="en-US" sz="1000" dirty="0" err="1"/>
              <a:t>X_train,Y_train</a:t>
            </a:r>
            <a:r>
              <a:rPr lang="en-US" sz="1000" dirty="0"/>
              <a:t>)</a:t>
            </a:r>
          </a:p>
          <a:p>
            <a:r>
              <a:rPr lang="en-US" sz="1000" dirty="0"/>
              <a:t>predictions  = </a:t>
            </a:r>
            <a:r>
              <a:rPr lang="en-US" sz="1000" dirty="0" err="1"/>
              <a:t>logmodel.predict</a:t>
            </a:r>
            <a:r>
              <a:rPr lang="en-US" sz="1000" dirty="0"/>
              <a:t>()</a:t>
            </a:r>
          </a:p>
          <a:p>
            <a:r>
              <a:rPr lang="en-US" sz="1000" dirty="0"/>
              <a:t>accuracy=</a:t>
            </a:r>
            <a:r>
              <a:rPr lang="en-US" sz="1000" dirty="0" err="1"/>
              <a:t>logmodel.score</a:t>
            </a:r>
            <a:r>
              <a:rPr lang="en-US" sz="1000" dirty="0"/>
              <a:t>(</a:t>
            </a:r>
            <a:r>
              <a:rPr lang="en-US" sz="1000" dirty="0" err="1"/>
              <a:t>X_train</a:t>
            </a:r>
            <a:r>
              <a:rPr lang="en-US" sz="1000" dirty="0"/>
              <a:t>, </a:t>
            </a:r>
            <a:r>
              <a:rPr lang="en-US" sz="1000" dirty="0" err="1"/>
              <a:t>Y_train</a:t>
            </a:r>
            <a:r>
              <a:rPr lang="en-US" sz="1000" dirty="0"/>
              <a:t>)</a:t>
            </a:r>
          </a:p>
          <a:p>
            <a:r>
              <a:rPr lang="en-US" sz="1000" dirty="0" err="1"/>
              <a:t>acc_sgd</a:t>
            </a:r>
            <a:r>
              <a:rPr lang="en-US" sz="1000" dirty="0"/>
              <a:t> = round(</a:t>
            </a:r>
            <a:r>
              <a:rPr lang="en-US" sz="1000" dirty="0" err="1"/>
              <a:t>logmodel.score</a:t>
            </a:r>
            <a:r>
              <a:rPr lang="en-US" sz="1000" dirty="0"/>
              <a:t>(</a:t>
            </a:r>
            <a:r>
              <a:rPr lang="en-US" sz="1000" dirty="0" err="1"/>
              <a:t>X_train</a:t>
            </a:r>
            <a:r>
              <a:rPr lang="en-US" sz="1000" dirty="0"/>
              <a:t>, </a:t>
            </a:r>
            <a:r>
              <a:rPr lang="en-US" sz="1000" dirty="0" err="1"/>
              <a:t>Y_train</a:t>
            </a:r>
            <a:r>
              <a:rPr lang="en-US" sz="1000" dirty="0"/>
              <a:t>) * 100, 2)</a:t>
            </a:r>
          </a:p>
          <a:p>
            <a:r>
              <a:rPr lang="en-US" sz="1000" dirty="0"/>
              <a:t>accuracy</a:t>
            </a:r>
          </a:p>
        </p:txBody>
      </p:sp>
      <p:pic>
        <p:nvPicPr>
          <p:cNvPr id="3" name="Picture 2">
            <a:extLst>
              <a:ext uri="{FF2B5EF4-FFF2-40B4-BE49-F238E27FC236}">
                <a16:creationId xmlns:a16="http://schemas.microsoft.com/office/drawing/2014/main" id="{96F91E9A-05ED-B6ED-8F53-E46DAC549CF9}"/>
              </a:ext>
            </a:extLst>
          </p:cNvPr>
          <p:cNvPicPr>
            <a:picLocks noChangeAspect="1"/>
          </p:cNvPicPr>
          <p:nvPr/>
        </p:nvPicPr>
        <p:blipFill>
          <a:blip r:embed="rId2"/>
          <a:stretch>
            <a:fillRect/>
          </a:stretch>
        </p:blipFill>
        <p:spPr>
          <a:xfrm>
            <a:off x="833934" y="1043733"/>
            <a:ext cx="10434251" cy="4233945"/>
          </a:xfrm>
          <a:prstGeom prst="rect">
            <a:avLst/>
          </a:prstGeom>
        </p:spPr>
      </p:pic>
      <p:sp>
        <p:nvSpPr>
          <p:cNvPr id="7" name="TextBox 6">
            <a:extLst>
              <a:ext uri="{FF2B5EF4-FFF2-40B4-BE49-F238E27FC236}">
                <a16:creationId xmlns:a16="http://schemas.microsoft.com/office/drawing/2014/main" id="{F9F39CF9-BD5D-5C19-13B0-00D1AE119597}"/>
              </a:ext>
            </a:extLst>
          </p:cNvPr>
          <p:cNvSpPr txBox="1"/>
          <p:nvPr/>
        </p:nvSpPr>
        <p:spPr>
          <a:xfrm>
            <a:off x="5993297" y="5277678"/>
            <a:ext cx="5364770" cy="369332"/>
          </a:xfrm>
          <a:prstGeom prst="rect">
            <a:avLst/>
          </a:prstGeom>
          <a:noFill/>
        </p:spPr>
        <p:txBody>
          <a:bodyPr wrap="square" rtlCol="0">
            <a:spAutoFit/>
          </a:bodyPr>
          <a:lstStyle/>
          <a:p>
            <a:r>
              <a:rPr lang="en-US" dirty="0"/>
              <a:t>output =  0.72311235955056</a:t>
            </a:r>
          </a:p>
        </p:txBody>
      </p:sp>
    </p:spTree>
    <p:extLst>
      <p:ext uri="{BB962C8B-B14F-4D97-AF65-F5344CB8AC3E}">
        <p14:creationId xmlns:p14="http://schemas.microsoft.com/office/powerpoint/2010/main" val="3405263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4294967295"/>
          </p:nvPr>
        </p:nvSpPr>
        <p:spPr>
          <a:xfrm>
            <a:off x="1464906" y="737119"/>
            <a:ext cx="8276253" cy="438538"/>
          </a:xfrm>
        </p:spPr>
        <p:txBody>
          <a:bodyPr>
            <a:normAutofit fontScale="25000" lnSpcReduction="20000"/>
          </a:bodyPr>
          <a:lstStyle/>
          <a:p>
            <a:pPr marL="0" indent="0">
              <a:buNone/>
            </a:pPr>
            <a:r>
              <a:rPr lang="en-US" sz="11200" b="1" i="0" dirty="0">
                <a:solidFill>
                  <a:srgbClr val="000000"/>
                </a:solidFill>
                <a:effectLst/>
                <a:latin typeface="Arial" panose="020B0604020202020204" pitchFamily="34" charset="0"/>
                <a:cs typeface="Arial" panose="020B0604020202020204" pitchFamily="34" charset="0"/>
              </a:rPr>
              <a:t> Hypothesis Testing</a:t>
            </a:r>
          </a:p>
          <a:p>
            <a:pPr marL="0" indent="0">
              <a:buNone/>
            </a:pPr>
            <a:endParaRPr lang="en-US" sz="11200" b="1" i="0" dirty="0">
              <a:solidFill>
                <a:srgbClr val="000000"/>
              </a:solidFill>
              <a:effectLst/>
              <a:latin typeface="Arial" panose="020B0604020202020204" pitchFamily="34" charset="0"/>
              <a:cs typeface="Arial" panose="020B0604020202020204" pitchFamily="34" charset="0"/>
            </a:endParaRPr>
          </a:p>
          <a:p>
            <a:pPr marL="0" indent="0">
              <a:buNone/>
            </a:pPr>
            <a:r>
              <a:rPr lang="en-US" b="0" i="0" dirty="0">
                <a:solidFill>
                  <a:srgbClr val="000000"/>
                </a:solidFill>
                <a:effectLst/>
                <a:latin typeface="arial" panose="020B0604020202020204" pitchFamily="34" charset="0"/>
              </a:rPr>
              <a:t>		</a:t>
            </a:r>
            <a:endParaRPr lang="en-US" dirty="0"/>
          </a:p>
        </p:txBody>
      </p:sp>
      <p:sp>
        <p:nvSpPr>
          <p:cNvPr id="2" name="TextBox 1">
            <a:extLst>
              <a:ext uri="{FF2B5EF4-FFF2-40B4-BE49-F238E27FC236}">
                <a16:creationId xmlns:a16="http://schemas.microsoft.com/office/drawing/2014/main" id="{170D0384-A6B8-34E4-D218-90FAC588EAF1}"/>
              </a:ext>
            </a:extLst>
          </p:cNvPr>
          <p:cNvSpPr txBox="1"/>
          <p:nvPr/>
        </p:nvSpPr>
        <p:spPr>
          <a:xfrm flipH="1">
            <a:off x="1242391" y="1713507"/>
            <a:ext cx="10197547" cy="5078313"/>
          </a:xfrm>
          <a:prstGeom prst="rect">
            <a:avLst/>
          </a:prstGeom>
          <a:noFill/>
        </p:spPr>
        <p:txBody>
          <a:bodyPr wrap="square" rtlCol="0">
            <a:spAutoFit/>
          </a:bodyPr>
          <a:lstStyle/>
          <a:p>
            <a:pPr algn="l"/>
            <a:r>
              <a:rPr lang="en-US" b="1" i="1" dirty="0">
                <a:solidFill>
                  <a:srgbClr val="333333"/>
                </a:solidFill>
                <a:effectLst/>
                <a:latin typeface="Helvetica Neue"/>
              </a:rPr>
              <a:t>Null Hypothesis: </a:t>
            </a:r>
            <a:r>
              <a:rPr lang="en-US" b="0" i="0" dirty="0">
                <a:solidFill>
                  <a:srgbClr val="333333"/>
                </a:solidFill>
                <a:effectLst/>
                <a:latin typeface="Helvetica Neue"/>
              </a:rPr>
              <a:t>There is no significant difference in Age distribution between those who survived and those who did not for male.</a:t>
            </a:r>
          </a:p>
          <a:p>
            <a:pPr algn="l"/>
            <a:r>
              <a:rPr lang="en-US" b="1" i="1" dirty="0">
                <a:solidFill>
                  <a:srgbClr val="333333"/>
                </a:solidFill>
                <a:effectLst/>
                <a:latin typeface="Helvetica Neue"/>
              </a:rPr>
              <a:t>Alternative Hypothesis: </a:t>
            </a:r>
            <a:r>
              <a:rPr lang="en-US" b="0" i="0" dirty="0">
                <a:solidFill>
                  <a:srgbClr val="333333"/>
                </a:solidFill>
                <a:effectLst/>
                <a:latin typeface="Helvetica Neue"/>
              </a:rPr>
              <a:t>There is significant difference in Age distribution between those who survived and those who did not for male.</a:t>
            </a:r>
          </a:p>
          <a:p>
            <a:pPr algn="l"/>
            <a:endParaRPr lang="en-US" dirty="0">
              <a:solidFill>
                <a:srgbClr val="333333"/>
              </a:solidFill>
              <a:latin typeface="Helvetica Neue"/>
            </a:endParaRPr>
          </a:p>
          <a:p>
            <a:pPr algn="l"/>
            <a:r>
              <a:rPr lang="en-US" b="0" i="0" dirty="0">
                <a:solidFill>
                  <a:srgbClr val="333333"/>
                </a:solidFill>
                <a:effectLst/>
                <a:latin typeface="Helvetica Neue"/>
              </a:rPr>
              <a:t>Results:</a:t>
            </a:r>
          </a:p>
          <a:p>
            <a:pPr algn="l"/>
            <a:endParaRPr lang="en-US" dirty="0">
              <a:solidFill>
                <a:srgbClr val="333333"/>
              </a:solidFill>
              <a:latin typeface="Helvetica Neue"/>
            </a:endParaRPr>
          </a:p>
          <a:p>
            <a:pPr algn="l"/>
            <a:r>
              <a:rPr lang="en-US" b="0" i="0" dirty="0">
                <a:solidFill>
                  <a:srgbClr val="333333"/>
                </a:solidFill>
                <a:effectLst/>
                <a:latin typeface="Helvetica Neue"/>
              </a:rPr>
              <a:t>##                                              Method     </a:t>
            </a:r>
            <a:r>
              <a:rPr lang="en-US" b="0" i="0" dirty="0" err="1">
                <a:solidFill>
                  <a:srgbClr val="333333"/>
                </a:solidFill>
                <a:effectLst/>
                <a:latin typeface="Helvetica Neue"/>
              </a:rPr>
              <a:t>P.Value</a:t>
            </a:r>
            <a:endParaRPr lang="en-US" b="0" i="0" dirty="0">
              <a:solidFill>
                <a:srgbClr val="333333"/>
              </a:solidFill>
              <a:effectLst/>
              <a:latin typeface="Helvetica Neue"/>
            </a:endParaRPr>
          </a:p>
          <a:p>
            <a:pPr algn="l"/>
            <a:r>
              <a:rPr lang="en-US" b="0" i="0" dirty="0">
                <a:solidFill>
                  <a:srgbClr val="333333"/>
                </a:solidFill>
                <a:effectLst/>
                <a:latin typeface="Helvetica Neue"/>
              </a:rPr>
              <a:t>## 1                Two-sample Kolmogorov-Smirnov test   0.013259850</a:t>
            </a:r>
          </a:p>
          <a:p>
            <a:pPr algn="l"/>
            <a:r>
              <a:rPr lang="en-US" b="0" i="0" dirty="0">
                <a:solidFill>
                  <a:srgbClr val="333333"/>
                </a:solidFill>
                <a:effectLst/>
                <a:latin typeface="Helvetica Neue"/>
              </a:rPr>
              <a:t>## 2 Wilcoxon rank sum test with continuity correction  0.005118923</a:t>
            </a:r>
          </a:p>
          <a:p>
            <a:pPr algn="l"/>
            <a:endParaRPr lang="en-US" dirty="0">
              <a:solidFill>
                <a:srgbClr val="333333"/>
              </a:solidFill>
              <a:latin typeface="Helvetica Neue"/>
            </a:endParaRPr>
          </a:p>
          <a:p>
            <a:pPr algn="l"/>
            <a:r>
              <a:rPr lang="en-US" b="0" i="0" dirty="0">
                <a:solidFill>
                  <a:srgbClr val="333333"/>
                </a:solidFill>
                <a:effectLst/>
                <a:latin typeface="Helvetica Neue"/>
              </a:rPr>
              <a:t>The P-Value of both the two-sample KS test and Wilcoxon rank sum test were found to be less than 0.05.</a:t>
            </a:r>
          </a:p>
          <a:p>
            <a:pPr algn="l"/>
            <a:r>
              <a:rPr lang="en-US" b="0" i="0" dirty="0">
                <a:solidFill>
                  <a:srgbClr val="333333"/>
                </a:solidFill>
                <a:effectLst/>
                <a:latin typeface="Helvetica Neue"/>
              </a:rPr>
              <a:t>There is a strong evidence against the Null Hypothesis.</a:t>
            </a:r>
          </a:p>
          <a:p>
            <a:pPr algn="l"/>
            <a:r>
              <a:rPr lang="en-US" b="0" i="0" dirty="0">
                <a:solidFill>
                  <a:srgbClr val="333333"/>
                </a:solidFill>
                <a:effectLst/>
                <a:latin typeface="Helvetica Neue"/>
              </a:rPr>
              <a:t>There is significant difference in Age distribution between those who survived and those who did not for Female.</a:t>
            </a:r>
          </a:p>
          <a:p>
            <a:pPr algn="l"/>
            <a:endParaRPr lang="en-US" dirty="0">
              <a:solidFill>
                <a:srgbClr val="333333"/>
              </a:solidFill>
              <a:latin typeface="Helvetica Neue"/>
            </a:endParaRPr>
          </a:p>
          <a:p>
            <a:pPr algn="l"/>
            <a:endParaRPr lang="en-US" b="0" i="0" dirty="0">
              <a:solidFill>
                <a:srgbClr val="333333"/>
              </a:solidFill>
              <a:effectLst/>
              <a:latin typeface="Helvetica Neue"/>
            </a:endParaRPr>
          </a:p>
        </p:txBody>
      </p:sp>
    </p:spTree>
    <p:extLst>
      <p:ext uri="{BB962C8B-B14F-4D97-AF65-F5344CB8AC3E}">
        <p14:creationId xmlns:p14="http://schemas.microsoft.com/office/powerpoint/2010/main" val="3728942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4294967295"/>
          </p:nvPr>
        </p:nvSpPr>
        <p:spPr>
          <a:xfrm>
            <a:off x="1464906" y="737119"/>
            <a:ext cx="8276253" cy="438538"/>
          </a:xfrm>
        </p:spPr>
        <p:txBody>
          <a:bodyPr>
            <a:normAutofit fontScale="25000" lnSpcReduction="20000"/>
          </a:bodyPr>
          <a:lstStyle/>
          <a:p>
            <a:pPr marL="0" indent="0">
              <a:buNone/>
            </a:pPr>
            <a:r>
              <a:rPr lang="en-US" sz="11200" b="1" i="0" dirty="0">
                <a:solidFill>
                  <a:srgbClr val="000000"/>
                </a:solidFill>
                <a:effectLst/>
                <a:latin typeface="Arial" panose="020B0604020202020204" pitchFamily="34" charset="0"/>
                <a:cs typeface="Arial" panose="020B0604020202020204" pitchFamily="34" charset="0"/>
              </a:rPr>
              <a:t> Model Prediction</a:t>
            </a:r>
          </a:p>
          <a:p>
            <a:pPr marL="0" indent="0">
              <a:buNone/>
            </a:pPr>
            <a:r>
              <a:rPr lang="en-US" b="0" i="0" dirty="0">
                <a:solidFill>
                  <a:srgbClr val="000000"/>
                </a:solidFill>
                <a:effectLst/>
                <a:latin typeface="arial" panose="020B0604020202020204" pitchFamily="34" charset="0"/>
              </a:rPr>
              <a:t>		</a:t>
            </a:r>
            <a:endParaRPr lang="en-US" dirty="0"/>
          </a:p>
        </p:txBody>
      </p:sp>
      <p:sp>
        <p:nvSpPr>
          <p:cNvPr id="4" name="TextBox 3">
            <a:extLst>
              <a:ext uri="{FF2B5EF4-FFF2-40B4-BE49-F238E27FC236}">
                <a16:creationId xmlns:a16="http://schemas.microsoft.com/office/drawing/2014/main" id="{42249C5D-1C48-5B75-A432-75FD0DB19E90}"/>
              </a:ext>
            </a:extLst>
          </p:cNvPr>
          <p:cNvSpPr txBox="1"/>
          <p:nvPr/>
        </p:nvSpPr>
        <p:spPr>
          <a:xfrm>
            <a:off x="1118118" y="5195352"/>
            <a:ext cx="9540050" cy="646331"/>
          </a:xfrm>
          <a:prstGeom prst="rect">
            <a:avLst/>
          </a:prstGeom>
          <a:noFill/>
        </p:spPr>
        <p:txBody>
          <a:bodyPr wrap="square" rtlCol="0">
            <a:spAutoFit/>
          </a:bodyPr>
          <a:lstStyle/>
          <a:p>
            <a:r>
              <a:rPr lang="en-US" dirty="0"/>
              <a:t>					</a:t>
            </a:r>
          </a:p>
          <a:p>
            <a:endParaRPr lang="en-US" dirty="0"/>
          </a:p>
        </p:txBody>
      </p:sp>
      <p:sp>
        <p:nvSpPr>
          <p:cNvPr id="11" name="TextBox 10">
            <a:extLst>
              <a:ext uri="{FF2B5EF4-FFF2-40B4-BE49-F238E27FC236}">
                <a16:creationId xmlns:a16="http://schemas.microsoft.com/office/drawing/2014/main" id="{596AF190-59E4-20D2-CC22-257E062076DD}"/>
              </a:ext>
            </a:extLst>
          </p:cNvPr>
          <p:cNvSpPr txBox="1"/>
          <p:nvPr/>
        </p:nvSpPr>
        <p:spPr>
          <a:xfrm rot="10800000" flipV="1">
            <a:off x="6997147" y="4518388"/>
            <a:ext cx="4810539" cy="2308324"/>
          </a:xfrm>
          <a:prstGeom prst="rect">
            <a:avLst/>
          </a:prstGeom>
          <a:noFill/>
        </p:spPr>
        <p:txBody>
          <a:bodyPr wrap="square" rtlCol="0">
            <a:spAutoFit/>
          </a:bodyPr>
          <a:lstStyle/>
          <a:p>
            <a:r>
              <a:rPr lang="en-US" b="0" i="0" dirty="0">
                <a:solidFill>
                  <a:srgbClr val="000000"/>
                </a:solidFill>
                <a:effectLst/>
                <a:latin typeface="Quicksand"/>
              </a:rPr>
              <a:t>Fares over 200 have not been included, for scaling reasons. Red indicates that the passenger perished, while Blue indicates survival. We can see very clearly that the great density of deaths occurred among lower tier pricing passengers between the ages of 17 and 45. We can see that there is a trend toward survival as fares increase, and also as age decreases.</a:t>
            </a:r>
            <a:endParaRPr lang="en-US" dirty="0"/>
          </a:p>
        </p:txBody>
      </p:sp>
      <p:pic>
        <p:nvPicPr>
          <p:cNvPr id="9" name="Picture 8">
            <a:extLst>
              <a:ext uri="{FF2B5EF4-FFF2-40B4-BE49-F238E27FC236}">
                <a16:creationId xmlns:a16="http://schemas.microsoft.com/office/drawing/2014/main" id="{41A60105-8F77-4886-D96B-2BB4268931AE}"/>
              </a:ext>
            </a:extLst>
          </p:cNvPr>
          <p:cNvPicPr>
            <a:picLocks noChangeAspect="1"/>
          </p:cNvPicPr>
          <p:nvPr/>
        </p:nvPicPr>
        <p:blipFill>
          <a:blip r:embed="rId2"/>
          <a:stretch>
            <a:fillRect/>
          </a:stretch>
        </p:blipFill>
        <p:spPr>
          <a:xfrm>
            <a:off x="923815" y="3242661"/>
            <a:ext cx="5671287" cy="3718260"/>
          </a:xfrm>
          <a:prstGeom prst="rect">
            <a:avLst/>
          </a:prstGeom>
        </p:spPr>
      </p:pic>
    </p:spTree>
    <p:extLst>
      <p:ext uri="{BB962C8B-B14F-4D97-AF65-F5344CB8AC3E}">
        <p14:creationId xmlns:p14="http://schemas.microsoft.com/office/powerpoint/2010/main" val="134023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fontScale="77500" lnSpcReduction="20000"/>
          </a:bodyPr>
          <a:lstStyle/>
          <a:p>
            <a:pPr algn="l" fontAlgn="base"/>
            <a:r>
              <a:rPr lang="en-US" b="0" i="0" dirty="0">
                <a:solidFill>
                  <a:srgbClr val="3C4043"/>
                </a:solidFill>
                <a:effectLst/>
                <a:latin typeface="Inter"/>
              </a:rPr>
              <a:t>One of the most regarded shipwrecks in </a:t>
            </a:r>
            <a:r>
              <a:rPr lang="en-US" dirty="0">
                <a:solidFill>
                  <a:srgbClr val="3C4043"/>
                </a:solidFill>
                <a:latin typeface="Inter"/>
              </a:rPr>
              <a:t>history was the sinking of the RMS Titanic.</a:t>
            </a:r>
          </a:p>
          <a:p>
            <a:pPr algn="l" fontAlgn="base"/>
            <a:r>
              <a:rPr lang="en-US" b="0" dirty="0">
                <a:solidFill>
                  <a:srgbClr val="3C4043"/>
                </a:solidFill>
                <a:effectLst/>
                <a:latin typeface="Inter"/>
              </a:rPr>
              <a:t>On</a:t>
            </a:r>
            <a:r>
              <a:rPr lang="en-US" b="0" i="0" dirty="0">
                <a:solidFill>
                  <a:srgbClr val="3C4043"/>
                </a:solidFill>
                <a:effectLst/>
                <a:latin typeface="Inter"/>
              </a:rPr>
              <a:t> April 15, 1912, during her maiden voyage, the widely considered “unsinkable” RMS Titanic sank after colliding with an iceberg. Unfortunately, there weren’t enough lifeboats for everyone on board, resulting in the death of 1502 out of 2224 passengers and crew.</a:t>
            </a:r>
          </a:p>
          <a:p>
            <a:pPr algn="l" fontAlgn="base"/>
            <a:r>
              <a:rPr lang="en-US" b="0" i="0" dirty="0">
                <a:solidFill>
                  <a:srgbClr val="3C4043"/>
                </a:solidFill>
                <a:effectLst/>
                <a:latin typeface="Inter"/>
              </a:rPr>
              <a:t>While there was some element of luck involved in surviving, it seems some groups of people were more likely to survive than others.</a:t>
            </a:r>
          </a:p>
          <a:p>
            <a:pPr algn="l" fontAlgn="base"/>
            <a:r>
              <a:rPr lang="en-US" b="0" i="0" dirty="0">
                <a:solidFill>
                  <a:srgbClr val="3C4043"/>
                </a:solidFill>
                <a:effectLst/>
                <a:latin typeface="Inter"/>
              </a:rPr>
              <a:t>In this challenge, trying to build a predictive model that answers the question: “what sorts of people were more likely to survive?” using passenger data (</a:t>
            </a:r>
            <a:r>
              <a:rPr lang="en-US" b="0" i="0" dirty="0" err="1">
                <a:solidFill>
                  <a:srgbClr val="3C4043"/>
                </a:solidFill>
                <a:effectLst/>
                <a:latin typeface="Inter"/>
              </a:rPr>
              <a:t>ie</a:t>
            </a:r>
            <a:r>
              <a:rPr lang="en-US" b="0" i="0" dirty="0">
                <a:solidFill>
                  <a:srgbClr val="3C4043"/>
                </a:solidFill>
                <a:effectLst/>
                <a:latin typeface="Inter"/>
              </a:rPr>
              <a:t> name, age, gender, socio-economic class, </a:t>
            </a:r>
            <a:r>
              <a:rPr lang="en-US" b="0" i="0" dirty="0" err="1">
                <a:solidFill>
                  <a:srgbClr val="3C4043"/>
                </a:solidFill>
                <a:effectLst/>
                <a:latin typeface="Inter"/>
              </a:rPr>
              <a:t>etc</a:t>
            </a:r>
            <a:r>
              <a:rPr lang="en-US" b="0" i="0" dirty="0">
                <a:solidFill>
                  <a:srgbClr val="3C4043"/>
                </a:solidFill>
                <a:effectLst/>
                <a:latin typeface="Inter"/>
              </a:rPr>
              <a:t>).</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6/1/2023</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lstStyle/>
          <a:p>
            <a:r>
              <a:rPr lang="en-US" dirty="0"/>
              <a:t>Summary</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4" name="Subtitle 3">
            <a:extLst>
              <a:ext uri="{FF2B5EF4-FFF2-40B4-BE49-F238E27FC236}">
                <a16:creationId xmlns:a16="http://schemas.microsoft.com/office/drawing/2014/main" id="{9A987D05-E599-2FCE-B9A1-598E814EEB8C}"/>
              </a:ext>
            </a:extLst>
          </p:cNvPr>
          <p:cNvSpPr>
            <a:spLocks noGrp="1"/>
          </p:cNvSpPr>
          <p:nvPr>
            <p:ph type="subTitle" idx="1"/>
          </p:nvPr>
        </p:nvSpPr>
        <p:spPr/>
        <p:txBody>
          <a:bodyPr>
            <a:normAutofit lnSpcReduction="10000"/>
          </a:bodyPr>
          <a:lstStyle/>
          <a:p>
            <a:r>
              <a:rPr lang="en-US" dirty="0">
                <a:solidFill>
                  <a:srgbClr val="292929"/>
                </a:solidFill>
                <a:latin typeface="source-serif-pro"/>
              </a:rPr>
              <a:t>I</a:t>
            </a:r>
            <a:r>
              <a:rPr lang="en-US" b="0" i="0" dirty="0">
                <a:solidFill>
                  <a:srgbClr val="292929"/>
                </a:solidFill>
                <a:effectLst/>
                <a:latin typeface="source-serif-pro"/>
              </a:rPr>
              <a:t> started with the data exploration where I got a feeling for the dataset, checked about missing data and learned which features are important. During this process I used seaborn and matplotlib to do the visualizations. During the data preprocessing part, computed missing values, converted features into numeric ones, grouped values into categories and created a few new features. Afterwards started training machine learning models, values. Lastly, looked at it’s confusion matrix and computed the models precision .</a:t>
            </a:r>
            <a:endParaRPr lang="en-US" dirty="0"/>
          </a:p>
        </p:txBody>
      </p:sp>
    </p:spTree>
    <p:extLst>
      <p:ext uri="{BB962C8B-B14F-4D97-AF65-F5344CB8AC3E}">
        <p14:creationId xmlns:p14="http://schemas.microsoft.com/office/powerpoint/2010/main" val="3584772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6/4/2023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
        <p:nvSpPr>
          <p:cNvPr id="3" name="Text Placeholder 2">
            <a:extLst>
              <a:ext uri="{FF2B5EF4-FFF2-40B4-BE49-F238E27FC236}">
                <a16:creationId xmlns:a16="http://schemas.microsoft.com/office/drawing/2014/main" id="{3D370469-85E4-087C-8BA9-8D16D52D9541}"/>
              </a:ext>
            </a:extLst>
          </p:cNvPr>
          <p:cNvSpPr>
            <a:spLocks noGrp="1"/>
          </p:cNvSpPr>
          <p:nvPr>
            <p:ph type="body" sz="quarter" idx="13"/>
          </p:nvPr>
        </p:nvSpPr>
        <p:spPr/>
        <p:txBody>
          <a:bodyPr/>
          <a:lstStyle/>
          <a:p>
            <a:r>
              <a:rPr lang="en-US" dirty="0"/>
              <a:t>Hemalatha Subbiah</a:t>
            </a:r>
          </a:p>
        </p:txBody>
      </p:sp>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F5486-07BD-3F74-893E-74FEE032C932}"/>
              </a:ext>
            </a:extLst>
          </p:cNvPr>
          <p:cNvSpPr>
            <a:spLocks noGrp="1"/>
          </p:cNvSpPr>
          <p:nvPr>
            <p:ph type="title"/>
          </p:nvPr>
        </p:nvSpPr>
        <p:spPr>
          <a:xfrm>
            <a:off x="838200" y="365125"/>
            <a:ext cx="10515600" cy="614589"/>
          </a:xfrm>
        </p:spPr>
        <p:txBody>
          <a:bodyPr>
            <a:normAutofit fontScale="90000"/>
          </a:bodyPr>
          <a:lstStyle/>
          <a:p>
            <a:r>
              <a:rPr lang="en-US" dirty="0"/>
              <a:t>Variables</a:t>
            </a:r>
          </a:p>
        </p:txBody>
      </p:sp>
      <p:sp>
        <p:nvSpPr>
          <p:cNvPr id="3" name="Content Placeholder 2">
            <a:extLst>
              <a:ext uri="{FF2B5EF4-FFF2-40B4-BE49-F238E27FC236}">
                <a16:creationId xmlns:a16="http://schemas.microsoft.com/office/drawing/2014/main" id="{805EBAFB-BF06-66CA-9965-CDBD4B5577A3}"/>
              </a:ext>
            </a:extLst>
          </p:cNvPr>
          <p:cNvSpPr>
            <a:spLocks noGrp="1"/>
          </p:cNvSpPr>
          <p:nvPr>
            <p:ph idx="1"/>
          </p:nvPr>
        </p:nvSpPr>
        <p:spPr>
          <a:xfrm>
            <a:off x="838200" y="1175657"/>
            <a:ext cx="10515600" cy="5001306"/>
          </a:xfrm>
        </p:spPr>
        <p:txBody>
          <a:bodyPr>
            <a:noAutofit/>
          </a:bodyPr>
          <a:lstStyle/>
          <a:p>
            <a:r>
              <a:rPr lang="en-US" b="1" dirty="0">
                <a:latin typeface="Cambria" panose="02040503050406030204" pitchFamily="18" charset="0"/>
                <a:ea typeface="Cambria" panose="02040503050406030204" pitchFamily="18" charset="0"/>
              </a:rPr>
              <a:t>Passenger Id </a:t>
            </a:r>
            <a:r>
              <a:rPr lang="en-US" dirty="0">
                <a:latin typeface="Cambria" panose="02040503050406030204" pitchFamily="18" charset="0"/>
                <a:ea typeface="Cambria" panose="02040503050406030204" pitchFamily="18" charset="0"/>
              </a:rPr>
              <a:t>is the integer ID of the passenger</a:t>
            </a:r>
          </a:p>
          <a:p>
            <a:r>
              <a:rPr lang="en-US" b="1" dirty="0">
                <a:latin typeface="Cambria" panose="02040503050406030204" pitchFamily="18" charset="0"/>
                <a:ea typeface="Cambria" panose="02040503050406030204" pitchFamily="18" charset="0"/>
              </a:rPr>
              <a:t>Survived</a:t>
            </a:r>
            <a:r>
              <a:rPr lang="en-US" dirty="0">
                <a:latin typeface="Cambria" panose="02040503050406030204" pitchFamily="18" charset="0"/>
                <a:ea typeface="Cambria" panose="02040503050406030204" pitchFamily="18" charset="0"/>
              </a:rPr>
              <a:t> is an integer code for the outcome of Survival</a:t>
            </a:r>
          </a:p>
          <a:p>
            <a:r>
              <a:rPr lang="en-US" b="1" dirty="0" err="1">
                <a:latin typeface="Cambria" panose="02040503050406030204" pitchFamily="18" charset="0"/>
                <a:ea typeface="Cambria" panose="02040503050406030204" pitchFamily="18" charset="0"/>
              </a:rPr>
              <a:t>Pclass</a:t>
            </a:r>
            <a:r>
              <a:rPr lang="en-US" dirty="0">
                <a:latin typeface="Cambria" panose="02040503050406030204" pitchFamily="18" charset="0"/>
                <a:ea typeface="Cambria" panose="02040503050406030204" pitchFamily="18" charset="0"/>
              </a:rPr>
              <a:t> is passenger class serial order;</a:t>
            </a:r>
            <a:r>
              <a:rPr lang="en-US" b="0" i="0" dirty="0">
                <a:solidFill>
                  <a:srgbClr val="202124"/>
                </a:solidFill>
                <a:effectLst/>
                <a:latin typeface="Cambria" panose="02040503050406030204" pitchFamily="18" charset="0"/>
                <a:ea typeface="Cambria" panose="02040503050406030204" pitchFamily="18" charset="0"/>
              </a:rPr>
              <a:t> 1 for First class 2 for Second class 3 for Third class</a:t>
            </a:r>
          </a:p>
          <a:p>
            <a:r>
              <a:rPr lang="en-US" b="1" dirty="0">
                <a:solidFill>
                  <a:srgbClr val="202124"/>
                </a:solidFill>
                <a:latin typeface="Cambria" panose="02040503050406030204" pitchFamily="18" charset="0"/>
                <a:ea typeface="Cambria" panose="02040503050406030204" pitchFamily="18" charset="0"/>
              </a:rPr>
              <a:t>Sex</a:t>
            </a:r>
            <a:r>
              <a:rPr lang="en-US" dirty="0">
                <a:solidFill>
                  <a:srgbClr val="202124"/>
                </a:solidFill>
                <a:latin typeface="Cambria" panose="02040503050406030204" pitchFamily="18" charset="0"/>
                <a:ea typeface="Cambria" panose="02040503050406030204" pitchFamily="18" charset="0"/>
              </a:rPr>
              <a:t> of the passenger</a:t>
            </a:r>
          </a:p>
          <a:p>
            <a:r>
              <a:rPr lang="en-US" b="1" dirty="0">
                <a:solidFill>
                  <a:srgbClr val="202124"/>
                </a:solidFill>
                <a:latin typeface="Cambria" panose="02040503050406030204" pitchFamily="18" charset="0"/>
                <a:ea typeface="Cambria" panose="02040503050406030204" pitchFamily="18" charset="0"/>
              </a:rPr>
              <a:t>Age</a:t>
            </a:r>
            <a:r>
              <a:rPr lang="en-US" dirty="0">
                <a:solidFill>
                  <a:srgbClr val="202124"/>
                </a:solidFill>
                <a:latin typeface="Cambria" panose="02040503050406030204" pitchFamily="18" charset="0"/>
                <a:ea typeface="Cambria" panose="02040503050406030204" pitchFamily="18" charset="0"/>
              </a:rPr>
              <a:t> of the passenger</a:t>
            </a:r>
          </a:p>
          <a:p>
            <a:r>
              <a:rPr lang="en-US" b="1" dirty="0" err="1">
                <a:solidFill>
                  <a:srgbClr val="202124"/>
                </a:solidFill>
                <a:latin typeface="Cambria" panose="02040503050406030204" pitchFamily="18" charset="0"/>
                <a:ea typeface="Cambria" panose="02040503050406030204" pitchFamily="18" charset="0"/>
              </a:rPr>
              <a:t>SibSp</a:t>
            </a:r>
            <a:r>
              <a:rPr lang="en-US" dirty="0">
                <a:solidFill>
                  <a:srgbClr val="202124"/>
                </a:solidFill>
                <a:latin typeface="Cambria" panose="02040503050406030204" pitchFamily="18" charset="0"/>
                <a:ea typeface="Cambria" panose="02040503050406030204" pitchFamily="18" charset="0"/>
              </a:rPr>
              <a:t> is number of siblings</a:t>
            </a:r>
          </a:p>
          <a:p>
            <a:r>
              <a:rPr lang="en-US" b="1" dirty="0">
                <a:solidFill>
                  <a:srgbClr val="202124"/>
                </a:solidFill>
                <a:latin typeface="Cambria" panose="02040503050406030204" pitchFamily="18" charset="0"/>
                <a:ea typeface="Cambria" panose="02040503050406030204" pitchFamily="18" charset="0"/>
              </a:rPr>
              <a:t>Parch</a:t>
            </a:r>
            <a:r>
              <a:rPr lang="en-US" dirty="0">
                <a:solidFill>
                  <a:srgbClr val="202124"/>
                </a:solidFill>
                <a:latin typeface="Cambria" panose="02040503050406030204" pitchFamily="18" charset="0"/>
                <a:ea typeface="Cambria" panose="02040503050406030204" pitchFamily="18" charset="0"/>
              </a:rPr>
              <a:t> is n</a:t>
            </a:r>
            <a:r>
              <a:rPr lang="en-US" b="0" i="0" dirty="0">
                <a:solidFill>
                  <a:srgbClr val="3C4043"/>
                </a:solidFill>
                <a:effectLst/>
                <a:latin typeface="Cambria" panose="02040503050406030204" pitchFamily="18" charset="0"/>
                <a:ea typeface="Cambria" panose="02040503050406030204" pitchFamily="18" charset="0"/>
              </a:rPr>
              <a:t>umber of Parents/Children Aboard</a:t>
            </a:r>
          </a:p>
          <a:p>
            <a:r>
              <a:rPr lang="en-US" b="1" i="0" dirty="0">
                <a:solidFill>
                  <a:srgbClr val="3C4043"/>
                </a:solidFill>
                <a:effectLst/>
                <a:latin typeface="Cambria" panose="02040503050406030204" pitchFamily="18" charset="0"/>
                <a:ea typeface="Cambria" panose="02040503050406030204" pitchFamily="18" charset="0"/>
              </a:rPr>
              <a:t>fare</a:t>
            </a:r>
            <a:r>
              <a:rPr lang="en-US" b="0" i="0" dirty="0">
                <a:solidFill>
                  <a:srgbClr val="3C4043"/>
                </a:solidFill>
                <a:effectLst/>
                <a:latin typeface="Cambria" panose="02040503050406030204" pitchFamily="18" charset="0"/>
                <a:ea typeface="Cambria" panose="02040503050406030204" pitchFamily="18" charset="0"/>
              </a:rPr>
              <a:t> - Passenger Fare</a:t>
            </a:r>
          </a:p>
          <a:p>
            <a:r>
              <a:rPr lang="en-US" b="1" i="0" dirty="0">
                <a:solidFill>
                  <a:srgbClr val="3C4043"/>
                </a:solidFill>
                <a:effectLst/>
                <a:latin typeface="Cambria" panose="02040503050406030204" pitchFamily="18" charset="0"/>
                <a:ea typeface="Cambria" panose="02040503050406030204" pitchFamily="18" charset="0"/>
              </a:rPr>
              <a:t>cabin</a:t>
            </a:r>
            <a:r>
              <a:rPr lang="en-US" b="0" i="0" dirty="0">
                <a:solidFill>
                  <a:srgbClr val="3C4043"/>
                </a:solidFill>
                <a:effectLst/>
                <a:latin typeface="Cambria" panose="02040503050406030204" pitchFamily="18" charset="0"/>
                <a:ea typeface="Cambria" panose="02040503050406030204" pitchFamily="18" charset="0"/>
              </a:rPr>
              <a:t> - Cabin</a:t>
            </a:r>
            <a:endParaRPr lang="en-US"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8BA98D33-9331-8E56-0CF3-BB61E9D30716}"/>
              </a:ext>
            </a:extLst>
          </p:cNvPr>
          <p:cNvSpPr>
            <a:spLocks noGrp="1"/>
          </p:cNvSpPr>
          <p:nvPr>
            <p:ph type="sldNum" sz="quarter" idx="12"/>
          </p:nvPr>
        </p:nvSpPr>
        <p:spPr/>
        <p:txBody>
          <a:bodyPr/>
          <a:lstStyle/>
          <a:p>
            <a:fld id="{D8DA9DAA-006C-4F4B-980E-E3DF019B24E2}" type="slidenum">
              <a:rPr lang="en-US" smtClean="0"/>
              <a:t>3</a:t>
            </a:fld>
            <a:endParaRPr lang="en-US" dirty="0"/>
          </a:p>
        </p:txBody>
      </p:sp>
    </p:spTree>
    <p:extLst>
      <p:ext uri="{BB962C8B-B14F-4D97-AF65-F5344CB8AC3E}">
        <p14:creationId xmlns:p14="http://schemas.microsoft.com/office/powerpoint/2010/main" val="265429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589F-3008-2685-C7C7-159ABE2B51D0}"/>
              </a:ext>
            </a:extLst>
          </p:cNvPr>
          <p:cNvSpPr>
            <a:spLocks noGrp="1"/>
          </p:cNvSpPr>
          <p:nvPr>
            <p:ph type="title"/>
          </p:nvPr>
        </p:nvSpPr>
        <p:spPr/>
        <p:txBody>
          <a:bodyPr>
            <a:normAutofit/>
          </a:bodyPr>
          <a:lstStyle/>
          <a:p>
            <a:r>
              <a:rPr lang="en-US" sz="2800" b="1" dirty="0"/>
              <a:t>Features in Titanic </a:t>
            </a:r>
            <a:r>
              <a:rPr lang="en-US" sz="2800" b="1" dirty="0" err="1"/>
              <a:t>DataSet</a:t>
            </a:r>
            <a:endParaRPr lang="en-US" sz="2800" b="1" dirty="0"/>
          </a:p>
        </p:txBody>
      </p:sp>
      <p:sp>
        <p:nvSpPr>
          <p:cNvPr id="3" name="Content Placeholder 2">
            <a:extLst>
              <a:ext uri="{FF2B5EF4-FFF2-40B4-BE49-F238E27FC236}">
                <a16:creationId xmlns:a16="http://schemas.microsoft.com/office/drawing/2014/main" id="{4720F021-2453-AE3D-0E26-3276CBB2ECE6}"/>
              </a:ext>
            </a:extLst>
          </p:cNvPr>
          <p:cNvSpPr>
            <a:spLocks noGrp="1"/>
          </p:cNvSpPr>
          <p:nvPr>
            <p:ph idx="1"/>
          </p:nvPr>
        </p:nvSpPr>
        <p:spPr/>
        <p:txBody>
          <a:bodyPr>
            <a:normAutofit/>
          </a:bodyPr>
          <a:lstStyle/>
          <a:p>
            <a:pPr algn="l"/>
            <a:r>
              <a:rPr lang="en-US" sz="2200" b="1" i="0" dirty="0">
                <a:effectLst/>
                <a:latin typeface="Inter"/>
              </a:rPr>
              <a:t>Which features are categorical?</a:t>
            </a:r>
            <a:endParaRPr lang="en-US" sz="2200" b="0" i="0" dirty="0">
              <a:effectLst/>
              <a:latin typeface="Inter"/>
            </a:endParaRPr>
          </a:p>
          <a:p>
            <a:pPr marL="0" indent="0" algn="l">
              <a:buNone/>
            </a:pPr>
            <a:r>
              <a:rPr lang="en-US" sz="2200" b="0" i="0" dirty="0">
                <a:effectLst/>
                <a:latin typeface="Inter"/>
              </a:rPr>
              <a:t>	 Survived, Sex, and Embarked. Ordinal: </a:t>
            </a:r>
            <a:r>
              <a:rPr lang="en-US" sz="2200" b="0" i="0" dirty="0" err="1">
                <a:effectLst/>
                <a:latin typeface="Inter"/>
              </a:rPr>
              <a:t>Pclass</a:t>
            </a:r>
            <a:r>
              <a:rPr lang="en-US" sz="2200" b="0" i="0" dirty="0">
                <a:effectLst/>
                <a:latin typeface="Inter"/>
              </a:rPr>
              <a:t>.</a:t>
            </a:r>
          </a:p>
          <a:p>
            <a:pPr algn="l"/>
            <a:r>
              <a:rPr lang="en-US" sz="2200" b="1" i="0" dirty="0">
                <a:effectLst/>
                <a:latin typeface="Inter"/>
              </a:rPr>
              <a:t>Which features are numerical?</a:t>
            </a:r>
            <a:endParaRPr lang="en-US" sz="2200" b="0" i="0" dirty="0">
              <a:effectLst/>
              <a:latin typeface="Inter"/>
            </a:endParaRPr>
          </a:p>
          <a:p>
            <a:pPr marL="0" indent="0" algn="l">
              <a:buNone/>
            </a:pPr>
            <a:r>
              <a:rPr lang="en-US" sz="2200" b="0" i="0" dirty="0">
                <a:effectLst/>
                <a:latin typeface="Inter"/>
              </a:rPr>
              <a:t>	Continuous and numerical : Age, Fare. Discrete: </a:t>
            </a:r>
            <a:r>
              <a:rPr lang="en-US" sz="2200" b="0" i="0" dirty="0" err="1">
                <a:effectLst/>
                <a:latin typeface="Inter"/>
              </a:rPr>
              <a:t>SibSp</a:t>
            </a:r>
            <a:r>
              <a:rPr lang="en-US" sz="2200" b="0" i="0" dirty="0">
                <a:effectLst/>
                <a:latin typeface="Inter"/>
              </a:rPr>
              <a:t>, Parch.</a:t>
            </a:r>
          </a:p>
          <a:p>
            <a:r>
              <a:rPr lang="en-US" sz="2200" b="1" dirty="0" err="1">
                <a:latin typeface="Inter"/>
              </a:rPr>
              <a:t>DataSet</a:t>
            </a:r>
            <a:r>
              <a:rPr lang="en-US" sz="2200" b="1" dirty="0">
                <a:latin typeface="Inter"/>
              </a:rPr>
              <a:t> Description </a:t>
            </a:r>
            <a:r>
              <a:rPr lang="en-US" sz="2200" dirty="0"/>
              <a:t>:</a:t>
            </a:r>
          </a:p>
          <a:p>
            <a:pPr marL="0" indent="0">
              <a:buNone/>
            </a:pPr>
            <a:r>
              <a:rPr lang="en-US" sz="2200" b="1" i="0" dirty="0">
                <a:solidFill>
                  <a:srgbClr val="3C4043"/>
                </a:solidFill>
                <a:effectLst/>
                <a:latin typeface="Inter"/>
              </a:rPr>
              <a:t>	The training set </a:t>
            </a:r>
            <a:r>
              <a:rPr lang="en-US" sz="2200" b="0" i="0" dirty="0">
                <a:solidFill>
                  <a:srgbClr val="3C4043"/>
                </a:solidFill>
                <a:effectLst/>
                <a:latin typeface="Inter"/>
              </a:rPr>
              <a:t>should be used to build your machine learning models.</a:t>
            </a:r>
          </a:p>
          <a:p>
            <a:pPr marL="0" indent="0">
              <a:buNone/>
            </a:pPr>
            <a:r>
              <a:rPr lang="en-US" sz="2200" dirty="0">
                <a:solidFill>
                  <a:srgbClr val="3C4043"/>
                </a:solidFill>
                <a:latin typeface="Inter"/>
              </a:rPr>
              <a:t>	</a:t>
            </a:r>
            <a:r>
              <a:rPr lang="en-US" sz="2200" b="1" i="0" dirty="0">
                <a:solidFill>
                  <a:srgbClr val="3C4043"/>
                </a:solidFill>
                <a:effectLst/>
                <a:latin typeface="Inter"/>
              </a:rPr>
              <a:t>The test set </a:t>
            </a:r>
            <a:r>
              <a:rPr lang="en-US" sz="2200" b="0" i="0" dirty="0">
                <a:solidFill>
                  <a:srgbClr val="3C4043"/>
                </a:solidFill>
                <a:effectLst/>
                <a:latin typeface="Inter"/>
              </a:rPr>
              <a:t>should be used to see how well your model performs on unseen data. For the test set, we do not provide the ground truth for each passenger. It is your job to predict these outcomes. </a:t>
            </a:r>
            <a:endParaRPr lang="en-US" sz="2200" dirty="0"/>
          </a:p>
        </p:txBody>
      </p:sp>
      <p:sp>
        <p:nvSpPr>
          <p:cNvPr id="4" name="Slide Number Placeholder 3">
            <a:extLst>
              <a:ext uri="{FF2B5EF4-FFF2-40B4-BE49-F238E27FC236}">
                <a16:creationId xmlns:a16="http://schemas.microsoft.com/office/drawing/2014/main" id="{ED26F03E-42BC-73F2-F6D1-36B715F5752A}"/>
              </a:ext>
            </a:extLst>
          </p:cNvPr>
          <p:cNvSpPr>
            <a:spLocks noGrp="1"/>
          </p:cNvSpPr>
          <p:nvPr>
            <p:ph type="sldNum" sz="quarter" idx="12"/>
          </p:nvPr>
        </p:nvSpPr>
        <p:spPr/>
        <p:txBody>
          <a:bodyPr/>
          <a:lstStyle/>
          <a:p>
            <a:fld id="{D8DA9DAA-006C-4F4B-980E-E3DF019B24E2}" type="slidenum">
              <a:rPr lang="en-US" smtClean="0"/>
              <a:t>4</a:t>
            </a:fld>
            <a:endParaRPr lang="en-US" dirty="0"/>
          </a:p>
        </p:txBody>
      </p:sp>
    </p:spTree>
    <p:extLst>
      <p:ext uri="{BB962C8B-B14F-4D97-AF65-F5344CB8AC3E}">
        <p14:creationId xmlns:p14="http://schemas.microsoft.com/office/powerpoint/2010/main" val="201940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6D7B-F992-79DF-5CAC-6613E33C9154}"/>
              </a:ext>
            </a:extLst>
          </p:cNvPr>
          <p:cNvSpPr>
            <a:spLocks noGrp="1"/>
          </p:cNvSpPr>
          <p:nvPr>
            <p:ph type="title"/>
          </p:nvPr>
        </p:nvSpPr>
        <p:spPr>
          <a:xfrm>
            <a:off x="838200" y="365126"/>
            <a:ext cx="8295861" cy="506112"/>
          </a:xfrm>
        </p:spPr>
        <p:txBody>
          <a:bodyPr>
            <a:normAutofit/>
          </a:bodyPr>
          <a:lstStyle/>
          <a:p>
            <a:r>
              <a:rPr lang="en-US" sz="2800" b="1" dirty="0"/>
              <a:t>Histogram For Variables</a:t>
            </a:r>
          </a:p>
        </p:txBody>
      </p:sp>
      <p:pic>
        <p:nvPicPr>
          <p:cNvPr id="9" name="Content Placeholder 8">
            <a:extLst>
              <a:ext uri="{FF2B5EF4-FFF2-40B4-BE49-F238E27FC236}">
                <a16:creationId xmlns:a16="http://schemas.microsoft.com/office/drawing/2014/main" id="{D8FD5965-4F08-DD78-F741-AF0D532F534D}"/>
              </a:ext>
            </a:extLst>
          </p:cNvPr>
          <p:cNvPicPr>
            <a:picLocks noGrp="1" noChangeAspect="1"/>
          </p:cNvPicPr>
          <p:nvPr>
            <p:ph idx="1"/>
          </p:nvPr>
        </p:nvPicPr>
        <p:blipFill>
          <a:blip r:embed="rId3"/>
          <a:stretch>
            <a:fillRect/>
          </a:stretch>
        </p:blipFill>
        <p:spPr>
          <a:xfrm>
            <a:off x="838200" y="1159472"/>
            <a:ext cx="5257800" cy="4016088"/>
          </a:xfrm>
        </p:spPr>
      </p:pic>
      <p:sp>
        <p:nvSpPr>
          <p:cNvPr id="4" name="Slide Number Placeholder 3">
            <a:extLst>
              <a:ext uri="{FF2B5EF4-FFF2-40B4-BE49-F238E27FC236}">
                <a16:creationId xmlns:a16="http://schemas.microsoft.com/office/drawing/2014/main" id="{C732BB5E-40FE-348B-EECE-D9247155C67B}"/>
              </a:ext>
            </a:extLst>
          </p:cNvPr>
          <p:cNvSpPr>
            <a:spLocks noGrp="1"/>
          </p:cNvSpPr>
          <p:nvPr>
            <p:ph type="sldNum" sz="quarter" idx="12"/>
          </p:nvPr>
        </p:nvSpPr>
        <p:spPr/>
        <p:txBody>
          <a:bodyPr/>
          <a:lstStyle/>
          <a:p>
            <a:fld id="{D8DA9DAA-006C-4F4B-980E-E3DF019B24E2}" type="slidenum">
              <a:rPr lang="en-US" smtClean="0"/>
              <a:t>5</a:t>
            </a:fld>
            <a:endParaRPr lang="en-US" dirty="0"/>
          </a:p>
        </p:txBody>
      </p:sp>
      <p:pic>
        <p:nvPicPr>
          <p:cNvPr id="11" name="Picture 10">
            <a:extLst>
              <a:ext uri="{FF2B5EF4-FFF2-40B4-BE49-F238E27FC236}">
                <a16:creationId xmlns:a16="http://schemas.microsoft.com/office/drawing/2014/main" id="{DC3D71D3-5CFB-1B96-4D97-43416A2C0A16}"/>
              </a:ext>
            </a:extLst>
          </p:cNvPr>
          <p:cNvPicPr>
            <a:picLocks noChangeAspect="1"/>
          </p:cNvPicPr>
          <p:nvPr/>
        </p:nvPicPr>
        <p:blipFill>
          <a:blip r:embed="rId4"/>
          <a:stretch>
            <a:fillRect/>
          </a:stretch>
        </p:blipFill>
        <p:spPr>
          <a:xfrm>
            <a:off x="6333468" y="1138230"/>
            <a:ext cx="5601185" cy="4058571"/>
          </a:xfrm>
          <a:prstGeom prst="rect">
            <a:avLst/>
          </a:prstGeom>
        </p:spPr>
      </p:pic>
      <p:sp>
        <p:nvSpPr>
          <p:cNvPr id="16" name="TextBox 15">
            <a:extLst>
              <a:ext uri="{FF2B5EF4-FFF2-40B4-BE49-F238E27FC236}">
                <a16:creationId xmlns:a16="http://schemas.microsoft.com/office/drawing/2014/main" id="{E22594DA-4DD9-AE00-5A52-AFDD49D535E8}"/>
              </a:ext>
            </a:extLst>
          </p:cNvPr>
          <p:cNvSpPr txBox="1"/>
          <p:nvPr/>
        </p:nvSpPr>
        <p:spPr>
          <a:xfrm>
            <a:off x="1104123" y="5479979"/>
            <a:ext cx="3349690" cy="466583"/>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EB2C40D6-B0F9-9DC6-C8CB-3D8BE0EC143D}"/>
              </a:ext>
            </a:extLst>
          </p:cNvPr>
          <p:cNvSpPr txBox="1"/>
          <p:nvPr/>
        </p:nvSpPr>
        <p:spPr>
          <a:xfrm>
            <a:off x="1256522" y="5346441"/>
            <a:ext cx="4323184" cy="1200329"/>
          </a:xfrm>
          <a:prstGeom prst="rect">
            <a:avLst/>
          </a:prstGeom>
          <a:noFill/>
        </p:spPr>
        <p:txBody>
          <a:bodyPr wrap="square" rtlCol="0">
            <a:spAutoFit/>
          </a:bodyPr>
          <a:lstStyle/>
          <a:p>
            <a:r>
              <a:rPr lang="en-US" dirty="0">
                <a:solidFill>
                  <a:srgbClr val="292929"/>
                </a:solidFill>
                <a:latin typeface="source-serif-pro"/>
              </a:rPr>
              <a:t>F</a:t>
            </a:r>
            <a:r>
              <a:rPr lang="en-US" b="0" i="0" dirty="0">
                <a:solidFill>
                  <a:srgbClr val="292929"/>
                </a:solidFill>
                <a:effectLst/>
                <a:latin typeface="source-serif-pro"/>
              </a:rPr>
              <a:t>rom the histogram above, the histogram appears to be distributed to both left and right indicates the presence of outliers.</a:t>
            </a:r>
            <a:endParaRPr lang="en-US" dirty="0"/>
          </a:p>
          <a:p>
            <a:endParaRPr lang="en-US" dirty="0"/>
          </a:p>
        </p:txBody>
      </p:sp>
      <p:sp>
        <p:nvSpPr>
          <p:cNvPr id="18" name="TextBox 17">
            <a:extLst>
              <a:ext uri="{FF2B5EF4-FFF2-40B4-BE49-F238E27FC236}">
                <a16:creationId xmlns:a16="http://schemas.microsoft.com/office/drawing/2014/main" id="{BBCB9667-59A3-2762-B9CE-E6B8D5868E8C}"/>
              </a:ext>
            </a:extLst>
          </p:cNvPr>
          <p:cNvSpPr txBox="1"/>
          <p:nvPr/>
        </p:nvSpPr>
        <p:spPr>
          <a:xfrm>
            <a:off x="6764693" y="5262465"/>
            <a:ext cx="4805266" cy="923330"/>
          </a:xfrm>
          <a:prstGeom prst="rect">
            <a:avLst/>
          </a:prstGeom>
          <a:noFill/>
        </p:spPr>
        <p:txBody>
          <a:bodyPr wrap="square" rtlCol="0">
            <a:spAutoFit/>
          </a:bodyPr>
          <a:lstStyle/>
          <a:p>
            <a:r>
              <a:rPr lang="en-US" dirty="0">
                <a:solidFill>
                  <a:srgbClr val="292929"/>
                </a:solidFill>
                <a:latin typeface="source-serif-pro"/>
              </a:rPr>
              <a:t>F</a:t>
            </a:r>
            <a:r>
              <a:rPr lang="en-US" b="0" i="0" dirty="0">
                <a:solidFill>
                  <a:srgbClr val="292929"/>
                </a:solidFill>
                <a:effectLst/>
                <a:latin typeface="source-serif-pro"/>
              </a:rPr>
              <a:t>rom the histogram above, the histogram appears to be distributed to the left, indicates the presence of outliers.</a:t>
            </a:r>
            <a:endParaRPr lang="en-US" dirty="0"/>
          </a:p>
        </p:txBody>
      </p:sp>
    </p:spTree>
    <p:extLst>
      <p:ext uri="{BB962C8B-B14F-4D97-AF65-F5344CB8AC3E}">
        <p14:creationId xmlns:p14="http://schemas.microsoft.com/office/powerpoint/2010/main" val="127181782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8CED-5FC7-975E-44E0-358BA1865074}"/>
              </a:ext>
            </a:extLst>
          </p:cNvPr>
          <p:cNvSpPr>
            <a:spLocks noGrp="1"/>
          </p:cNvSpPr>
          <p:nvPr>
            <p:ph type="title"/>
          </p:nvPr>
        </p:nvSpPr>
        <p:spPr>
          <a:xfrm>
            <a:off x="838200" y="365126"/>
            <a:ext cx="7868478" cy="907084"/>
          </a:xfrm>
        </p:spPr>
        <p:txBody>
          <a:bodyPr>
            <a:normAutofit/>
          </a:bodyPr>
          <a:lstStyle/>
          <a:p>
            <a:r>
              <a:rPr lang="en-US" sz="2800" b="1" dirty="0"/>
              <a:t>Histogram For Variables</a:t>
            </a:r>
          </a:p>
        </p:txBody>
      </p:sp>
      <p:sp>
        <p:nvSpPr>
          <p:cNvPr id="4" name="Slide Number Placeholder 3">
            <a:extLst>
              <a:ext uri="{FF2B5EF4-FFF2-40B4-BE49-F238E27FC236}">
                <a16:creationId xmlns:a16="http://schemas.microsoft.com/office/drawing/2014/main" id="{409D851F-5F3C-F52D-BC6B-6AF8EA9C9264}"/>
              </a:ext>
            </a:extLst>
          </p:cNvPr>
          <p:cNvSpPr>
            <a:spLocks noGrp="1"/>
          </p:cNvSpPr>
          <p:nvPr>
            <p:ph type="sldNum" sz="quarter" idx="12"/>
          </p:nvPr>
        </p:nvSpPr>
        <p:spPr/>
        <p:txBody>
          <a:bodyPr/>
          <a:lstStyle/>
          <a:p>
            <a:fld id="{D8DA9DAA-006C-4F4B-980E-E3DF019B24E2}" type="slidenum">
              <a:rPr lang="en-US" smtClean="0"/>
              <a:t>6</a:t>
            </a:fld>
            <a:endParaRPr lang="en-US" dirty="0"/>
          </a:p>
        </p:txBody>
      </p:sp>
      <p:pic>
        <p:nvPicPr>
          <p:cNvPr id="5" name="Content Placeholder 4">
            <a:extLst>
              <a:ext uri="{FF2B5EF4-FFF2-40B4-BE49-F238E27FC236}">
                <a16:creationId xmlns:a16="http://schemas.microsoft.com/office/drawing/2014/main" id="{0CE50606-C268-0949-7B04-8B33CA0EE0F4}"/>
              </a:ext>
            </a:extLst>
          </p:cNvPr>
          <p:cNvPicPr>
            <a:picLocks noGrp="1" noChangeAspect="1"/>
          </p:cNvPicPr>
          <p:nvPr>
            <p:ph idx="1"/>
          </p:nvPr>
        </p:nvPicPr>
        <p:blipFill>
          <a:blip r:embed="rId2"/>
          <a:stretch>
            <a:fillRect/>
          </a:stretch>
        </p:blipFill>
        <p:spPr>
          <a:xfrm>
            <a:off x="1006567" y="1939416"/>
            <a:ext cx="5665846" cy="4106052"/>
          </a:xfrm>
          <a:prstGeom prst="rect">
            <a:avLst/>
          </a:prstGeom>
        </p:spPr>
      </p:pic>
      <p:pic>
        <p:nvPicPr>
          <p:cNvPr id="7" name="Picture 6">
            <a:extLst>
              <a:ext uri="{FF2B5EF4-FFF2-40B4-BE49-F238E27FC236}">
                <a16:creationId xmlns:a16="http://schemas.microsoft.com/office/drawing/2014/main" id="{30DD36F0-48DB-AD1B-03D1-6E093E75B1F6}"/>
              </a:ext>
            </a:extLst>
          </p:cNvPr>
          <p:cNvPicPr>
            <a:picLocks noChangeAspect="1"/>
          </p:cNvPicPr>
          <p:nvPr/>
        </p:nvPicPr>
        <p:blipFill>
          <a:blip r:embed="rId3"/>
          <a:stretch>
            <a:fillRect/>
          </a:stretch>
        </p:blipFill>
        <p:spPr>
          <a:xfrm>
            <a:off x="6672413" y="1939416"/>
            <a:ext cx="5128704" cy="4009136"/>
          </a:xfrm>
          <a:prstGeom prst="rect">
            <a:avLst/>
          </a:prstGeom>
        </p:spPr>
      </p:pic>
    </p:spTree>
    <p:extLst>
      <p:ext uri="{BB962C8B-B14F-4D97-AF65-F5344CB8AC3E}">
        <p14:creationId xmlns:p14="http://schemas.microsoft.com/office/powerpoint/2010/main" val="303608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4294967295"/>
          </p:nvPr>
        </p:nvSpPr>
        <p:spPr>
          <a:xfrm>
            <a:off x="1464906" y="737119"/>
            <a:ext cx="8276253" cy="438538"/>
          </a:xfrm>
        </p:spPr>
        <p:txBody>
          <a:bodyPr>
            <a:normAutofit lnSpcReduction="10000"/>
          </a:bodyPr>
          <a:lstStyle/>
          <a:p>
            <a:pPr marL="0" indent="0">
              <a:buNone/>
            </a:pPr>
            <a:r>
              <a:rPr lang="en-US" b="1" dirty="0"/>
              <a:t>Outliers</a:t>
            </a:r>
          </a:p>
        </p:txBody>
      </p:sp>
      <p:sp>
        <p:nvSpPr>
          <p:cNvPr id="7" name="TextBox 6">
            <a:extLst>
              <a:ext uri="{FF2B5EF4-FFF2-40B4-BE49-F238E27FC236}">
                <a16:creationId xmlns:a16="http://schemas.microsoft.com/office/drawing/2014/main" id="{CDF7DF0D-F48A-8132-DBE7-698731DF9631}"/>
              </a:ext>
            </a:extLst>
          </p:cNvPr>
          <p:cNvSpPr txBox="1"/>
          <p:nvPr/>
        </p:nvSpPr>
        <p:spPr>
          <a:xfrm>
            <a:off x="1464906" y="3429000"/>
            <a:ext cx="9955763" cy="1477328"/>
          </a:xfrm>
          <a:prstGeom prst="rect">
            <a:avLst/>
          </a:prstGeom>
          <a:noFill/>
        </p:spPr>
        <p:txBody>
          <a:bodyPr wrap="square" rtlCol="0">
            <a:spAutoFit/>
          </a:bodyPr>
          <a:lstStyle/>
          <a:p>
            <a:r>
              <a:rPr lang="en-US" dirty="0"/>
              <a:t>The </a:t>
            </a:r>
            <a:r>
              <a:rPr lang="en-US" b="0" i="0" dirty="0">
                <a:solidFill>
                  <a:srgbClr val="292929"/>
                </a:solidFill>
                <a:effectLst/>
                <a:latin typeface="source-serif-pro"/>
              </a:rPr>
              <a:t>skewness value should be within the range of -1 to 1 for a normal distribution, any major changes from this value indicates the presence of extreme value or outlier. the skewness value should be within the range of -1 to 1 for a normal distribution, any major changes from this value indicates the presence of extreme value or outlier.</a:t>
            </a:r>
          </a:p>
          <a:p>
            <a:r>
              <a:rPr lang="en-US" dirty="0">
                <a:solidFill>
                  <a:srgbClr val="292929"/>
                </a:solidFill>
                <a:latin typeface="source-serif-pro"/>
              </a:rPr>
              <a:t>From the Histogram </a:t>
            </a:r>
            <a:endParaRPr lang="en-US" dirty="0"/>
          </a:p>
        </p:txBody>
      </p:sp>
      <p:pic>
        <p:nvPicPr>
          <p:cNvPr id="9" name="Picture 8">
            <a:extLst>
              <a:ext uri="{FF2B5EF4-FFF2-40B4-BE49-F238E27FC236}">
                <a16:creationId xmlns:a16="http://schemas.microsoft.com/office/drawing/2014/main" id="{E48219D6-F695-3FD8-536F-37F2EC3794EF}"/>
              </a:ext>
            </a:extLst>
          </p:cNvPr>
          <p:cNvPicPr>
            <a:picLocks noChangeAspect="1"/>
          </p:cNvPicPr>
          <p:nvPr/>
        </p:nvPicPr>
        <p:blipFill>
          <a:blip r:embed="rId2"/>
          <a:stretch>
            <a:fillRect/>
          </a:stretch>
        </p:blipFill>
        <p:spPr>
          <a:xfrm>
            <a:off x="1250301" y="1175657"/>
            <a:ext cx="11393553" cy="2163891"/>
          </a:xfrm>
          <a:prstGeom prst="rect">
            <a:avLst/>
          </a:prstGeom>
        </p:spPr>
      </p:pic>
    </p:spTree>
    <p:extLst>
      <p:ext uri="{BB962C8B-B14F-4D97-AF65-F5344CB8AC3E}">
        <p14:creationId xmlns:p14="http://schemas.microsoft.com/office/powerpoint/2010/main" val="312476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4294967295"/>
          </p:nvPr>
        </p:nvSpPr>
        <p:spPr>
          <a:xfrm>
            <a:off x="1118118" y="677485"/>
            <a:ext cx="8276253" cy="438538"/>
          </a:xfrm>
        </p:spPr>
        <p:txBody>
          <a:bodyPr>
            <a:normAutofit lnSpcReduction="10000"/>
          </a:bodyPr>
          <a:lstStyle/>
          <a:p>
            <a:pPr marL="0" indent="0">
              <a:buNone/>
            </a:pPr>
            <a:r>
              <a:rPr lang="en-US" b="1" dirty="0">
                <a:solidFill>
                  <a:srgbClr val="000000"/>
                </a:solidFill>
                <a:latin typeface="arial" panose="020B0604020202020204" pitchFamily="34" charset="0"/>
              </a:rPr>
              <a:t>C</a:t>
            </a:r>
            <a:r>
              <a:rPr lang="en-US" b="1" i="0" dirty="0">
                <a:solidFill>
                  <a:srgbClr val="000000"/>
                </a:solidFill>
                <a:effectLst/>
                <a:latin typeface="arial" panose="020B0604020202020204" pitchFamily="34" charset="0"/>
              </a:rPr>
              <a:t>ompare Two scenarios in Titanic </a:t>
            </a:r>
            <a:r>
              <a:rPr lang="en-US" b="1" i="0" dirty="0" err="1">
                <a:solidFill>
                  <a:srgbClr val="000000"/>
                </a:solidFill>
                <a:effectLst/>
                <a:latin typeface="arial" panose="020B0604020202020204" pitchFamily="34" charset="0"/>
              </a:rPr>
              <a:t>DataSet</a:t>
            </a:r>
            <a:endParaRPr lang="en-US" b="1" dirty="0"/>
          </a:p>
          <a:p>
            <a:pPr marL="0" indent="0">
              <a:buNone/>
            </a:pPr>
            <a:endParaRPr lang="en-US" dirty="0"/>
          </a:p>
        </p:txBody>
      </p:sp>
      <p:sp>
        <p:nvSpPr>
          <p:cNvPr id="7" name="TextBox 6">
            <a:extLst>
              <a:ext uri="{FF2B5EF4-FFF2-40B4-BE49-F238E27FC236}">
                <a16:creationId xmlns:a16="http://schemas.microsoft.com/office/drawing/2014/main" id="{CDF7DF0D-F48A-8132-DBE7-698731DF9631}"/>
              </a:ext>
            </a:extLst>
          </p:cNvPr>
          <p:cNvSpPr txBox="1"/>
          <p:nvPr/>
        </p:nvSpPr>
        <p:spPr>
          <a:xfrm>
            <a:off x="1118118" y="1300475"/>
            <a:ext cx="9955763" cy="923330"/>
          </a:xfrm>
          <a:prstGeom prst="rect">
            <a:avLst/>
          </a:prstGeom>
          <a:noFill/>
        </p:spPr>
        <p:txBody>
          <a:bodyPr wrap="square" rtlCol="0">
            <a:spAutoFit/>
          </a:bodyPr>
          <a:lstStyle/>
          <a:p>
            <a:r>
              <a:rPr lang="en-US" dirty="0"/>
              <a:t>Based on the Survival column plotting the counter plot ,trying to derive the number of people survived based on sex.					</a:t>
            </a:r>
          </a:p>
          <a:p>
            <a:endParaRPr lang="en-US" dirty="0"/>
          </a:p>
        </p:txBody>
      </p:sp>
      <p:pic>
        <p:nvPicPr>
          <p:cNvPr id="3" name="Picture 2">
            <a:extLst>
              <a:ext uri="{FF2B5EF4-FFF2-40B4-BE49-F238E27FC236}">
                <a16:creationId xmlns:a16="http://schemas.microsoft.com/office/drawing/2014/main" id="{D3EDA4AC-4861-7FF6-80A5-A961BB87E0D3}"/>
              </a:ext>
            </a:extLst>
          </p:cNvPr>
          <p:cNvPicPr>
            <a:picLocks noChangeAspect="1"/>
          </p:cNvPicPr>
          <p:nvPr/>
        </p:nvPicPr>
        <p:blipFill>
          <a:blip r:embed="rId2"/>
          <a:stretch>
            <a:fillRect/>
          </a:stretch>
        </p:blipFill>
        <p:spPr>
          <a:xfrm>
            <a:off x="920531" y="2090908"/>
            <a:ext cx="10153350" cy="4359587"/>
          </a:xfrm>
          <a:prstGeom prst="rect">
            <a:avLst/>
          </a:prstGeom>
        </p:spPr>
      </p:pic>
    </p:spTree>
    <p:extLst>
      <p:ext uri="{BB962C8B-B14F-4D97-AF65-F5344CB8AC3E}">
        <p14:creationId xmlns:p14="http://schemas.microsoft.com/office/powerpoint/2010/main" val="75168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4294967295"/>
          </p:nvPr>
        </p:nvSpPr>
        <p:spPr>
          <a:xfrm>
            <a:off x="1118118" y="666772"/>
            <a:ext cx="8276253" cy="438538"/>
          </a:xfrm>
        </p:spPr>
        <p:txBody>
          <a:bodyPr>
            <a:normAutofit lnSpcReduction="10000"/>
          </a:bodyPr>
          <a:lstStyle/>
          <a:p>
            <a:pPr marL="0" indent="0">
              <a:buNone/>
            </a:pPr>
            <a:r>
              <a:rPr lang="en-US" b="1" dirty="0">
                <a:solidFill>
                  <a:srgbClr val="000000"/>
                </a:solidFill>
                <a:latin typeface="arial" panose="020B0604020202020204" pitchFamily="34" charset="0"/>
              </a:rPr>
              <a:t>C</a:t>
            </a:r>
            <a:r>
              <a:rPr lang="en-US" b="1" i="0" dirty="0">
                <a:solidFill>
                  <a:srgbClr val="000000"/>
                </a:solidFill>
                <a:effectLst/>
                <a:latin typeface="arial" panose="020B0604020202020204" pitchFamily="34" charset="0"/>
              </a:rPr>
              <a:t>ompare Two scenarios in Titanic </a:t>
            </a:r>
            <a:r>
              <a:rPr lang="en-US" b="1" i="0" dirty="0" err="1">
                <a:solidFill>
                  <a:srgbClr val="000000"/>
                </a:solidFill>
                <a:effectLst/>
                <a:latin typeface="arial" panose="020B0604020202020204" pitchFamily="34" charset="0"/>
              </a:rPr>
              <a:t>DataSet</a:t>
            </a:r>
            <a:endParaRPr lang="en-US" b="1" dirty="0"/>
          </a:p>
        </p:txBody>
      </p:sp>
      <p:sp>
        <p:nvSpPr>
          <p:cNvPr id="7" name="TextBox 6">
            <a:extLst>
              <a:ext uri="{FF2B5EF4-FFF2-40B4-BE49-F238E27FC236}">
                <a16:creationId xmlns:a16="http://schemas.microsoft.com/office/drawing/2014/main" id="{CDF7DF0D-F48A-8132-DBE7-698731DF9631}"/>
              </a:ext>
            </a:extLst>
          </p:cNvPr>
          <p:cNvSpPr txBox="1"/>
          <p:nvPr/>
        </p:nvSpPr>
        <p:spPr>
          <a:xfrm>
            <a:off x="1118118" y="1300475"/>
            <a:ext cx="9955763" cy="923330"/>
          </a:xfrm>
          <a:prstGeom prst="rect">
            <a:avLst/>
          </a:prstGeom>
          <a:noFill/>
        </p:spPr>
        <p:txBody>
          <a:bodyPr wrap="square" rtlCol="0">
            <a:spAutoFit/>
          </a:bodyPr>
          <a:lstStyle/>
          <a:p>
            <a:r>
              <a:rPr lang="en-US" dirty="0"/>
              <a:t>Based on the Survival column plotted the counter plot ,trying to derive the number of people survived based on Passenger Class. Looks like more than 350 people not survived </a:t>
            </a:r>
          </a:p>
          <a:p>
            <a:r>
              <a:rPr lang="en-US" dirty="0"/>
              <a:t> in </a:t>
            </a:r>
            <a:r>
              <a:rPr lang="en-US" dirty="0" err="1"/>
              <a:t>pclass</a:t>
            </a:r>
            <a:r>
              <a:rPr lang="en-US" dirty="0"/>
              <a:t> ‘3’ and around 100-150 people survived in </a:t>
            </a:r>
            <a:r>
              <a:rPr lang="en-US" dirty="0" err="1"/>
              <a:t>pclass</a:t>
            </a:r>
            <a:r>
              <a:rPr lang="en-US" dirty="0"/>
              <a:t> ‘3’.</a:t>
            </a:r>
          </a:p>
        </p:txBody>
      </p:sp>
      <p:sp>
        <p:nvSpPr>
          <p:cNvPr id="4" name="TextBox 3">
            <a:extLst>
              <a:ext uri="{FF2B5EF4-FFF2-40B4-BE49-F238E27FC236}">
                <a16:creationId xmlns:a16="http://schemas.microsoft.com/office/drawing/2014/main" id="{42249C5D-1C48-5B75-A432-75FD0DB19E90}"/>
              </a:ext>
            </a:extLst>
          </p:cNvPr>
          <p:cNvSpPr txBox="1"/>
          <p:nvPr/>
        </p:nvSpPr>
        <p:spPr>
          <a:xfrm>
            <a:off x="1118118" y="5195352"/>
            <a:ext cx="9540050" cy="646331"/>
          </a:xfrm>
          <a:prstGeom prst="rect">
            <a:avLst/>
          </a:prstGeom>
          <a:noFill/>
        </p:spPr>
        <p:txBody>
          <a:bodyPr wrap="square" rtlCol="0">
            <a:spAutoFit/>
          </a:bodyPr>
          <a:lstStyle/>
          <a:p>
            <a:r>
              <a:rPr lang="en-US" dirty="0"/>
              <a:t>					</a:t>
            </a:r>
          </a:p>
          <a:p>
            <a:endParaRPr lang="en-US" dirty="0"/>
          </a:p>
        </p:txBody>
      </p:sp>
      <p:pic>
        <p:nvPicPr>
          <p:cNvPr id="8" name="Picture 7">
            <a:extLst>
              <a:ext uri="{FF2B5EF4-FFF2-40B4-BE49-F238E27FC236}">
                <a16:creationId xmlns:a16="http://schemas.microsoft.com/office/drawing/2014/main" id="{27AA2470-36B1-E41F-8E57-5A69AEC9CFBF}"/>
              </a:ext>
            </a:extLst>
          </p:cNvPr>
          <p:cNvPicPr>
            <a:picLocks noChangeAspect="1"/>
          </p:cNvPicPr>
          <p:nvPr/>
        </p:nvPicPr>
        <p:blipFill>
          <a:blip r:embed="rId2"/>
          <a:stretch>
            <a:fillRect/>
          </a:stretch>
        </p:blipFill>
        <p:spPr>
          <a:xfrm>
            <a:off x="1249862" y="2628300"/>
            <a:ext cx="6022267" cy="3482642"/>
          </a:xfrm>
          <a:prstGeom prst="rect">
            <a:avLst/>
          </a:prstGeom>
        </p:spPr>
      </p:pic>
    </p:spTree>
    <p:extLst>
      <p:ext uri="{BB962C8B-B14F-4D97-AF65-F5344CB8AC3E}">
        <p14:creationId xmlns:p14="http://schemas.microsoft.com/office/powerpoint/2010/main" val="3441244824"/>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{16899122-F2A9-454A-89A1-84AF17A0E3EA}tf89338750_win32</Template>
  <TotalTime>1714</TotalTime>
  <Words>1405</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vt:lpstr>
      <vt:lpstr>Calibri</vt:lpstr>
      <vt:lpstr>Cambria</vt:lpstr>
      <vt:lpstr>Helvetica Neue</vt:lpstr>
      <vt:lpstr>Inter</vt:lpstr>
      <vt:lpstr>Quicksand</vt:lpstr>
      <vt:lpstr>source-serif-pro</vt:lpstr>
      <vt:lpstr>Univers</vt:lpstr>
      <vt:lpstr>GradientUnivers</vt:lpstr>
      <vt:lpstr>Analysis on Kaggle titanic dataset</vt:lpstr>
      <vt:lpstr>Introduction</vt:lpstr>
      <vt:lpstr>Variables</vt:lpstr>
      <vt:lpstr>Features in Titanic DataSet</vt:lpstr>
      <vt:lpstr>Histogram For Variables</vt:lpstr>
      <vt:lpstr>Histogram For Variables</vt:lpstr>
      <vt:lpstr>PowerPoint Presentation</vt:lpstr>
      <vt:lpstr>PowerPoint Presentation</vt:lpstr>
      <vt:lpstr>PowerPoint Presentation</vt:lpstr>
      <vt:lpstr>Mean, Median, Spread and 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Kaggle titanic dataset</dc:title>
  <dc:creator>Hemalatha Subbiah</dc:creator>
  <cp:lastModifiedBy>Hemalatha Subbiah</cp:lastModifiedBy>
  <cp:revision>1</cp:revision>
  <dcterms:created xsi:type="dcterms:W3CDTF">2023-05-24T11:04:25Z</dcterms:created>
  <dcterms:modified xsi:type="dcterms:W3CDTF">2023-06-04T03:50:08Z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