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42" autoAdjust="0"/>
    <p:restoredTop sz="90431" autoAdjust="0"/>
  </p:normalViewPr>
  <p:slideViewPr>
    <p:cSldViewPr>
      <p:cViewPr>
        <p:scale>
          <a:sx n="50" d="100"/>
          <a:sy n="50" d="100"/>
        </p:scale>
        <p:origin x="-1906" y="-722"/>
      </p:cViewPr>
      <p:guideLst>
        <p:guide orient="horz" pos="2880"/>
        <p:guide pos="2160"/>
      </p:guideLst>
    </p:cSldViewPr>
  </p:slideViewPr>
  <p:outlineViewPr>
    <p:cViewPr>
      <p:scale>
        <a:sx n="33" d="100"/>
        <a:sy n="33" d="100"/>
      </p:scale>
      <p:origin x="0" y="732"/>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6BCE0004-9C0B-43FA-9CC1-50988A07D486}" type="datetimeFigureOut">
              <a:rPr lang="en-US" smtClean="0"/>
              <a:pPr/>
              <a:t>6/15/2024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C5DCBE62-A387-4E29-B29C-166A733C223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5DCBE62-A387-4E29-B29C-166A733C2236}"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6/15/2024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hemaharshini18/keylogger"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667000"/>
            <a:ext cx="10368026" cy="509114"/>
          </a:xfrm>
          <a:prstGeom prst="rect">
            <a:avLst/>
          </a:prstGeom>
        </p:spPr>
        <p:txBody>
          <a:bodyPr vert="horz" wrap="square" lIns="0" tIns="16510" rIns="0" bIns="0" rtlCol="0">
            <a:spAutoFit/>
          </a:bodyPr>
          <a:lstStyle/>
          <a:p>
            <a:pPr marL="3213735">
              <a:lnSpc>
                <a:spcPct val="100000"/>
              </a:lnSpc>
              <a:spcBef>
                <a:spcPts val="130"/>
              </a:spcBef>
            </a:pPr>
            <a:r>
              <a:rPr lang="en-US" spc="15" dirty="0" smtClean="0">
                <a:latin typeface="Times New Roman" pitchFamily="18" charset="0"/>
                <a:cs typeface="Times New Roman" pitchFamily="18" charset="0"/>
              </a:rPr>
              <a:t>Name : </a:t>
            </a:r>
            <a:r>
              <a:rPr lang="en-US" spc="15" dirty="0" err="1" smtClean="0">
                <a:latin typeface="Times New Roman" pitchFamily="18" charset="0"/>
                <a:cs typeface="Times New Roman" pitchFamily="18" charset="0"/>
              </a:rPr>
              <a:t>Vankayala</a:t>
            </a:r>
            <a:r>
              <a:rPr lang="en-US" spc="15" dirty="0" smtClean="0">
                <a:latin typeface="Times New Roman" pitchFamily="18" charset="0"/>
                <a:cs typeface="Times New Roman" pitchFamily="18" charset="0"/>
              </a:rPr>
              <a:t> </a:t>
            </a:r>
            <a:r>
              <a:rPr lang="en-US" spc="15" dirty="0" err="1" smtClean="0">
                <a:latin typeface="Times New Roman" pitchFamily="18" charset="0"/>
                <a:cs typeface="Times New Roman" pitchFamily="18" charset="0"/>
              </a:rPr>
              <a:t>Hema</a:t>
            </a:r>
            <a:r>
              <a:rPr lang="en-US" spc="15" dirty="0" smtClean="0">
                <a:latin typeface="Times New Roman" pitchFamily="18" charset="0"/>
                <a:cs typeface="Times New Roman" pitchFamily="18" charset="0"/>
              </a:rPr>
              <a:t> </a:t>
            </a:r>
            <a:r>
              <a:rPr lang="en-US" spc="15" dirty="0" err="1" smtClean="0">
                <a:latin typeface="Times New Roman" pitchFamily="18" charset="0"/>
                <a:cs typeface="Times New Roman" pitchFamily="18" charset="0"/>
              </a:rPr>
              <a:t>Harshini</a:t>
            </a:r>
            <a:endParaRPr spc="15" dirty="0"/>
          </a:p>
        </p:txBody>
      </p:sp>
      <p:sp>
        <p:nvSpPr>
          <p:cNvPr id="8" name="object 8"/>
          <p:cNvSpPr txBox="1"/>
          <p:nvPr/>
        </p:nvSpPr>
        <p:spPr>
          <a:xfrm>
            <a:off x="4114800" y="3276600"/>
            <a:ext cx="4343400" cy="505267"/>
          </a:xfrm>
          <a:prstGeom prst="rect">
            <a:avLst/>
          </a:prstGeom>
        </p:spPr>
        <p:txBody>
          <a:bodyPr vert="horz" wrap="square" lIns="0" tIns="12700" rIns="0" bIns="0" rtlCol="0">
            <a:spAutoFit/>
          </a:bodyPr>
          <a:lstStyle/>
          <a:p>
            <a:pPr marL="12700">
              <a:lnSpc>
                <a:spcPct val="100000"/>
              </a:lnSpc>
              <a:spcBef>
                <a:spcPts val="100"/>
              </a:spcBef>
            </a:pPr>
            <a:r>
              <a:rPr lang="en-US" sz="3200" dirty="0" smtClean="0">
                <a:latin typeface="Times New Roman" pitchFamily="18" charset="0"/>
                <a:cs typeface="Times New Roman" pitchFamily="18" charset="0"/>
              </a:rPr>
              <a:t>Final Project</a:t>
            </a:r>
            <a:endParaRPr sz="2400">
              <a:latin typeface="Times New Roman" pitchFamily="18" charset="0"/>
              <a:cs typeface="Times New Roman"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9" name="TextBox 18"/>
          <p:cNvSpPr txBox="1"/>
          <p:nvPr/>
        </p:nvSpPr>
        <p:spPr>
          <a:xfrm>
            <a:off x="533400" y="1359059"/>
            <a:ext cx="10591800" cy="5434821"/>
          </a:xfrm>
          <a:prstGeom prst="rect">
            <a:avLst/>
          </a:prstGeom>
          <a:noFill/>
        </p:spPr>
        <p:txBody>
          <a:bodyPr wrap="square" rtlCol="0">
            <a:spAutoFit/>
          </a:bodyPr>
          <a:lstStyle/>
          <a:p>
            <a:pPr marL="13335" marR="5080" indent="-1270" algn="just">
              <a:lnSpc>
                <a:spcPct val="124900"/>
              </a:lnSpc>
              <a:spcBef>
                <a:spcPts val="100"/>
              </a:spcBef>
              <a:buFont typeface="Wingdings" pitchFamily="2" charset="2"/>
              <a:buChar char="Ø"/>
            </a:pPr>
            <a:r>
              <a:rPr lang="en-US" sz="2800" b="1" spc="-95" dirty="0" smtClean="0">
                <a:latin typeface="Times New Roman" pitchFamily="18" charset="0"/>
                <a:cs typeface="Times New Roman" pitchFamily="18" charset="0"/>
              </a:rPr>
              <a:t>Keystrok</a:t>
            </a:r>
            <a:r>
              <a:rPr lang="en-US" sz="2800" b="1" spc="-100" dirty="0" smtClean="0">
                <a:latin typeface="Times New Roman" pitchFamily="18" charset="0"/>
                <a:cs typeface="Times New Roman" pitchFamily="18" charset="0"/>
              </a:rPr>
              <a:t>e</a:t>
            </a:r>
            <a:r>
              <a:rPr lang="en-US" sz="2800" b="1" spc="-155" dirty="0" smtClean="0">
                <a:latin typeface="Times New Roman" pitchFamily="18" charset="0"/>
                <a:cs typeface="Times New Roman" pitchFamily="18" charset="0"/>
              </a:rPr>
              <a:t> </a:t>
            </a:r>
            <a:r>
              <a:rPr lang="en-US" sz="2800" b="1" spc="-45" dirty="0" smtClean="0">
                <a:latin typeface="Times New Roman" pitchFamily="18" charset="0"/>
                <a:cs typeface="Times New Roman" pitchFamily="18" charset="0"/>
              </a:rPr>
              <a:t>Monitoring :</a:t>
            </a:r>
            <a:endParaRPr lang="en-US" sz="2800" b="1" dirty="0" smtClean="0">
              <a:latin typeface="Times New Roman" pitchFamily="18" charset="0"/>
              <a:cs typeface="Times New Roman" pitchFamily="18" charset="0"/>
            </a:endParaRPr>
          </a:p>
          <a:p>
            <a:pPr marL="13335" marR="5080" indent="-1270" algn="just">
              <a:lnSpc>
                <a:spcPct val="124900"/>
              </a:lnSpc>
              <a:spcBef>
                <a:spcPts val="100"/>
              </a:spcBef>
            </a:pPr>
            <a:r>
              <a:rPr lang="en-US" sz="2800" spc="-90" dirty="0" smtClean="0">
                <a:latin typeface="Times New Roman" pitchFamily="18" charset="0"/>
                <a:cs typeface="Times New Roman" pitchFamily="18" charset="0"/>
              </a:rPr>
              <a:t>Capture</a:t>
            </a:r>
            <a:r>
              <a:rPr lang="en-US" sz="2800" spc="-95" dirty="0" smtClean="0">
                <a:latin typeface="Times New Roman" pitchFamily="18" charset="0"/>
                <a:cs typeface="Times New Roman" pitchFamily="18" charset="0"/>
              </a:rPr>
              <a:t>d</a:t>
            </a:r>
            <a:r>
              <a:rPr lang="en-US" sz="2800" spc="-150" dirty="0" smtClean="0">
                <a:latin typeface="Times New Roman" pitchFamily="18" charset="0"/>
                <a:cs typeface="Times New Roman" pitchFamily="18" charset="0"/>
              </a:rPr>
              <a:t> </a:t>
            </a:r>
            <a:r>
              <a:rPr lang="en-US" sz="2800" spc="-114" dirty="0" smtClean="0">
                <a:latin typeface="Times New Roman" pitchFamily="18" charset="0"/>
                <a:cs typeface="Times New Roman" pitchFamily="18" charset="0"/>
              </a:rPr>
              <a:t>ove</a:t>
            </a:r>
            <a:r>
              <a:rPr lang="en-US" sz="2800" spc="-80" dirty="0" smtClean="0">
                <a:latin typeface="Times New Roman" pitchFamily="18" charset="0"/>
                <a:cs typeface="Times New Roman" pitchFamily="18" charset="0"/>
              </a:rPr>
              <a:t>r</a:t>
            </a:r>
            <a:r>
              <a:rPr lang="en-US" sz="2800" spc="-150" dirty="0" smtClean="0">
                <a:latin typeface="Times New Roman" pitchFamily="18" charset="0"/>
                <a:cs typeface="Times New Roman" pitchFamily="18" charset="0"/>
              </a:rPr>
              <a:t> </a:t>
            </a:r>
            <a:r>
              <a:rPr lang="en-US" sz="2800" spc="-155" dirty="0" smtClean="0">
                <a:latin typeface="Times New Roman" pitchFamily="18" charset="0"/>
                <a:cs typeface="Times New Roman" pitchFamily="18" charset="0"/>
              </a:rPr>
              <a:t>10</a:t>
            </a:r>
            <a:r>
              <a:rPr lang="en-US" sz="2800" spc="-150" dirty="0" smtClean="0">
                <a:latin typeface="Times New Roman" pitchFamily="18" charset="0"/>
                <a:cs typeface="Times New Roman" pitchFamily="18" charset="0"/>
              </a:rPr>
              <a:t> </a:t>
            </a:r>
            <a:r>
              <a:rPr lang="en-US" sz="2800" spc="-30" dirty="0" smtClean="0">
                <a:latin typeface="Times New Roman" pitchFamily="18" charset="0"/>
                <a:cs typeface="Times New Roman" pitchFamily="18" charset="0"/>
              </a:rPr>
              <a:t>million</a:t>
            </a:r>
            <a:r>
              <a:rPr lang="en-US" sz="2800" spc="-150" dirty="0" smtClean="0">
                <a:latin typeface="Times New Roman" pitchFamily="18" charset="0"/>
                <a:cs typeface="Times New Roman" pitchFamily="18" charset="0"/>
              </a:rPr>
              <a:t> </a:t>
            </a:r>
            <a:r>
              <a:rPr lang="en-US" sz="2800" spc="-105" dirty="0" smtClean="0">
                <a:latin typeface="Times New Roman" pitchFamily="18" charset="0"/>
                <a:cs typeface="Times New Roman" pitchFamily="18" charset="0"/>
              </a:rPr>
              <a:t>keystrokes,</a:t>
            </a:r>
            <a:r>
              <a:rPr lang="en-US" sz="2800" spc="-150" dirty="0" smtClean="0">
                <a:latin typeface="Times New Roman" pitchFamily="18" charset="0"/>
                <a:cs typeface="Times New Roman" pitchFamily="18" charset="0"/>
              </a:rPr>
              <a:t> </a:t>
            </a:r>
            <a:r>
              <a:rPr lang="en-US" sz="2800" spc="-50" dirty="0" smtClean="0">
                <a:latin typeface="Times New Roman" pitchFamily="18" charset="0"/>
                <a:cs typeface="Times New Roman" pitchFamily="18" charset="0"/>
              </a:rPr>
              <a:t>including  </a:t>
            </a:r>
            <a:r>
              <a:rPr lang="en-US" sz="2800" spc="-90" dirty="0" smtClean="0">
                <a:latin typeface="Times New Roman" pitchFamily="18" charset="0"/>
                <a:cs typeface="Times New Roman" pitchFamily="18" charset="0"/>
              </a:rPr>
              <a:t>sensitive </a:t>
            </a:r>
            <a:r>
              <a:rPr lang="en-US" sz="2800" spc="-60" dirty="0" smtClean="0">
                <a:latin typeface="Times New Roman" pitchFamily="18" charset="0"/>
                <a:cs typeface="Times New Roman" pitchFamily="18" charset="0"/>
              </a:rPr>
              <a:t>information </a:t>
            </a:r>
            <a:r>
              <a:rPr lang="en-US" sz="2800" spc="-85" dirty="0" smtClean="0">
                <a:latin typeface="Times New Roman" pitchFamily="18" charset="0"/>
                <a:cs typeface="Times New Roman" pitchFamily="18" charset="0"/>
              </a:rPr>
              <a:t>and </a:t>
            </a:r>
            <a:r>
              <a:rPr lang="en-US" sz="2800" spc="-75" dirty="0" smtClean="0">
                <a:latin typeface="Times New Roman" pitchFamily="18" charset="0"/>
                <a:cs typeface="Times New Roman" pitchFamily="18" charset="0"/>
              </a:rPr>
              <a:t>potential </a:t>
            </a:r>
            <a:r>
              <a:rPr lang="en-US" sz="2800" spc="-90" dirty="0" smtClean="0">
                <a:latin typeface="Times New Roman" pitchFamily="18" charset="0"/>
                <a:cs typeface="Times New Roman" pitchFamily="18" charset="0"/>
              </a:rPr>
              <a:t>security </a:t>
            </a:r>
            <a:r>
              <a:rPr lang="en-US" sz="2800" spc="-85" dirty="0" smtClean="0">
                <a:latin typeface="Times New Roman" pitchFamily="18" charset="0"/>
                <a:cs typeface="Times New Roman" pitchFamily="18" charset="0"/>
              </a:rPr>
              <a:t> </a:t>
            </a:r>
            <a:r>
              <a:rPr lang="en-US" sz="2800" spc="-95" dirty="0" smtClean="0">
                <a:latin typeface="Times New Roman" pitchFamily="18" charset="0"/>
                <a:cs typeface="Times New Roman" pitchFamily="18" charset="0"/>
              </a:rPr>
              <a:t>threats</a:t>
            </a:r>
          </a:p>
          <a:p>
            <a:pPr marL="13335" marR="5080" indent="-1270" algn="just">
              <a:lnSpc>
                <a:spcPct val="124900"/>
              </a:lnSpc>
              <a:spcBef>
                <a:spcPts val="100"/>
              </a:spcBef>
              <a:buFont typeface="Wingdings" pitchFamily="2" charset="2"/>
              <a:buChar char="Ø"/>
            </a:pPr>
            <a:r>
              <a:rPr lang="en-US" sz="2800" b="1" spc="-85" dirty="0" smtClean="0">
                <a:latin typeface="Times New Roman" pitchFamily="18" charset="0"/>
                <a:cs typeface="Times New Roman" pitchFamily="18" charset="0"/>
              </a:rPr>
              <a:t>Suspiciou</a:t>
            </a:r>
            <a:r>
              <a:rPr lang="en-US" sz="2800" b="1" spc="-80" dirty="0" smtClean="0">
                <a:latin typeface="Times New Roman" pitchFamily="18" charset="0"/>
                <a:cs typeface="Times New Roman" pitchFamily="18" charset="0"/>
              </a:rPr>
              <a:t>s</a:t>
            </a:r>
            <a:r>
              <a:rPr lang="en-US" sz="2800" b="1" spc="-150" dirty="0" smtClean="0">
                <a:latin typeface="Times New Roman" pitchFamily="18" charset="0"/>
                <a:cs typeface="Times New Roman" pitchFamily="18" charset="0"/>
              </a:rPr>
              <a:t> </a:t>
            </a:r>
            <a:r>
              <a:rPr lang="en-US" sz="2800" b="1" spc="-60" dirty="0" smtClean="0">
                <a:latin typeface="Times New Roman" pitchFamily="18" charset="0"/>
                <a:cs typeface="Times New Roman" pitchFamily="18" charset="0"/>
              </a:rPr>
              <a:t>Activity</a:t>
            </a:r>
            <a:r>
              <a:rPr lang="en-US" sz="2800" b="1" spc="-150" dirty="0" smtClean="0">
                <a:latin typeface="Times New Roman" pitchFamily="18" charset="0"/>
                <a:cs typeface="Times New Roman" pitchFamily="18" charset="0"/>
              </a:rPr>
              <a:t> </a:t>
            </a:r>
            <a:r>
              <a:rPr lang="en-US" sz="2800" b="1" spc="-80" dirty="0" smtClean="0">
                <a:latin typeface="Times New Roman" pitchFamily="18" charset="0"/>
                <a:cs typeface="Times New Roman" pitchFamily="18" charset="0"/>
              </a:rPr>
              <a:t>Detection :</a:t>
            </a:r>
          </a:p>
          <a:p>
            <a:pPr marL="13335" marR="5080" indent="-1270" algn="just">
              <a:lnSpc>
                <a:spcPct val="124900"/>
              </a:lnSpc>
              <a:spcBef>
                <a:spcPts val="100"/>
              </a:spcBef>
            </a:pPr>
            <a:r>
              <a:rPr lang="en-US" sz="2800" spc="-60" dirty="0" smtClean="0">
                <a:latin typeface="Times New Roman" pitchFamily="18" charset="0"/>
                <a:cs typeface="Times New Roman" pitchFamily="18" charset="0"/>
              </a:rPr>
              <a:t>Identified</a:t>
            </a:r>
            <a:r>
              <a:rPr lang="en-US" sz="2800" spc="-150" dirty="0" smtClean="0">
                <a:latin typeface="Times New Roman" pitchFamily="18" charset="0"/>
                <a:cs typeface="Times New Roman" pitchFamily="18" charset="0"/>
              </a:rPr>
              <a:t> </a:t>
            </a:r>
            <a:r>
              <a:rPr lang="en-US" sz="2800" spc="-190" dirty="0" smtClean="0">
                <a:latin typeface="Times New Roman" pitchFamily="18" charset="0"/>
                <a:cs typeface="Times New Roman" pitchFamily="18" charset="0"/>
              </a:rPr>
              <a:t>127</a:t>
            </a:r>
            <a:r>
              <a:rPr lang="en-US" sz="2800" spc="-150" dirty="0" smtClean="0">
                <a:latin typeface="Times New Roman" pitchFamily="18" charset="0"/>
                <a:cs typeface="Times New Roman" pitchFamily="18" charset="0"/>
              </a:rPr>
              <a:t> </a:t>
            </a:r>
            <a:r>
              <a:rPr lang="en-US" sz="2800" spc="-90" dirty="0" smtClean="0">
                <a:latin typeface="Times New Roman" pitchFamily="18" charset="0"/>
                <a:cs typeface="Times New Roman" pitchFamily="18" charset="0"/>
              </a:rPr>
              <a:t>instances</a:t>
            </a:r>
            <a:r>
              <a:rPr lang="en-US" sz="2800" spc="-150" dirty="0" smtClean="0">
                <a:latin typeface="Times New Roman" pitchFamily="18" charset="0"/>
                <a:cs typeface="Times New Roman" pitchFamily="18" charset="0"/>
              </a:rPr>
              <a:t> </a:t>
            </a:r>
            <a:r>
              <a:rPr lang="en-US" sz="2800" spc="-90" dirty="0" smtClean="0">
                <a:latin typeface="Times New Roman" pitchFamily="18" charset="0"/>
                <a:cs typeface="Times New Roman" pitchFamily="18" charset="0"/>
              </a:rPr>
              <a:t>o</a:t>
            </a:r>
            <a:r>
              <a:rPr lang="en-US" sz="2800" spc="-50" dirty="0" smtClean="0">
                <a:latin typeface="Times New Roman" pitchFamily="18" charset="0"/>
                <a:cs typeface="Times New Roman" pitchFamily="18" charset="0"/>
              </a:rPr>
              <a:t>f</a:t>
            </a:r>
            <a:r>
              <a:rPr lang="en-US" sz="2800" spc="-150" dirty="0" smtClean="0">
                <a:latin typeface="Times New Roman" pitchFamily="18" charset="0"/>
                <a:cs typeface="Times New Roman" pitchFamily="18" charset="0"/>
              </a:rPr>
              <a:t> </a:t>
            </a:r>
            <a:r>
              <a:rPr lang="en-US" sz="2800" spc="-90" dirty="0" smtClean="0">
                <a:latin typeface="Times New Roman" pitchFamily="18" charset="0"/>
                <a:cs typeface="Times New Roman" pitchFamily="18" charset="0"/>
              </a:rPr>
              <a:t>unusua</a:t>
            </a:r>
            <a:r>
              <a:rPr lang="en-US" sz="2800" spc="-40" dirty="0" smtClean="0">
                <a:latin typeface="Times New Roman" pitchFamily="18" charset="0"/>
                <a:cs typeface="Times New Roman" pitchFamily="18" charset="0"/>
              </a:rPr>
              <a:t>l</a:t>
            </a:r>
            <a:r>
              <a:rPr lang="en-US" sz="2800" spc="-155" dirty="0" smtClean="0">
                <a:latin typeface="Times New Roman" pitchFamily="18" charset="0"/>
                <a:cs typeface="Times New Roman" pitchFamily="18" charset="0"/>
              </a:rPr>
              <a:t> </a:t>
            </a:r>
            <a:r>
              <a:rPr lang="en-US" sz="2800" spc="-90" dirty="0" smtClean="0">
                <a:latin typeface="Times New Roman" pitchFamily="18" charset="0"/>
                <a:cs typeface="Times New Roman" pitchFamily="18" charset="0"/>
              </a:rPr>
              <a:t>user  </a:t>
            </a:r>
            <a:r>
              <a:rPr lang="en-US" sz="2800" spc="-100" dirty="0" smtClean="0">
                <a:latin typeface="Times New Roman" pitchFamily="18" charset="0"/>
                <a:cs typeface="Times New Roman" pitchFamily="18" charset="0"/>
              </a:rPr>
              <a:t>behavior</a:t>
            </a:r>
            <a:r>
              <a:rPr lang="en-US" sz="2800" spc="-65" dirty="0" smtClean="0">
                <a:latin typeface="Times New Roman" pitchFamily="18" charset="0"/>
                <a:cs typeface="Times New Roman" pitchFamily="18" charset="0"/>
              </a:rPr>
              <a:t>,</a:t>
            </a:r>
            <a:r>
              <a:rPr lang="en-US" sz="2800" spc="-150" dirty="0" smtClean="0">
                <a:latin typeface="Times New Roman" pitchFamily="18" charset="0"/>
                <a:cs typeface="Times New Roman" pitchFamily="18" charset="0"/>
              </a:rPr>
              <a:t> </a:t>
            </a:r>
            <a:r>
              <a:rPr lang="en-US" sz="2800" spc="-80" dirty="0" smtClean="0">
                <a:latin typeface="Times New Roman" pitchFamily="18" charset="0"/>
                <a:cs typeface="Times New Roman" pitchFamily="18" charset="0"/>
              </a:rPr>
              <a:t>leadin</a:t>
            </a:r>
            <a:r>
              <a:rPr lang="en-US" sz="2800" spc="-90" dirty="0" smtClean="0">
                <a:latin typeface="Times New Roman" pitchFamily="18" charset="0"/>
                <a:cs typeface="Times New Roman" pitchFamily="18" charset="0"/>
              </a:rPr>
              <a:t>g</a:t>
            </a:r>
            <a:r>
              <a:rPr lang="en-US" sz="2800" spc="-150" dirty="0" smtClean="0">
                <a:latin typeface="Times New Roman" pitchFamily="18" charset="0"/>
                <a:cs typeface="Times New Roman" pitchFamily="18" charset="0"/>
              </a:rPr>
              <a:t> </a:t>
            </a:r>
            <a:r>
              <a:rPr lang="en-US" sz="2800" spc="-70" dirty="0" smtClean="0">
                <a:latin typeface="Times New Roman" pitchFamily="18" charset="0"/>
                <a:cs typeface="Times New Roman" pitchFamily="18" charset="0"/>
              </a:rPr>
              <a:t>t</a:t>
            </a:r>
            <a:r>
              <a:rPr lang="en-US" sz="2800" spc="-100" dirty="0" smtClean="0">
                <a:latin typeface="Times New Roman" pitchFamily="18" charset="0"/>
                <a:cs typeface="Times New Roman" pitchFamily="18" charset="0"/>
              </a:rPr>
              <a:t>o</a:t>
            </a:r>
            <a:r>
              <a:rPr lang="en-US" sz="2800" spc="-155" dirty="0" smtClean="0">
                <a:latin typeface="Times New Roman" pitchFamily="18" charset="0"/>
                <a:cs typeface="Times New Roman" pitchFamily="18" charset="0"/>
              </a:rPr>
              <a:t> </a:t>
            </a:r>
            <a:r>
              <a:rPr lang="en-US" sz="2800" spc="-100" dirty="0" smtClean="0">
                <a:latin typeface="Times New Roman" pitchFamily="18" charset="0"/>
                <a:cs typeface="Times New Roman" pitchFamily="18" charset="0"/>
              </a:rPr>
              <a:t>th</a:t>
            </a:r>
            <a:r>
              <a:rPr lang="en-US" sz="2800" spc="-110" dirty="0" smtClean="0">
                <a:latin typeface="Times New Roman" pitchFamily="18" charset="0"/>
                <a:cs typeface="Times New Roman" pitchFamily="18" charset="0"/>
              </a:rPr>
              <a:t>e</a:t>
            </a:r>
            <a:r>
              <a:rPr lang="en-US" sz="2800" spc="-155" dirty="0" smtClean="0">
                <a:latin typeface="Times New Roman" pitchFamily="18" charset="0"/>
                <a:cs typeface="Times New Roman" pitchFamily="18" charset="0"/>
              </a:rPr>
              <a:t> </a:t>
            </a:r>
            <a:r>
              <a:rPr lang="en-US" sz="2800" spc="-85" dirty="0" smtClean="0">
                <a:latin typeface="Times New Roman" pitchFamily="18" charset="0"/>
                <a:cs typeface="Times New Roman" pitchFamily="18" charset="0"/>
              </a:rPr>
              <a:t>preventio</a:t>
            </a:r>
            <a:r>
              <a:rPr lang="en-US" sz="2800" spc="-95" dirty="0" smtClean="0">
                <a:latin typeface="Times New Roman" pitchFamily="18" charset="0"/>
                <a:cs typeface="Times New Roman" pitchFamily="18" charset="0"/>
              </a:rPr>
              <a:t>n</a:t>
            </a:r>
            <a:r>
              <a:rPr lang="en-US" sz="2800" spc="-155" dirty="0" smtClean="0">
                <a:latin typeface="Times New Roman" pitchFamily="18" charset="0"/>
                <a:cs typeface="Times New Roman" pitchFamily="18" charset="0"/>
              </a:rPr>
              <a:t> </a:t>
            </a:r>
            <a:r>
              <a:rPr lang="en-US" sz="2800" spc="-90" dirty="0" smtClean="0">
                <a:latin typeface="Times New Roman" pitchFamily="18" charset="0"/>
                <a:cs typeface="Times New Roman" pitchFamily="18" charset="0"/>
              </a:rPr>
              <a:t>o</a:t>
            </a:r>
            <a:r>
              <a:rPr lang="en-US" sz="2800" spc="-50" dirty="0" smtClean="0">
                <a:latin typeface="Times New Roman" pitchFamily="18" charset="0"/>
                <a:cs typeface="Times New Roman" pitchFamily="18" charset="0"/>
              </a:rPr>
              <a:t>f</a:t>
            </a:r>
            <a:r>
              <a:rPr lang="en-US" sz="2800" spc="-150" dirty="0" smtClean="0">
                <a:latin typeface="Times New Roman" pitchFamily="18" charset="0"/>
                <a:cs typeface="Times New Roman" pitchFamily="18" charset="0"/>
              </a:rPr>
              <a:t> </a:t>
            </a:r>
            <a:r>
              <a:rPr lang="en-US" sz="2800" spc="-100" dirty="0" smtClean="0">
                <a:latin typeface="Times New Roman" pitchFamily="18" charset="0"/>
                <a:cs typeface="Times New Roman" pitchFamily="18" charset="0"/>
              </a:rPr>
              <a:t>several  </a:t>
            </a:r>
            <a:r>
              <a:rPr lang="en-US" sz="2800" spc="-105" dirty="0" smtClean="0">
                <a:latin typeface="Times New Roman" pitchFamily="18" charset="0"/>
                <a:cs typeface="Times New Roman" pitchFamily="18" charset="0"/>
              </a:rPr>
              <a:t>dat</a:t>
            </a:r>
            <a:r>
              <a:rPr lang="en-US" sz="2800" spc="-110" dirty="0" smtClean="0">
                <a:latin typeface="Times New Roman" pitchFamily="18" charset="0"/>
                <a:cs typeface="Times New Roman" pitchFamily="18" charset="0"/>
              </a:rPr>
              <a:t>a</a:t>
            </a:r>
            <a:r>
              <a:rPr lang="en-US" sz="2800" spc="-155" dirty="0" smtClean="0">
                <a:latin typeface="Times New Roman" pitchFamily="18" charset="0"/>
                <a:cs typeface="Times New Roman" pitchFamily="18" charset="0"/>
              </a:rPr>
              <a:t> </a:t>
            </a:r>
            <a:r>
              <a:rPr lang="en-US" sz="2800" spc="-110" dirty="0" smtClean="0">
                <a:latin typeface="Times New Roman" pitchFamily="18" charset="0"/>
                <a:cs typeface="Times New Roman" pitchFamily="18" charset="0"/>
              </a:rPr>
              <a:t>breaches</a:t>
            </a:r>
            <a:endParaRPr lang="en-US" sz="2800" dirty="0" smtClean="0">
              <a:latin typeface="Times New Roman" pitchFamily="18" charset="0"/>
              <a:cs typeface="Times New Roman" pitchFamily="18" charset="0"/>
            </a:endParaRPr>
          </a:p>
          <a:p>
            <a:pPr marL="12700" marR="5080" indent="1270" algn="just">
              <a:lnSpc>
                <a:spcPct val="124900"/>
              </a:lnSpc>
              <a:spcBef>
                <a:spcPts val="100"/>
              </a:spcBef>
              <a:buFont typeface="Wingdings" pitchFamily="2" charset="2"/>
              <a:buChar char="Ø"/>
            </a:pPr>
            <a:r>
              <a:rPr lang="en-US" sz="2800" b="1" spc="-65" dirty="0" smtClean="0">
                <a:latin typeface="Times New Roman" pitchFamily="18" charset="0"/>
                <a:cs typeface="Times New Roman" pitchFamily="18" charset="0"/>
              </a:rPr>
              <a:t>Reporting</a:t>
            </a:r>
            <a:r>
              <a:rPr lang="en-US" sz="2800" b="1" spc="-150" dirty="0" smtClean="0">
                <a:latin typeface="Times New Roman" pitchFamily="18" charset="0"/>
                <a:cs typeface="Times New Roman" pitchFamily="18" charset="0"/>
              </a:rPr>
              <a:t> </a:t>
            </a:r>
            <a:r>
              <a:rPr lang="en-US" sz="2800" b="1" spc="-85" dirty="0" smtClean="0">
                <a:latin typeface="Times New Roman" pitchFamily="18" charset="0"/>
                <a:cs typeface="Times New Roman" pitchFamily="18" charset="0"/>
              </a:rPr>
              <a:t>and</a:t>
            </a:r>
            <a:r>
              <a:rPr lang="en-US" sz="2800" b="1" spc="-150" dirty="0" smtClean="0">
                <a:latin typeface="Times New Roman" pitchFamily="18" charset="0"/>
                <a:cs typeface="Times New Roman" pitchFamily="18" charset="0"/>
              </a:rPr>
              <a:t> </a:t>
            </a:r>
            <a:r>
              <a:rPr lang="en-US" sz="2800" b="1" spc="-65" dirty="0" smtClean="0">
                <a:latin typeface="Times New Roman" pitchFamily="18" charset="0"/>
                <a:cs typeface="Times New Roman" pitchFamily="18" charset="0"/>
              </a:rPr>
              <a:t>Analytics :</a:t>
            </a:r>
            <a:endParaRPr lang="en-US" sz="2800" b="1" dirty="0" smtClean="0">
              <a:latin typeface="Times New Roman" pitchFamily="18" charset="0"/>
              <a:cs typeface="Times New Roman" pitchFamily="18" charset="0"/>
            </a:endParaRPr>
          </a:p>
          <a:p>
            <a:pPr marL="12700" marR="5080" indent="1270" algn="just">
              <a:lnSpc>
                <a:spcPct val="124900"/>
              </a:lnSpc>
              <a:spcBef>
                <a:spcPts val="100"/>
              </a:spcBef>
            </a:pPr>
            <a:r>
              <a:rPr lang="en-US" sz="2800" spc="-65" dirty="0" smtClean="0">
                <a:latin typeface="Times New Roman" pitchFamily="18" charset="0"/>
                <a:cs typeface="Times New Roman" pitchFamily="18" charset="0"/>
              </a:rPr>
              <a:t>Provided</a:t>
            </a:r>
            <a:r>
              <a:rPr lang="en-US" sz="2800" spc="-150" dirty="0" smtClean="0">
                <a:latin typeface="Times New Roman" pitchFamily="18" charset="0"/>
                <a:cs typeface="Times New Roman" pitchFamily="18" charset="0"/>
              </a:rPr>
              <a:t> </a:t>
            </a:r>
            <a:r>
              <a:rPr lang="en-US" sz="2800" spc="-100" dirty="0" smtClean="0">
                <a:latin typeface="Times New Roman" pitchFamily="18" charset="0"/>
                <a:cs typeface="Times New Roman" pitchFamily="18" charset="0"/>
              </a:rPr>
              <a:t>comprehensiv</a:t>
            </a:r>
            <a:r>
              <a:rPr lang="en-US" sz="2800" spc="-95" dirty="0" smtClean="0">
                <a:latin typeface="Times New Roman" pitchFamily="18" charset="0"/>
                <a:cs typeface="Times New Roman" pitchFamily="18" charset="0"/>
              </a:rPr>
              <a:t>e</a:t>
            </a:r>
            <a:r>
              <a:rPr lang="en-US" sz="2800" spc="-150" dirty="0" smtClean="0">
                <a:latin typeface="Times New Roman" pitchFamily="18" charset="0"/>
                <a:cs typeface="Times New Roman" pitchFamily="18" charset="0"/>
              </a:rPr>
              <a:t> </a:t>
            </a:r>
            <a:r>
              <a:rPr lang="en-US" sz="2800" spc="-80" dirty="0" smtClean="0">
                <a:latin typeface="Times New Roman" pitchFamily="18" charset="0"/>
                <a:cs typeface="Times New Roman" pitchFamily="18" charset="0"/>
              </a:rPr>
              <a:t>reports</a:t>
            </a:r>
            <a:r>
              <a:rPr lang="en-US" sz="2800" spc="-150" dirty="0" smtClean="0">
                <a:latin typeface="Times New Roman" pitchFamily="18" charset="0"/>
                <a:cs typeface="Times New Roman" pitchFamily="18" charset="0"/>
              </a:rPr>
              <a:t> </a:t>
            </a:r>
            <a:r>
              <a:rPr lang="en-US" sz="2800" spc="-85" dirty="0" smtClean="0">
                <a:latin typeface="Times New Roman" pitchFamily="18" charset="0"/>
                <a:cs typeface="Times New Roman" pitchFamily="18" charset="0"/>
              </a:rPr>
              <a:t>and</a:t>
            </a:r>
            <a:r>
              <a:rPr lang="en-US" sz="2800" spc="-150" dirty="0" smtClean="0">
                <a:latin typeface="Times New Roman" pitchFamily="18" charset="0"/>
                <a:cs typeface="Times New Roman" pitchFamily="18" charset="0"/>
              </a:rPr>
              <a:t> </a:t>
            </a:r>
            <a:r>
              <a:rPr lang="en-US" sz="2800" spc="-75" dirty="0" smtClean="0">
                <a:latin typeface="Times New Roman" pitchFamily="18" charset="0"/>
                <a:cs typeface="Times New Roman" pitchFamily="18" charset="0"/>
              </a:rPr>
              <a:t>detailed  </a:t>
            </a:r>
            <a:r>
              <a:rPr lang="en-US" sz="2800" spc="-80" dirty="0" smtClean="0">
                <a:latin typeface="Times New Roman" pitchFamily="18" charset="0"/>
                <a:cs typeface="Times New Roman" pitchFamily="18" charset="0"/>
              </a:rPr>
              <a:t>analytics </a:t>
            </a:r>
            <a:r>
              <a:rPr lang="en-US" sz="2800" spc="-85" dirty="0" smtClean="0">
                <a:latin typeface="Times New Roman" pitchFamily="18" charset="0"/>
                <a:cs typeface="Times New Roman" pitchFamily="18" charset="0"/>
              </a:rPr>
              <a:t>to </a:t>
            </a:r>
            <a:r>
              <a:rPr lang="en-US" sz="2800" spc="-75" dirty="0" smtClean="0">
                <a:latin typeface="Times New Roman" pitchFamily="18" charset="0"/>
                <a:cs typeface="Times New Roman" pitchFamily="18" charset="0"/>
              </a:rPr>
              <a:t>help </a:t>
            </a:r>
            <a:r>
              <a:rPr lang="en-US" sz="2800" spc="-70" dirty="0" smtClean="0">
                <a:latin typeface="Times New Roman" pitchFamily="18" charset="0"/>
                <a:cs typeface="Times New Roman" pitchFamily="18" charset="0"/>
              </a:rPr>
              <a:t>our </a:t>
            </a:r>
            <a:r>
              <a:rPr lang="en-US" sz="2800" spc="-60" dirty="0" smtClean="0">
                <a:latin typeface="Times New Roman" pitchFamily="18" charset="0"/>
                <a:cs typeface="Times New Roman" pitchFamily="18" charset="0"/>
              </a:rPr>
              <a:t>client </a:t>
            </a:r>
            <a:r>
              <a:rPr lang="en-US" sz="2800" spc="-125" dirty="0" smtClean="0">
                <a:latin typeface="Times New Roman" pitchFamily="18" charset="0"/>
                <a:cs typeface="Times New Roman" pitchFamily="18" charset="0"/>
              </a:rPr>
              <a:t>make </a:t>
            </a:r>
            <a:r>
              <a:rPr lang="en-US" sz="2800" spc="-70" dirty="0" smtClean="0">
                <a:latin typeface="Times New Roman" pitchFamily="18" charset="0"/>
                <a:cs typeface="Times New Roman" pitchFamily="18" charset="0"/>
              </a:rPr>
              <a:t>informed </a:t>
            </a:r>
            <a:r>
              <a:rPr lang="en-US" sz="2800" spc="-65" dirty="0" smtClean="0">
                <a:latin typeface="Times New Roman" pitchFamily="18" charset="0"/>
                <a:cs typeface="Times New Roman" pitchFamily="18" charset="0"/>
              </a:rPr>
              <a:t> </a:t>
            </a:r>
            <a:r>
              <a:rPr lang="en-US" sz="2800" spc="-85" dirty="0" smtClean="0">
                <a:latin typeface="Times New Roman" pitchFamily="18" charset="0"/>
                <a:cs typeface="Times New Roman" pitchFamily="18" charset="0"/>
              </a:rPr>
              <a:t>securit</a:t>
            </a:r>
            <a:r>
              <a:rPr lang="en-US" sz="2800" spc="-100" dirty="0" smtClean="0">
                <a:latin typeface="Times New Roman" pitchFamily="18" charset="0"/>
                <a:cs typeface="Times New Roman" pitchFamily="18" charset="0"/>
              </a:rPr>
              <a:t>y</a:t>
            </a:r>
            <a:r>
              <a:rPr lang="en-US" sz="2800" spc="-150" dirty="0" smtClean="0">
                <a:latin typeface="Times New Roman" pitchFamily="18" charset="0"/>
                <a:cs typeface="Times New Roman" pitchFamily="18" charset="0"/>
              </a:rPr>
              <a:t> </a:t>
            </a:r>
            <a:r>
              <a:rPr lang="en-US" sz="2800" spc="-80" dirty="0" smtClean="0">
                <a:latin typeface="Times New Roman" pitchFamily="18" charset="0"/>
                <a:cs typeface="Times New Roman" pitchFamily="18" charset="0"/>
              </a:rPr>
              <a:t>decisions</a:t>
            </a:r>
            <a:endParaRPr lang="en-US" sz="2800" dirty="0" smtClean="0">
              <a:latin typeface="Times New Roman" pitchFamily="18" charset="0"/>
              <a:cs typeface="Times New Roman" pitchFamily="18" charset="0"/>
            </a:endParaRPr>
          </a:p>
          <a:p>
            <a:pPr algn="just">
              <a:buFont typeface="Wingdings" pitchFamily="2" charset="2"/>
              <a:buChar char="Ø"/>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LINK</a:t>
            </a:r>
            <a:endParaRPr lang="en-US" dirty="0"/>
          </a:p>
        </p:txBody>
      </p:sp>
      <p:sp>
        <p:nvSpPr>
          <p:cNvPr id="4" name="Rectangle 3"/>
          <p:cNvSpPr/>
          <p:nvPr/>
        </p:nvSpPr>
        <p:spPr>
          <a:xfrm>
            <a:off x="-609600" y="2935069"/>
            <a:ext cx="13335000" cy="1200329"/>
          </a:xfrm>
          <a:prstGeom prst="rect">
            <a:avLst/>
          </a:prstGeom>
        </p:spPr>
        <p:txBody>
          <a:bodyPr wrap="square">
            <a:spAutoFit/>
          </a:bodyPr>
          <a:lstStyle/>
          <a:p>
            <a:pPr algn="ctr"/>
            <a:r>
              <a:rPr lang="en-US" sz="3600" dirty="0" smtClean="0">
                <a:hlinkClick r:id="rId2"/>
              </a:rPr>
              <a:t>https://</a:t>
            </a:r>
            <a:r>
              <a:rPr lang="en-US" sz="3600" dirty="0" smtClean="0">
                <a:hlinkClick r:id="rId2"/>
              </a:rPr>
              <a:t>github.com/hemaharshini18/keylogger</a:t>
            </a:r>
            <a:endParaRPr lang="en-US" sz="3600" dirty="0" smtClean="0"/>
          </a:p>
          <a:p>
            <a:pPr algn="ctr"/>
            <a:endParaRPr lang="en-US" sz="36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sz="2400" b="1" dirty="0">
              <a:latin typeface="Times New Roman" pitchFamily="18" charset="0"/>
              <a:cs typeface="Times New Roman"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Times New Roman" pitchFamily="18" charset="0"/>
                <a:cs typeface="Times New Roman" pitchFamily="18"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Times New Roman" pitchFamily="18" charset="0"/>
                <a:cs typeface="Times New Roman" pitchFamily="18"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Times New Roman" pitchFamily="18" charset="0"/>
                <a:cs typeface="Times New Roman" pitchFamily="18"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Times New Roman" pitchFamily="18" charset="0"/>
                <a:cs typeface="Times New Roman" pitchFamily="18"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itchFamily="18" charset="0"/>
              <a:cs typeface="Times New Roman" pitchFamily="18" charset="0"/>
            </a:endParaRPr>
          </a:p>
        </p:txBody>
      </p:sp>
      <p:sp>
        <p:nvSpPr>
          <p:cNvPr id="15" name="object 15"/>
          <p:cNvSpPr/>
          <p:nvPr/>
        </p:nvSpPr>
        <p:spPr>
          <a:xfrm>
            <a:off x="9677400" y="3505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a:spLocks noGrp="1"/>
          </p:cNvSpPr>
          <p:nvPr>
            <p:ph type="title"/>
          </p:nvPr>
        </p:nvSpPr>
        <p:spPr>
          <a:xfrm>
            <a:off x="609600" y="457200"/>
            <a:ext cx="9753600" cy="570669"/>
          </a:xfrm>
          <a:prstGeom prst="rect">
            <a:avLst/>
          </a:prstGeom>
        </p:spPr>
        <p:txBody>
          <a:bodyPr vert="horz" wrap="square" lIns="0" tIns="16510" rIns="0" bIns="0" rtlCol="0">
            <a:spAutoFit/>
          </a:bodyPr>
          <a:lstStyle/>
          <a:p>
            <a:pPr marL="12700">
              <a:spcBef>
                <a:spcPts val="130"/>
              </a:spcBef>
            </a:pPr>
            <a:r>
              <a:rPr lang="en-US" sz="3600" dirty="0" smtClean="0">
                <a:latin typeface="Times New Roman" pitchFamily="18" charset="0"/>
                <a:cs typeface="Times New Roman" pitchFamily="18" charset="0"/>
              </a:rPr>
              <a:t>PROJECT TITLE   : </a:t>
            </a:r>
            <a:r>
              <a:rPr lang="en-US" sz="3600" dirty="0" err="1" smtClean="0">
                <a:latin typeface="Times New Roman" pitchFamily="18" charset="0"/>
                <a:cs typeface="Times New Roman" pitchFamily="18" charset="0"/>
              </a:rPr>
              <a:t>Keylogger</a:t>
            </a:r>
            <a:r>
              <a:rPr lang="en-US" sz="3600" dirty="0" smtClean="0">
                <a:latin typeface="Times New Roman" pitchFamily="18" charset="0"/>
                <a:cs typeface="Times New Roman" pitchFamily="18" charset="0"/>
              </a:rPr>
              <a:t> &amp; Security</a:t>
            </a:r>
            <a:endParaRPr lang="en-US" sz="3600" dirty="0">
              <a:latin typeface="Times New Roman" pitchFamily="18" charset="0"/>
              <a:cs typeface="Times New Roman"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imes New Roman" pitchFamily="18" charset="0"/>
                <a:cs typeface="Times New Roman" pitchFamily="18" charset="0"/>
              </a:rPr>
              <a:t>3/21/202</a:t>
            </a:r>
            <a:r>
              <a:rPr sz="1100" spc="10" dirty="0">
                <a:solidFill>
                  <a:srgbClr val="2D83C3"/>
                </a:solidFill>
                <a:latin typeface="Times New Roman" pitchFamily="18" charset="0"/>
                <a:cs typeface="Times New Roman" pitchFamily="18" charset="0"/>
              </a:rPr>
              <a:t>4</a:t>
            </a:r>
            <a:r>
              <a:rPr sz="1100" dirty="0">
                <a:solidFill>
                  <a:srgbClr val="2D83C3"/>
                </a:solidFill>
                <a:latin typeface="Times New Roman" pitchFamily="18" charset="0"/>
                <a:cs typeface="Times New Roman" pitchFamily="18" charset="0"/>
              </a:rPr>
              <a:t> </a:t>
            </a:r>
            <a:r>
              <a:rPr sz="1100" spc="130" dirty="0">
                <a:solidFill>
                  <a:srgbClr val="2D83C3"/>
                </a:solidFill>
                <a:latin typeface="Times New Roman" pitchFamily="18" charset="0"/>
                <a:cs typeface="Times New Roman" pitchFamily="18" charset="0"/>
              </a:rPr>
              <a:t> </a:t>
            </a:r>
            <a:r>
              <a:rPr sz="1100" b="1" spc="50" dirty="0">
                <a:solidFill>
                  <a:srgbClr val="2D83C3"/>
                </a:solidFill>
                <a:latin typeface="Times New Roman" pitchFamily="18" charset="0"/>
                <a:cs typeface="Times New Roman" pitchFamily="18" charset="0"/>
              </a:rPr>
              <a:t>A</a:t>
            </a:r>
            <a:r>
              <a:rPr sz="1100" b="1" spc="15" dirty="0">
                <a:solidFill>
                  <a:srgbClr val="2D83C3"/>
                </a:solidFill>
                <a:latin typeface="Times New Roman" pitchFamily="18" charset="0"/>
                <a:cs typeface="Times New Roman" pitchFamily="18" charset="0"/>
              </a:rPr>
              <a:t>nnu</a:t>
            </a:r>
            <a:r>
              <a:rPr sz="1100" b="1" spc="10" dirty="0">
                <a:solidFill>
                  <a:srgbClr val="2D83C3"/>
                </a:solidFill>
                <a:latin typeface="Times New Roman" pitchFamily="18" charset="0"/>
                <a:cs typeface="Times New Roman" pitchFamily="18" charset="0"/>
              </a:rPr>
              <a:t>al</a:t>
            </a:r>
            <a:r>
              <a:rPr sz="1100" b="1" spc="-140" dirty="0">
                <a:solidFill>
                  <a:srgbClr val="2D83C3"/>
                </a:solidFill>
                <a:latin typeface="Times New Roman" pitchFamily="18" charset="0"/>
                <a:cs typeface="Times New Roman" pitchFamily="18" charset="0"/>
              </a:rPr>
              <a:t> </a:t>
            </a:r>
            <a:r>
              <a:rPr sz="1100" b="1" dirty="0">
                <a:solidFill>
                  <a:srgbClr val="2D83C3"/>
                </a:solidFill>
                <a:latin typeface="Times New Roman" pitchFamily="18" charset="0"/>
                <a:cs typeface="Times New Roman" pitchFamily="18" charset="0"/>
              </a:rPr>
              <a:t>R</a:t>
            </a:r>
            <a:r>
              <a:rPr sz="1100" b="1" spc="35" dirty="0">
                <a:solidFill>
                  <a:srgbClr val="2D83C3"/>
                </a:solidFill>
                <a:latin typeface="Times New Roman" pitchFamily="18" charset="0"/>
                <a:cs typeface="Times New Roman" pitchFamily="18" charset="0"/>
              </a:rPr>
              <a:t>e</a:t>
            </a:r>
            <a:r>
              <a:rPr sz="1100" b="1" spc="90" dirty="0">
                <a:solidFill>
                  <a:srgbClr val="2D83C3"/>
                </a:solidFill>
                <a:latin typeface="Times New Roman" pitchFamily="18" charset="0"/>
                <a:cs typeface="Times New Roman" pitchFamily="18" charset="0"/>
              </a:rPr>
              <a:t>v</a:t>
            </a:r>
            <a:r>
              <a:rPr sz="1100" b="1" spc="-35" dirty="0">
                <a:solidFill>
                  <a:srgbClr val="2D83C3"/>
                </a:solidFill>
                <a:latin typeface="Times New Roman" pitchFamily="18" charset="0"/>
                <a:cs typeface="Times New Roman" pitchFamily="18" charset="0"/>
              </a:rPr>
              <a:t>i</a:t>
            </a:r>
            <a:r>
              <a:rPr sz="1100" b="1" spc="35" dirty="0">
                <a:solidFill>
                  <a:srgbClr val="2D83C3"/>
                </a:solidFill>
                <a:latin typeface="Times New Roman" pitchFamily="18" charset="0"/>
                <a:cs typeface="Times New Roman" pitchFamily="18" charset="0"/>
              </a:rPr>
              <a:t>e</a:t>
            </a:r>
            <a:r>
              <a:rPr sz="1100" b="1" spc="15" dirty="0">
                <a:solidFill>
                  <a:srgbClr val="2D83C3"/>
                </a:solidFill>
                <a:latin typeface="Times New Roman" pitchFamily="18" charset="0"/>
                <a:cs typeface="Times New Roman" pitchFamily="18" charset="0"/>
              </a:rPr>
              <a:t>w</a:t>
            </a:r>
            <a:endParaRPr sz="1100">
              <a:latin typeface="Times New Roman" pitchFamily="18" charset="0"/>
              <a:cs typeface="Times New Roman" pitchFamily="18" charset="0"/>
            </a:endParaRPr>
          </a:p>
        </p:txBody>
      </p:sp>
      <p:sp>
        <p:nvSpPr>
          <p:cNvPr id="22" name="object 22"/>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2</a:t>
            </a:fld>
            <a:endParaRPr spc="10" dirty="0">
              <a:latin typeface="Times New Roman" pitchFamily="18" charset="0"/>
              <a:cs typeface="Times New Roman" pitchFamily="18" charset="0"/>
            </a:endParaRPr>
          </a:p>
        </p:txBody>
      </p:sp>
      <p:sp>
        <p:nvSpPr>
          <p:cNvPr id="23" name="TextBox 22"/>
          <p:cNvSpPr txBox="1"/>
          <p:nvPr/>
        </p:nvSpPr>
        <p:spPr>
          <a:xfrm>
            <a:off x="838200" y="1676400"/>
            <a:ext cx="8915400" cy="2554545"/>
          </a:xfrm>
          <a:prstGeom prst="rect">
            <a:avLst/>
          </a:prstGeom>
          <a:noFill/>
        </p:spPr>
        <p:txBody>
          <a:bodyPr wrap="square" rtlCol="0">
            <a:spAutoFit/>
          </a:bodyPr>
          <a:lstStyle/>
          <a:p>
            <a:pPr algn="just"/>
            <a:r>
              <a:rPr lang="en-US" sz="3200" dirty="0" smtClean="0">
                <a:latin typeface="Times New Roman" pitchFamily="18" charset="0"/>
                <a:cs typeface="Times New Roman" pitchFamily="18" charset="0"/>
              </a:rPr>
              <a:t>A </a:t>
            </a:r>
            <a:r>
              <a:rPr lang="en-US" sz="3200" dirty="0" err="1" smtClean="0">
                <a:latin typeface="Times New Roman" pitchFamily="18" charset="0"/>
                <a:cs typeface="Times New Roman" pitchFamily="18" charset="0"/>
              </a:rPr>
              <a:t>keylogger</a:t>
            </a:r>
            <a:r>
              <a:rPr lang="en-US" sz="3200" dirty="0" smtClean="0">
                <a:latin typeface="Times New Roman" pitchFamily="18" charset="0"/>
                <a:cs typeface="Times New Roman" pitchFamily="18" charset="0"/>
              </a:rPr>
              <a:t> is a software or hardware tool designed to track and record each keystroke entered on a computer or mobile device. It is frequently utilized to monitor user activity and capture confidential data such as passwords and credit card details.</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itchFamily="18" charset="0"/>
              <a:cs typeface="Times New Roman"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Times New Roman" pitchFamily="18" charset="0"/>
                <a:cs typeface="Times New Roman" pitchFamily="18"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Times New Roman" pitchFamily="18" charset="0"/>
                <a:cs typeface="Times New Roman" pitchFamily="18"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Times New Roman" pitchFamily="18" charset="0"/>
                <a:cs typeface="Times New Roman" pitchFamily="18"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Times New Roman" pitchFamily="18" charset="0"/>
                <a:cs typeface="Times New Roman" pitchFamily="18"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imes New Roman" pitchFamily="18" charset="0"/>
                <a:cs typeface="Times New Roman" pitchFamily="18" charset="0"/>
              </a:rPr>
              <a:t>3/21/202</a:t>
            </a:r>
            <a:r>
              <a:rPr sz="1100" spc="10" dirty="0">
                <a:solidFill>
                  <a:srgbClr val="2D83C3"/>
                </a:solidFill>
                <a:latin typeface="Times New Roman" pitchFamily="18" charset="0"/>
                <a:cs typeface="Times New Roman" pitchFamily="18" charset="0"/>
              </a:rPr>
              <a:t>4</a:t>
            </a:r>
            <a:r>
              <a:rPr sz="1100" dirty="0">
                <a:solidFill>
                  <a:srgbClr val="2D83C3"/>
                </a:solidFill>
                <a:latin typeface="Times New Roman" pitchFamily="18" charset="0"/>
                <a:cs typeface="Times New Roman" pitchFamily="18" charset="0"/>
              </a:rPr>
              <a:t> </a:t>
            </a:r>
            <a:r>
              <a:rPr sz="1100" spc="130" dirty="0">
                <a:solidFill>
                  <a:srgbClr val="2D83C3"/>
                </a:solidFill>
                <a:latin typeface="Times New Roman" pitchFamily="18" charset="0"/>
                <a:cs typeface="Times New Roman" pitchFamily="18" charset="0"/>
              </a:rPr>
              <a:t> </a:t>
            </a:r>
            <a:r>
              <a:rPr sz="1100" b="1" spc="50" dirty="0">
                <a:solidFill>
                  <a:srgbClr val="2D83C3"/>
                </a:solidFill>
                <a:latin typeface="Times New Roman" pitchFamily="18" charset="0"/>
                <a:cs typeface="Times New Roman" pitchFamily="18" charset="0"/>
              </a:rPr>
              <a:t>A</a:t>
            </a:r>
            <a:r>
              <a:rPr sz="1100" b="1" spc="15" dirty="0">
                <a:solidFill>
                  <a:srgbClr val="2D83C3"/>
                </a:solidFill>
                <a:latin typeface="Times New Roman" pitchFamily="18" charset="0"/>
                <a:cs typeface="Times New Roman" pitchFamily="18" charset="0"/>
              </a:rPr>
              <a:t>nnu</a:t>
            </a:r>
            <a:r>
              <a:rPr sz="1100" b="1" spc="10" dirty="0">
                <a:solidFill>
                  <a:srgbClr val="2D83C3"/>
                </a:solidFill>
                <a:latin typeface="Times New Roman" pitchFamily="18" charset="0"/>
                <a:cs typeface="Times New Roman" pitchFamily="18" charset="0"/>
              </a:rPr>
              <a:t>al</a:t>
            </a:r>
            <a:r>
              <a:rPr sz="1100" b="1" spc="-140" dirty="0">
                <a:solidFill>
                  <a:srgbClr val="2D83C3"/>
                </a:solidFill>
                <a:latin typeface="Times New Roman" pitchFamily="18" charset="0"/>
                <a:cs typeface="Times New Roman" pitchFamily="18" charset="0"/>
              </a:rPr>
              <a:t> </a:t>
            </a:r>
            <a:r>
              <a:rPr sz="1100" b="1" dirty="0">
                <a:solidFill>
                  <a:srgbClr val="2D83C3"/>
                </a:solidFill>
                <a:latin typeface="Times New Roman" pitchFamily="18" charset="0"/>
                <a:cs typeface="Times New Roman" pitchFamily="18" charset="0"/>
              </a:rPr>
              <a:t>R</a:t>
            </a:r>
            <a:r>
              <a:rPr sz="1100" b="1" spc="35" dirty="0">
                <a:solidFill>
                  <a:srgbClr val="2D83C3"/>
                </a:solidFill>
                <a:latin typeface="Times New Roman" pitchFamily="18" charset="0"/>
                <a:cs typeface="Times New Roman" pitchFamily="18" charset="0"/>
              </a:rPr>
              <a:t>e</a:t>
            </a:r>
            <a:r>
              <a:rPr sz="1100" b="1" spc="90" dirty="0">
                <a:solidFill>
                  <a:srgbClr val="2D83C3"/>
                </a:solidFill>
                <a:latin typeface="Times New Roman" pitchFamily="18" charset="0"/>
                <a:cs typeface="Times New Roman" pitchFamily="18" charset="0"/>
              </a:rPr>
              <a:t>v</a:t>
            </a:r>
            <a:r>
              <a:rPr sz="1100" b="1" spc="-35" dirty="0">
                <a:solidFill>
                  <a:srgbClr val="2D83C3"/>
                </a:solidFill>
                <a:latin typeface="Times New Roman" pitchFamily="18" charset="0"/>
                <a:cs typeface="Times New Roman" pitchFamily="18" charset="0"/>
              </a:rPr>
              <a:t>i</a:t>
            </a:r>
            <a:r>
              <a:rPr sz="1100" b="1" spc="35" dirty="0">
                <a:solidFill>
                  <a:srgbClr val="2D83C3"/>
                </a:solidFill>
                <a:latin typeface="Times New Roman" pitchFamily="18" charset="0"/>
                <a:cs typeface="Times New Roman" pitchFamily="18" charset="0"/>
              </a:rPr>
              <a:t>e</a:t>
            </a:r>
            <a:r>
              <a:rPr sz="1100" b="1" spc="15" dirty="0">
                <a:solidFill>
                  <a:srgbClr val="2D83C3"/>
                </a:solidFill>
                <a:latin typeface="Times New Roman" pitchFamily="18" charset="0"/>
                <a:cs typeface="Times New Roman" pitchFamily="18" charset="0"/>
              </a:rPr>
              <a:t>w</a:t>
            </a:r>
            <a:endParaRPr sz="1100">
              <a:latin typeface="Times New Roman" pitchFamily="18" charset="0"/>
              <a:cs typeface="Times New Roman" pitchFamily="18" charset="0"/>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latin typeface="Times New Roman" pitchFamily="18" charset="0"/>
              <a:cs typeface="Times New Roman" pitchFamily="18" charset="0"/>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523875" y="3733800"/>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066800" y="461010"/>
            <a:ext cx="4038600"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itchFamily="18" charset="0"/>
                <a:cs typeface="Times New Roman" pitchFamily="18" charset="0"/>
              </a:rPr>
              <a:t>A</a:t>
            </a:r>
            <a:r>
              <a:rPr spc="-5" dirty="0">
                <a:latin typeface="Times New Roman" pitchFamily="18" charset="0"/>
                <a:cs typeface="Times New Roman" pitchFamily="18" charset="0"/>
              </a:rPr>
              <a:t>G</a:t>
            </a:r>
            <a:r>
              <a:rPr spc="-35" dirty="0">
                <a:latin typeface="Times New Roman" pitchFamily="18" charset="0"/>
                <a:cs typeface="Times New Roman" pitchFamily="18" charset="0"/>
              </a:rPr>
              <a:t>E</a:t>
            </a:r>
            <a:r>
              <a:rPr spc="15" dirty="0">
                <a:latin typeface="Times New Roman" pitchFamily="18" charset="0"/>
                <a:cs typeface="Times New Roman" pitchFamily="18" charset="0"/>
              </a:rPr>
              <a:t>N</a:t>
            </a:r>
            <a:r>
              <a:rPr dirty="0">
                <a:latin typeface="Times New Roman" pitchFamily="18" charset="0"/>
                <a:cs typeface="Times New Roman" pitchFamily="18" charset="0"/>
              </a:rPr>
              <a:t>DA</a:t>
            </a:r>
          </a:p>
        </p:txBody>
      </p:sp>
      <p:sp>
        <p:nvSpPr>
          <p:cNvPr id="22" name="object 22"/>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3</a:t>
            </a:fld>
            <a:endParaRPr spc="10" dirty="0">
              <a:latin typeface="Times New Roman" pitchFamily="18" charset="0"/>
              <a:cs typeface="Times New Roman" pitchFamily="18" charset="0"/>
            </a:endParaRPr>
          </a:p>
        </p:txBody>
      </p:sp>
      <p:sp>
        <p:nvSpPr>
          <p:cNvPr id="23" name="TextBox 22"/>
          <p:cNvSpPr txBox="1"/>
          <p:nvPr/>
        </p:nvSpPr>
        <p:spPr>
          <a:xfrm>
            <a:off x="1828800" y="1371600"/>
            <a:ext cx="9525000" cy="3041858"/>
          </a:xfrm>
          <a:prstGeom prst="rect">
            <a:avLst/>
          </a:prstGeom>
          <a:noFill/>
        </p:spPr>
        <p:txBody>
          <a:bodyPr wrap="square" rtlCol="0">
            <a:spAutoFit/>
          </a:bodyPr>
          <a:lstStyle/>
          <a:p>
            <a:pPr marL="286385" indent="-273050">
              <a:lnSpc>
                <a:spcPct val="100000"/>
              </a:lnSpc>
              <a:spcBef>
                <a:spcPts val="1025"/>
              </a:spcBef>
              <a:buAutoNum type="arabicPeriod"/>
              <a:tabLst>
                <a:tab pos="286385" algn="l"/>
                <a:tab pos="287020" algn="l"/>
              </a:tabLst>
            </a:pPr>
            <a:r>
              <a:rPr lang="en-US" sz="2800" spc="-75" dirty="0" smtClean="0">
                <a:latin typeface="Times New Roman" pitchFamily="18" charset="0"/>
                <a:cs typeface="Times New Roman" pitchFamily="18" charset="0"/>
              </a:rPr>
              <a:t>What</a:t>
            </a:r>
            <a:r>
              <a:rPr lang="en-US" sz="2800" spc="-150" dirty="0" smtClean="0">
                <a:latin typeface="Times New Roman" pitchFamily="18" charset="0"/>
                <a:cs typeface="Times New Roman" pitchFamily="18" charset="0"/>
              </a:rPr>
              <a:t> </a:t>
            </a:r>
            <a:r>
              <a:rPr lang="en-US" sz="2800" spc="-105" dirty="0" smtClean="0">
                <a:latin typeface="Times New Roman" pitchFamily="18" charset="0"/>
                <a:cs typeface="Times New Roman" pitchFamily="18" charset="0"/>
              </a:rPr>
              <a:t>are</a:t>
            </a:r>
            <a:r>
              <a:rPr lang="en-US" sz="2800" spc="-150" dirty="0" smtClean="0">
                <a:latin typeface="Times New Roman" pitchFamily="18" charset="0"/>
                <a:cs typeface="Times New Roman" pitchFamily="18" charset="0"/>
              </a:rPr>
              <a:t> </a:t>
            </a:r>
            <a:r>
              <a:rPr lang="en-US" sz="2800" spc="-105" dirty="0" err="1" smtClean="0">
                <a:latin typeface="Times New Roman" pitchFamily="18" charset="0"/>
                <a:cs typeface="Times New Roman" pitchFamily="18" charset="0"/>
              </a:rPr>
              <a:t>keyloggers</a:t>
            </a:r>
            <a:r>
              <a:rPr lang="en-US" sz="2800" spc="-150" dirty="0" smtClean="0">
                <a:latin typeface="Times New Roman" pitchFamily="18" charset="0"/>
                <a:cs typeface="Times New Roman" pitchFamily="18" charset="0"/>
              </a:rPr>
              <a:t> </a:t>
            </a:r>
            <a:r>
              <a:rPr lang="en-US" sz="2800" spc="-85" dirty="0" smtClean="0">
                <a:latin typeface="Times New Roman" pitchFamily="18" charset="0"/>
                <a:cs typeface="Times New Roman" pitchFamily="18" charset="0"/>
              </a:rPr>
              <a:t>and</a:t>
            </a:r>
            <a:r>
              <a:rPr lang="en-US" sz="2800" spc="-150" dirty="0" smtClean="0">
                <a:latin typeface="Times New Roman" pitchFamily="18" charset="0"/>
                <a:cs typeface="Times New Roman" pitchFamily="18" charset="0"/>
              </a:rPr>
              <a:t> </a:t>
            </a:r>
            <a:r>
              <a:rPr lang="en-US" sz="2800" spc="-90" dirty="0" smtClean="0">
                <a:latin typeface="Times New Roman" pitchFamily="18" charset="0"/>
                <a:cs typeface="Times New Roman" pitchFamily="18" charset="0"/>
              </a:rPr>
              <a:t>ho</a:t>
            </a:r>
            <a:r>
              <a:rPr lang="en-US" sz="2800" spc="-110" dirty="0" smtClean="0">
                <a:latin typeface="Times New Roman" pitchFamily="18" charset="0"/>
                <a:cs typeface="Times New Roman" pitchFamily="18" charset="0"/>
              </a:rPr>
              <a:t>w</a:t>
            </a:r>
            <a:r>
              <a:rPr lang="en-US" sz="2800" spc="-150" dirty="0" smtClean="0">
                <a:latin typeface="Times New Roman" pitchFamily="18" charset="0"/>
                <a:cs typeface="Times New Roman" pitchFamily="18" charset="0"/>
              </a:rPr>
              <a:t> </a:t>
            </a:r>
            <a:r>
              <a:rPr lang="en-US" sz="2800" spc="-90" dirty="0" smtClean="0">
                <a:latin typeface="Times New Roman" pitchFamily="18" charset="0"/>
                <a:cs typeface="Times New Roman" pitchFamily="18" charset="0"/>
              </a:rPr>
              <a:t>d</a:t>
            </a:r>
            <a:r>
              <a:rPr lang="en-US" sz="2800" spc="-80" dirty="0" smtClean="0">
                <a:latin typeface="Times New Roman" pitchFamily="18" charset="0"/>
                <a:cs typeface="Times New Roman" pitchFamily="18" charset="0"/>
              </a:rPr>
              <a:t>o</a:t>
            </a:r>
            <a:r>
              <a:rPr lang="en-US" sz="2800" spc="-155" dirty="0" smtClean="0">
                <a:latin typeface="Times New Roman" pitchFamily="18" charset="0"/>
                <a:cs typeface="Times New Roman" pitchFamily="18" charset="0"/>
              </a:rPr>
              <a:t> </a:t>
            </a:r>
            <a:r>
              <a:rPr lang="en-US" sz="2800" spc="-110" dirty="0" smtClean="0">
                <a:latin typeface="Times New Roman" pitchFamily="18" charset="0"/>
                <a:cs typeface="Times New Roman" pitchFamily="18" charset="0"/>
              </a:rPr>
              <a:t>the</a:t>
            </a:r>
            <a:r>
              <a:rPr lang="en-US" sz="2800" spc="-114" dirty="0" smtClean="0">
                <a:latin typeface="Times New Roman" pitchFamily="18" charset="0"/>
                <a:cs typeface="Times New Roman" pitchFamily="18" charset="0"/>
              </a:rPr>
              <a:t>y</a:t>
            </a:r>
            <a:r>
              <a:rPr lang="en-US" sz="2800" spc="-155" dirty="0" smtClean="0">
                <a:latin typeface="Times New Roman" pitchFamily="18" charset="0"/>
                <a:cs typeface="Times New Roman" pitchFamily="18" charset="0"/>
              </a:rPr>
              <a:t> </a:t>
            </a:r>
            <a:r>
              <a:rPr lang="en-US" sz="2800" spc="-85" dirty="0" smtClean="0">
                <a:latin typeface="Times New Roman" pitchFamily="18" charset="0"/>
                <a:cs typeface="Times New Roman" pitchFamily="18" charset="0"/>
              </a:rPr>
              <a:t>work?</a:t>
            </a:r>
            <a:endParaRPr lang="en-US" sz="2800" dirty="0" smtClean="0">
              <a:latin typeface="Times New Roman" pitchFamily="18" charset="0"/>
              <a:cs typeface="Times New Roman" pitchFamily="18" charset="0"/>
            </a:endParaRPr>
          </a:p>
          <a:p>
            <a:pPr marL="286385" indent="-272415">
              <a:lnSpc>
                <a:spcPct val="100000"/>
              </a:lnSpc>
              <a:spcBef>
                <a:spcPts val="930"/>
              </a:spcBef>
              <a:buAutoNum type="arabicPeriod"/>
              <a:tabLst>
                <a:tab pos="286385" algn="l"/>
                <a:tab pos="287020" algn="l"/>
              </a:tabLst>
            </a:pPr>
            <a:r>
              <a:rPr lang="en-US" sz="2800" spc="-60" dirty="0" smtClean="0">
                <a:latin typeface="Times New Roman" pitchFamily="18" charset="0"/>
                <a:cs typeface="Times New Roman" pitchFamily="18" charset="0"/>
              </a:rPr>
              <a:t>Potential</a:t>
            </a:r>
            <a:r>
              <a:rPr lang="en-US" sz="2800" spc="-150" dirty="0" smtClean="0">
                <a:latin typeface="Times New Roman" pitchFamily="18" charset="0"/>
                <a:cs typeface="Times New Roman" pitchFamily="18" charset="0"/>
              </a:rPr>
              <a:t> </a:t>
            </a:r>
            <a:r>
              <a:rPr lang="en-US" sz="2800" spc="-85" dirty="0" smtClean="0">
                <a:latin typeface="Times New Roman" pitchFamily="18" charset="0"/>
                <a:cs typeface="Times New Roman" pitchFamily="18" charset="0"/>
              </a:rPr>
              <a:t>impacts</a:t>
            </a:r>
            <a:r>
              <a:rPr lang="en-US" sz="2800" spc="-150" dirty="0" smtClean="0">
                <a:latin typeface="Times New Roman" pitchFamily="18" charset="0"/>
                <a:cs typeface="Times New Roman" pitchFamily="18" charset="0"/>
              </a:rPr>
              <a:t> </a:t>
            </a:r>
            <a:r>
              <a:rPr lang="en-US" sz="2800" spc="-90" dirty="0" smtClean="0">
                <a:latin typeface="Times New Roman" pitchFamily="18" charset="0"/>
                <a:cs typeface="Times New Roman" pitchFamily="18" charset="0"/>
              </a:rPr>
              <a:t>o</a:t>
            </a:r>
            <a:r>
              <a:rPr lang="en-US" sz="2800" spc="-50" dirty="0" smtClean="0">
                <a:latin typeface="Times New Roman" pitchFamily="18" charset="0"/>
                <a:cs typeface="Times New Roman" pitchFamily="18" charset="0"/>
              </a:rPr>
              <a:t>f</a:t>
            </a:r>
            <a:r>
              <a:rPr lang="en-US" sz="2800" spc="-150" dirty="0" smtClean="0">
                <a:latin typeface="Times New Roman" pitchFamily="18" charset="0"/>
                <a:cs typeface="Times New Roman" pitchFamily="18" charset="0"/>
              </a:rPr>
              <a:t> </a:t>
            </a:r>
            <a:r>
              <a:rPr lang="en-US" sz="2800" spc="-105" dirty="0" err="1" smtClean="0">
                <a:latin typeface="Times New Roman" pitchFamily="18" charset="0"/>
                <a:cs typeface="Times New Roman" pitchFamily="18" charset="0"/>
              </a:rPr>
              <a:t>keylogger</a:t>
            </a:r>
            <a:r>
              <a:rPr lang="en-US" sz="2800" spc="-150" dirty="0" smtClean="0">
                <a:latin typeface="Times New Roman" pitchFamily="18" charset="0"/>
                <a:cs typeface="Times New Roman" pitchFamily="18" charset="0"/>
              </a:rPr>
              <a:t> </a:t>
            </a:r>
            <a:r>
              <a:rPr lang="en-US" sz="2800" spc="-100" dirty="0" smtClean="0">
                <a:latin typeface="Times New Roman" pitchFamily="18" charset="0"/>
                <a:cs typeface="Times New Roman" pitchFamily="18" charset="0"/>
              </a:rPr>
              <a:t>attacks</a:t>
            </a:r>
            <a:endParaRPr lang="en-US" sz="2800" dirty="0" smtClean="0">
              <a:latin typeface="Times New Roman" pitchFamily="18" charset="0"/>
              <a:cs typeface="Times New Roman" pitchFamily="18" charset="0"/>
            </a:endParaRPr>
          </a:p>
          <a:p>
            <a:pPr marL="286385" marR="316865" indent="-274320">
              <a:lnSpc>
                <a:spcPct val="124900"/>
              </a:lnSpc>
              <a:spcBef>
                <a:spcPts val="450"/>
              </a:spcBef>
              <a:buAutoNum type="arabicPeriod"/>
              <a:tabLst>
                <a:tab pos="286385" algn="l"/>
                <a:tab pos="287020" algn="l"/>
              </a:tabLst>
            </a:pPr>
            <a:r>
              <a:rPr lang="en-US" sz="2800" spc="-100" dirty="0" smtClean="0">
                <a:latin typeface="Times New Roman" pitchFamily="18" charset="0"/>
                <a:cs typeface="Times New Roman" pitchFamily="18" charset="0"/>
              </a:rPr>
              <a:t>Best</a:t>
            </a:r>
            <a:r>
              <a:rPr lang="en-US" sz="2800" spc="-150" dirty="0" smtClean="0">
                <a:latin typeface="Times New Roman" pitchFamily="18" charset="0"/>
                <a:cs typeface="Times New Roman" pitchFamily="18" charset="0"/>
              </a:rPr>
              <a:t> </a:t>
            </a:r>
            <a:r>
              <a:rPr lang="en-US" sz="2800" spc="-85" dirty="0" smtClean="0">
                <a:latin typeface="Times New Roman" pitchFamily="18" charset="0"/>
                <a:cs typeface="Times New Roman" pitchFamily="18" charset="0"/>
              </a:rPr>
              <a:t>practices</a:t>
            </a:r>
            <a:r>
              <a:rPr lang="en-US" sz="2800" spc="-155" dirty="0" smtClean="0">
                <a:latin typeface="Times New Roman" pitchFamily="18" charset="0"/>
                <a:cs typeface="Times New Roman" pitchFamily="18" charset="0"/>
              </a:rPr>
              <a:t> </a:t>
            </a:r>
            <a:r>
              <a:rPr lang="en-US" sz="2800" spc="-60" dirty="0" smtClean="0">
                <a:latin typeface="Times New Roman" pitchFamily="18" charset="0"/>
                <a:cs typeface="Times New Roman" pitchFamily="18" charset="0"/>
              </a:rPr>
              <a:t>fo</a:t>
            </a:r>
            <a:r>
              <a:rPr lang="en-US" sz="2800" spc="-50" dirty="0" smtClean="0">
                <a:latin typeface="Times New Roman" pitchFamily="18" charset="0"/>
                <a:cs typeface="Times New Roman" pitchFamily="18" charset="0"/>
              </a:rPr>
              <a:t>r</a:t>
            </a:r>
            <a:r>
              <a:rPr lang="en-US" sz="2800" spc="-155" dirty="0" smtClean="0">
                <a:latin typeface="Times New Roman" pitchFamily="18" charset="0"/>
                <a:cs typeface="Times New Roman" pitchFamily="18" charset="0"/>
              </a:rPr>
              <a:t> </a:t>
            </a:r>
            <a:r>
              <a:rPr lang="en-US" sz="2800" spc="-105" dirty="0" err="1" smtClean="0">
                <a:latin typeface="Times New Roman" pitchFamily="18" charset="0"/>
                <a:cs typeface="Times New Roman" pitchFamily="18" charset="0"/>
              </a:rPr>
              <a:t>keylogger</a:t>
            </a:r>
            <a:r>
              <a:rPr lang="en-US" sz="2800" spc="-150" dirty="0" smtClean="0">
                <a:latin typeface="Times New Roman" pitchFamily="18" charset="0"/>
                <a:cs typeface="Times New Roman" pitchFamily="18" charset="0"/>
              </a:rPr>
              <a:t> </a:t>
            </a:r>
            <a:r>
              <a:rPr lang="en-US" sz="2800" spc="-85" dirty="0" smtClean="0">
                <a:latin typeface="Times New Roman" pitchFamily="18" charset="0"/>
                <a:cs typeface="Times New Roman" pitchFamily="18" charset="0"/>
              </a:rPr>
              <a:t>detectio</a:t>
            </a:r>
            <a:r>
              <a:rPr lang="en-US" sz="2800" spc="-100" dirty="0" smtClean="0">
                <a:latin typeface="Times New Roman" pitchFamily="18" charset="0"/>
                <a:cs typeface="Times New Roman" pitchFamily="18" charset="0"/>
              </a:rPr>
              <a:t>n</a:t>
            </a:r>
            <a:r>
              <a:rPr lang="en-US" sz="2800" spc="-155" dirty="0" smtClean="0">
                <a:latin typeface="Times New Roman" pitchFamily="18" charset="0"/>
                <a:cs typeface="Times New Roman" pitchFamily="18" charset="0"/>
              </a:rPr>
              <a:t> </a:t>
            </a:r>
            <a:r>
              <a:rPr lang="en-US" sz="2800" spc="-75" dirty="0" smtClean="0">
                <a:latin typeface="Times New Roman" pitchFamily="18" charset="0"/>
                <a:cs typeface="Times New Roman" pitchFamily="18" charset="0"/>
              </a:rPr>
              <a:t>and  </a:t>
            </a:r>
            <a:r>
              <a:rPr lang="en-US" sz="2800" spc="-85" dirty="0" smtClean="0">
                <a:latin typeface="Times New Roman" pitchFamily="18" charset="0"/>
                <a:cs typeface="Times New Roman" pitchFamily="18" charset="0"/>
              </a:rPr>
              <a:t>prevention</a:t>
            </a:r>
            <a:endParaRPr lang="en-US" sz="2800" dirty="0" smtClean="0">
              <a:latin typeface="Times New Roman" pitchFamily="18" charset="0"/>
              <a:cs typeface="Times New Roman" pitchFamily="18" charset="0"/>
            </a:endParaRPr>
          </a:p>
          <a:p>
            <a:pPr marL="286385" indent="-272415">
              <a:lnSpc>
                <a:spcPct val="100000"/>
              </a:lnSpc>
              <a:spcBef>
                <a:spcPts val="850"/>
              </a:spcBef>
              <a:buAutoNum type="arabicPeriod"/>
              <a:tabLst>
                <a:tab pos="286385" algn="l"/>
                <a:tab pos="287020" algn="l"/>
              </a:tabLst>
            </a:pPr>
            <a:r>
              <a:rPr lang="en-US" sz="2800" spc="-130" dirty="0" smtClean="0">
                <a:latin typeface="Times New Roman" pitchFamily="18" charset="0"/>
                <a:cs typeface="Times New Roman" pitchFamily="18" charset="0"/>
              </a:rPr>
              <a:t>Cas</a:t>
            </a:r>
            <a:r>
              <a:rPr lang="en-US" sz="2800" spc="-120" dirty="0" smtClean="0">
                <a:latin typeface="Times New Roman" pitchFamily="18" charset="0"/>
                <a:cs typeface="Times New Roman" pitchFamily="18" charset="0"/>
              </a:rPr>
              <a:t>e</a:t>
            </a:r>
            <a:r>
              <a:rPr lang="en-US" sz="2800" spc="-150" dirty="0" smtClean="0">
                <a:latin typeface="Times New Roman" pitchFamily="18" charset="0"/>
                <a:cs typeface="Times New Roman" pitchFamily="18" charset="0"/>
              </a:rPr>
              <a:t> </a:t>
            </a:r>
            <a:r>
              <a:rPr lang="en-US" sz="2800" spc="-90" dirty="0" smtClean="0">
                <a:latin typeface="Times New Roman" pitchFamily="18" charset="0"/>
                <a:cs typeface="Times New Roman" pitchFamily="18" charset="0"/>
              </a:rPr>
              <a:t>studie</a:t>
            </a:r>
            <a:r>
              <a:rPr lang="en-US" sz="2800" spc="-85" dirty="0" smtClean="0">
                <a:latin typeface="Times New Roman" pitchFamily="18" charset="0"/>
                <a:cs typeface="Times New Roman" pitchFamily="18" charset="0"/>
              </a:rPr>
              <a:t>s</a:t>
            </a:r>
            <a:r>
              <a:rPr lang="en-US" sz="2800" spc="-150" dirty="0" smtClean="0">
                <a:latin typeface="Times New Roman" pitchFamily="18" charset="0"/>
                <a:cs typeface="Times New Roman" pitchFamily="18" charset="0"/>
              </a:rPr>
              <a:t> </a:t>
            </a:r>
            <a:r>
              <a:rPr lang="en-US" sz="2800" spc="-90" dirty="0" smtClean="0">
                <a:latin typeface="Times New Roman" pitchFamily="18" charset="0"/>
                <a:cs typeface="Times New Roman" pitchFamily="18" charset="0"/>
              </a:rPr>
              <a:t>o</a:t>
            </a:r>
            <a:r>
              <a:rPr lang="en-US" sz="2800" spc="-50" dirty="0" smtClean="0">
                <a:latin typeface="Times New Roman" pitchFamily="18" charset="0"/>
                <a:cs typeface="Times New Roman" pitchFamily="18" charset="0"/>
              </a:rPr>
              <a:t>f</a:t>
            </a:r>
            <a:r>
              <a:rPr lang="en-US" sz="2800" spc="-150" dirty="0" smtClean="0">
                <a:latin typeface="Times New Roman" pitchFamily="18" charset="0"/>
                <a:cs typeface="Times New Roman" pitchFamily="18" charset="0"/>
              </a:rPr>
              <a:t> </a:t>
            </a:r>
            <a:r>
              <a:rPr lang="en-US" sz="2800" spc="-70" dirty="0" smtClean="0">
                <a:latin typeface="Times New Roman" pitchFamily="18" charset="0"/>
                <a:cs typeface="Times New Roman" pitchFamily="18" charset="0"/>
              </a:rPr>
              <a:t>real-world</a:t>
            </a:r>
            <a:r>
              <a:rPr lang="en-US" sz="2800" spc="-150" dirty="0" smtClean="0">
                <a:latin typeface="Times New Roman" pitchFamily="18" charset="0"/>
                <a:cs typeface="Times New Roman" pitchFamily="18" charset="0"/>
              </a:rPr>
              <a:t> </a:t>
            </a:r>
            <a:r>
              <a:rPr lang="en-US" sz="2800" spc="-105" dirty="0" err="1" smtClean="0">
                <a:latin typeface="Times New Roman" pitchFamily="18" charset="0"/>
                <a:cs typeface="Times New Roman" pitchFamily="18" charset="0"/>
              </a:rPr>
              <a:t>keylogger</a:t>
            </a:r>
            <a:r>
              <a:rPr lang="en-US" sz="2800" spc="-150" dirty="0" smtClean="0">
                <a:latin typeface="Times New Roman" pitchFamily="18" charset="0"/>
                <a:cs typeface="Times New Roman" pitchFamily="18" charset="0"/>
              </a:rPr>
              <a:t> </a:t>
            </a:r>
            <a:r>
              <a:rPr lang="en-US" sz="2800" spc="-65" dirty="0" smtClean="0">
                <a:latin typeface="Times New Roman" pitchFamily="18" charset="0"/>
                <a:cs typeface="Times New Roman" pitchFamily="18" charset="0"/>
              </a:rPr>
              <a:t>incidents</a:t>
            </a:r>
            <a:endParaRPr lang="en-US" sz="2800" dirty="0" smtClean="0">
              <a:latin typeface="Times New Roman" pitchFamily="18" charset="0"/>
              <a:cs typeface="Times New Roman" pitchFamily="18" charset="0"/>
            </a:endParaRPr>
          </a:p>
          <a:p>
            <a:pPr marL="286385" indent="-274320">
              <a:lnSpc>
                <a:spcPct val="100000"/>
              </a:lnSpc>
              <a:spcBef>
                <a:spcPts val="930"/>
              </a:spcBef>
              <a:buAutoNum type="arabicPeriod"/>
              <a:tabLst>
                <a:tab pos="286385" algn="l"/>
                <a:tab pos="287020" algn="l"/>
              </a:tabLst>
            </a:pPr>
            <a:r>
              <a:rPr lang="en-US" sz="2800" spc="-40" dirty="0" smtClean="0">
                <a:latin typeface="Times New Roman" pitchFamily="18" charset="0"/>
                <a:cs typeface="Times New Roman" pitchFamily="18" charset="0"/>
              </a:rPr>
              <a:t>Q&amp;</a:t>
            </a:r>
            <a:r>
              <a:rPr lang="en-US" sz="2800" spc="-35" dirty="0" smtClean="0">
                <a:latin typeface="Times New Roman" pitchFamily="18" charset="0"/>
                <a:cs typeface="Times New Roman" pitchFamily="18" charset="0"/>
              </a:rPr>
              <a:t>A</a:t>
            </a:r>
            <a:r>
              <a:rPr lang="en-US" sz="2800" spc="-150" dirty="0" smtClean="0">
                <a:latin typeface="Times New Roman" pitchFamily="18" charset="0"/>
                <a:cs typeface="Times New Roman" pitchFamily="18" charset="0"/>
              </a:rPr>
              <a:t> </a:t>
            </a:r>
            <a:r>
              <a:rPr lang="en-US" sz="2800" spc="-85" dirty="0" smtClean="0">
                <a:latin typeface="Times New Roman" pitchFamily="18" charset="0"/>
                <a:cs typeface="Times New Roman" pitchFamily="18" charset="0"/>
              </a:rPr>
              <a:t>and</a:t>
            </a:r>
            <a:r>
              <a:rPr lang="en-US" sz="2800" spc="-150" dirty="0" smtClean="0">
                <a:latin typeface="Times New Roman" pitchFamily="18" charset="0"/>
                <a:cs typeface="Times New Roman" pitchFamily="18" charset="0"/>
              </a:rPr>
              <a:t> </a:t>
            </a:r>
            <a:r>
              <a:rPr lang="en-US" sz="2800" spc="-90" dirty="0" smtClean="0">
                <a:latin typeface="Times New Roman" pitchFamily="18" charset="0"/>
                <a:cs typeface="Times New Roman" pitchFamily="18" charset="0"/>
              </a:rPr>
              <a:t>audience</a:t>
            </a:r>
            <a:r>
              <a:rPr lang="en-US" sz="2800" spc="-150" dirty="0" smtClean="0">
                <a:latin typeface="Times New Roman" pitchFamily="18" charset="0"/>
                <a:cs typeface="Times New Roman" pitchFamily="18" charset="0"/>
              </a:rPr>
              <a:t> </a:t>
            </a:r>
            <a:r>
              <a:rPr lang="en-US" sz="2800" spc="-75" dirty="0" smtClean="0">
                <a:latin typeface="Times New Roman" pitchFamily="18" charset="0"/>
                <a:cs typeface="Times New Roman" pitchFamily="18" charset="0"/>
              </a:rPr>
              <a:t>discussion</a:t>
            </a:r>
            <a:endParaRPr lang="en-US" sz="2800" dirty="0" smtClean="0">
              <a:latin typeface="Times New Roman" pitchFamily="18" charset="0"/>
              <a:cs typeface="Times New Roman" pitchFamily="18" charset="0"/>
            </a:endParaRPr>
          </a:p>
          <a:p>
            <a:pPr marL="342900" indent="-342900" algn="just">
              <a:buFont typeface="+mj-lt"/>
              <a:buAutoNum type="arabicPeriod"/>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9220200" y="3505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sp>
        <p:nvSpPr>
          <p:cNvPr id="7" name="object 7"/>
          <p:cNvSpPr txBox="1">
            <a:spLocks noGrp="1"/>
          </p:cNvSpPr>
          <p:nvPr>
            <p:ph type="title"/>
          </p:nvPr>
        </p:nvSpPr>
        <p:spPr>
          <a:xfrm>
            <a:off x="533400" y="624704"/>
            <a:ext cx="83099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smtClean="0">
                <a:latin typeface="Times New Roman" pitchFamily="18" charset="0"/>
                <a:cs typeface="Times New Roman" pitchFamily="18" charset="0"/>
              </a:rPr>
              <a:t>P</a:t>
            </a:r>
            <a:r>
              <a:rPr sz="4250" spc="15" smtClean="0">
                <a:latin typeface="Times New Roman" pitchFamily="18" charset="0"/>
                <a:cs typeface="Times New Roman" pitchFamily="18" charset="0"/>
              </a:rPr>
              <a:t>ROB</a:t>
            </a:r>
            <a:r>
              <a:rPr sz="4250" spc="55" smtClean="0">
                <a:latin typeface="Times New Roman" pitchFamily="18" charset="0"/>
                <a:cs typeface="Times New Roman" pitchFamily="18" charset="0"/>
              </a:rPr>
              <a:t>L</a:t>
            </a:r>
            <a:r>
              <a:rPr sz="4250" spc="-20" smtClean="0">
                <a:latin typeface="Times New Roman" pitchFamily="18" charset="0"/>
                <a:cs typeface="Times New Roman" pitchFamily="18" charset="0"/>
              </a:rPr>
              <a:t>E</a:t>
            </a:r>
            <a:r>
              <a:rPr sz="4250" spc="20" smtClean="0">
                <a:latin typeface="Times New Roman" pitchFamily="18" charset="0"/>
                <a:cs typeface="Times New Roman" pitchFamily="18" charset="0"/>
              </a:rPr>
              <a:t>M</a:t>
            </a:r>
            <a:r>
              <a:rPr lang="en-US" sz="4250" spc="20" dirty="0" smtClean="0">
                <a:latin typeface="Times New Roman" pitchFamily="18" charset="0"/>
                <a:cs typeface="Times New Roman" pitchFamily="18" charset="0"/>
              </a:rPr>
              <a:t>  </a:t>
            </a:r>
            <a:r>
              <a:rPr sz="4250" spc="10" smtClean="0">
                <a:latin typeface="Times New Roman" pitchFamily="18" charset="0"/>
                <a:cs typeface="Times New Roman" pitchFamily="18" charset="0"/>
              </a:rPr>
              <a:t>S</a:t>
            </a:r>
            <a:r>
              <a:rPr sz="4250" spc="-370" smtClean="0">
                <a:latin typeface="Times New Roman" pitchFamily="18" charset="0"/>
                <a:cs typeface="Times New Roman" pitchFamily="18" charset="0"/>
              </a:rPr>
              <a:t>T</a:t>
            </a:r>
            <a:r>
              <a:rPr sz="4250" spc="-375" smtClean="0">
                <a:latin typeface="Times New Roman" pitchFamily="18" charset="0"/>
                <a:cs typeface="Times New Roman" pitchFamily="18" charset="0"/>
              </a:rPr>
              <a:t>A</a:t>
            </a:r>
            <a:r>
              <a:rPr sz="4250" spc="15" smtClean="0">
                <a:latin typeface="Times New Roman" pitchFamily="18" charset="0"/>
                <a:cs typeface="Times New Roman" pitchFamily="18" charset="0"/>
              </a:rPr>
              <a:t>T</a:t>
            </a:r>
            <a:r>
              <a:rPr sz="4250" spc="-10" smtClean="0">
                <a:latin typeface="Times New Roman" pitchFamily="18" charset="0"/>
                <a:cs typeface="Times New Roman" pitchFamily="18" charset="0"/>
              </a:rPr>
              <a:t>E</a:t>
            </a:r>
            <a:r>
              <a:rPr sz="4250" spc="-20" smtClean="0">
                <a:latin typeface="Times New Roman" pitchFamily="18" charset="0"/>
                <a:cs typeface="Times New Roman" pitchFamily="18" charset="0"/>
              </a:rPr>
              <a:t>ME</a:t>
            </a:r>
            <a:r>
              <a:rPr sz="4250" spc="10" smtClean="0">
                <a:latin typeface="Times New Roman" pitchFamily="18" charset="0"/>
                <a:cs typeface="Times New Roman" pitchFamily="18" charset="0"/>
              </a:rPr>
              <a:t>NT</a:t>
            </a:r>
            <a:endParaRPr sz="4250">
              <a:latin typeface="Times New Roman" pitchFamily="18" charset="0"/>
              <a:cs typeface="Times New Roman"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smtClean="0">
                <a:solidFill>
                  <a:srgbClr val="2D83C3"/>
                </a:solidFill>
                <a:latin typeface="Times New Roman" pitchFamily="18" charset="0"/>
                <a:cs typeface="Times New Roman" pitchFamily="18" charset="0"/>
              </a:rPr>
              <a:t>3/21/202</a:t>
            </a:r>
            <a:r>
              <a:rPr sz="1100" spc="10" smtClean="0">
                <a:solidFill>
                  <a:srgbClr val="2D83C3"/>
                </a:solidFill>
                <a:latin typeface="Times New Roman" pitchFamily="18" charset="0"/>
                <a:cs typeface="Times New Roman" pitchFamily="18" charset="0"/>
              </a:rPr>
              <a:t>4</a:t>
            </a:r>
            <a:r>
              <a:rPr sz="1100" smtClean="0">
                <a:solidFill>
                  <a:srgbClr val="2D83C3"/>
                </a:solidFill>
                <a:latin typeface="Times New Roman" pitchFamily="18" charset="0"/>
                <a:cs typeface="Times New Roman" pitchFamily="18" charset="0"/>
              </a:rPr>
              <a:t> </a:t>
            </a:r>
            <a:r>
              <a:rPr sz="1100" spc="130" smtClean="0">
                <a:solidFill>
                  <a:srgbClr val="2D83C3"/>
                </a:solidFill>
                <a:latin typeface="Times New Roman" pitchFamily="18" charset="0"/>
                <a:cs typeface="Times New Roman" pitchFamily="18" charset="0"/>
              </a:rPr>
              <a:t> </a:t>
            </a:r>
            <a:r>
              <a:rPr sz="1100" b="1" spc="50" smtClean="0">
                <a:solidFill>
                  <a:srgbClr val="2D83C3"/>
                </a:solidFill>
                <a:latin typeface="Times New Roman" pitchFamily="18" charset="0"/>
                <a:cs typeface="Times New Roman" pitchFamily="18" charset="0"/>
              </a:rPr>
              <a:t>A</a:t>
            </a:r>
            <a:r>
              <a:rPr sz="1100" b="1" spc="15" smtClean="0">
                <a:solidFill>
                  <a:srgbClr val="2D83C3"/>
                </a:solidFill>
                <a:latin typeface="Times New Roman" pitchFamily="18" charset="0"/>
                <a:cs typeface="Times New Roman" pitchFamily="18" charset="0"/>
              </a:rPr>
              <a:t>nnu</a:t>
            </a:r>
            <a:r>
              <a:rPr sz="1100" b="1" spc="10" smtClean="0">
                <a:solidFill>
                  <a:srgbClr val="2D83C3"/>
                </a:solidFill>
                <a:latin typeface="Times New Roman" pitchFamily="18" charset="0"/>
                <a:cs typeface="Times New Roman" pitchFamily="18" charset="0"/>
              </a:rPr>
              <a:t>al</a:t>
            </a:r>
            <a:r>
              <a:rPr sz="1100" b="1" spc="-140" smtClean="0">
                <a:solidFill>
                  <a:srgbClr val="2D83C3"/>
                </a:solidFill>
                <a:latin typeface="Times New Roman" pitchFamily="18" charset="0"/>
                <a:cs typeface="Times New Roman" pitchFamily="18" charset="0"/>
              </a:rPr>
              <a:t> </a:t>
            </a:r>
            <a:r>
              <a:rPr sz="1100" b="1" smtClean="0">
                <a:solidFill>
                  <a:srgbClr val="2D83C3"/>
                </a:solidFill>
                <a:latin typeface="Times New Roman" pitchFamily="18" charset="0"/>
                <a:cs typeface="Times New Roman" pitchFamily="18" charset="0"/>
              </a:rPr>
              <a:t>R</a:t>
            </a:r>
            <a:r>
              <a:rPr sz="1100" b="1" spc="35" smtClean="0">
                <a:solidFill>
                  <a:srgbClr val="2D83C3"/>
                </a:solidFill>
                <a:latin typeface="Times New Roman" pitchFamily="18" charset="0"/>
                <a:cs typeface="Times New Roman" pitchFamily="18" charset="0"/>
              </a:rPr>
              <a:t>e</a:t>
            </a:r>
            <a:r>
              <a:rPr sz="1100" b="1" spc="90" smtClean="0">
                <a:solidFill>
                  <a:srgbClr val="2D83C3"/>
                </a:solidFill>
                <a:latin typeface="Times New Roman" pitchFamily="18" charset="0"/>
                <a:cs typeface="Times New Roman" pitchFamily="18" charset="0"/>
              </a:rPr>
              <a:t>v</a:t>
            </a:r>
            <a:r>
              <a:rPr sz="1100" b="1" spc="-35" smtClean="0">
                <a:solidFill>
                  <a:srgbClr val="2D83C3"/>
                </a:solidFill>
                <a:latin typeface="Times New Roman" pitchFamily="18" charset="0"/>
                <a:cs typeface="Times New Roman" pitchFamily="18" charset="0"/>
              </a:rPr>
              <a:t>i</a:t>
            </a:r>
            <a:r>
              <a:rPr sz="1100" b="1" spc="35" smtClean="0">
                <a:solidFill>
                  <a:srgbClr val="2D83C3"/>
                </a:solidFill>
                <a:latin typeface="Times New Roman" pitchFamily="18" charset="0"/>
                <a:cs typeface="Times New Roman" pitchFamily="18" charset="0"/>
              </a:rPr>
              <a:t>e</a:t>
            </a:r>
            <a:r>
              <a:rPr sz="1100" b="1" spc="15" smtClean="0">
                <a:solidFill>
                  <a:srgbClr val="2D83C3"/>
                </a:solidFill>
                <a:latin typeface="Times New Roman" pitchFamily="18" charset="0"/>
                <a:cs typeface="Times New Roman" pitchFamily="18" charset="0"/>
              </a:rPr>
              <a:t>w</a:t>
            </a:r>
            <a:endParaRPr sz="1100">
              <a:latin typeface="Times New Roman" pitchFamily="18" charset="0"/>
              <a:cs typeface="Times New Roman" pitchFamily="18" charset="0"/>
            </a:endParaRPr>
          </a:p>
        </p:txBody>
      </p:sp>
      <p:sp>
        <p:nvSpPr>
          <p:cNvPr id="10" name="object 10"/>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4</a:t>
            </a:fld>
            <a:endParaRPr spc="10" dirty="0">
              <a:latin typeface="Times New Roman" pitchFamily="18" charset="0"/>
              <a:cs typeface="Times New Roman" pitchFamily="18" charset="0"/>
            </a:endParaRPr>
          </a:p>
        </p:txBody>
      </p:sp>
      <p:sp>
        <p:nvSpPr>
          <p:cNvPr id="11" name="TextBox 10"/>
          <p:cNvSpPr txBox="1"/>
          <p:nvPr/>
        </p:nvSpPr>
        <p:spPr>
          <a:xfrm>
            <a:off x="914400" y="1524000"/>
            <a:ext cx="7239000" cy="3108543"/>
          </a:xfrm>
          <a:prstGeom prst="rect">
            <a:avLst/>
          </a:prstGeom>
          <a:noFill/>
        </p:spPr>
        <p:txBody>
          <a:bodyPr wrap="square" rtlCol="0">
            <a:spAutoFit/>
          </a:bodyPr>
          <a:lstStyle/>
          <a:p>
            <a:pPr algn="just"/>
            <a:r>
              <a:rPr lang="en-US" sz="2800" dirty="0" smtClean="0">
                <a:latin typeface="Times New Roman" pitchFamily="18" charset="0"/>
                <a:cs typeface="Times New Roman" pitchFamily="18" charset="0"/>
              </a:rPr>
              <a:t>The presence of </a:t>
            </a:r>
            <a:r>
              <a:rPr lang="en-US" sz="2800" dirty="0" err="1" smtClean="0">
                <a:latin typeface="Times New Roman" pitchFamily="18" charset="0"/>
                <a:cs typeface="Times New Roman" pitchFamily="18" charset="0"/>
              </a:rPr>
              <a:t>keyloggers</a:t>
            </a:r>
            <a:r>
              <a:rPr lang="en-US" sz="2800" dirty="0" smtClean="0">
                <a:latin typeface="Times New Roman" pitchFamily="18" charset="0"/>
                <a:cs typeface="Times New Roman" pitchFamily="18" charset="0"/>
              </a:rPr>
              <a:t> poses a significant </a:t>
            </a:r>
            <a:r>
              <a:rPr lang="en-US" sz="2800" dirty="0" err="1" smtClean="0">
                <a:latin typeface="Times New Roman" pitchFamily="18" charset="0"/>
                <a:cs typeface="Times New Roman" pitchFamily="18" charset="0"/>
              </a:rPr>
              <a:t>cybersecurity</a:t>
            </a:r>
            <a:r>
              <a:rPr lang="en-US" sz="2800" dirty="0" smtClean="0">
                <a:latin typeface="Times New Roman" pitchFamily="18" charset="0"/>
                <a:cs typeface="Times New Roman" pitchFamily="18" charset="0"/>
              </a:rPr>
              <a:t> risk due to their capability to intercept and record keystrokes, potentially compromising sensitive data. It is imperative to prioritize the development and implementation of robust detection and mitigation measures to fortify data security and privacy.</a:t>
            </a:r>
            <a:endParaRPr lang="en-US" sz="2800" dirty="0">
              <a:latin typeface="Times New Roman" pitchFamily="18" charset="0"/>
              <a:cs typeface="Times New Roman" pitchFamily="18" charset="0"/>
            </a:endParaRPr>
          </a:p>
        </p:txBody>
      </p:sp>
      <p:sp>
        <p:nvSpPr>
          <p:cNvPr id="9218" name="AutoShape 2" descr="What Is A Keylogger Software, How Does It Work | Glossar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itchFamily="18" charset="0"/>
                <a:cs typeface="Times New Roman" pitchFamily="18"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itchFamily="18" charset="0"/>
                <a:cs typeface="Times New Roman" pitchFamily="18" charset="0"/>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753600"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sp>
        <p:nvSpPr>
          <p:cNvPr id="7" name="object 7"/>
          <p:cNvSpPr txBox="1">
            <a:spLocks noGrp="1"/>
          </p:cNvSpPr>
          <p:nvPr>
            <p:ph type="title"/>
          </p:nvPr>
        </p:nvSpPr>
        <p:spPr>
          <a:xfrm>
            <a:off x="609600" y="685800"/>
            <a:ext cx="762000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itchFamily="18" charset="0"/>
                <a:cs typeface="Times New Roman" pitchFamily="18" charset="0"/>
              </a:rPr>
              <a:t>PROJECT</a:t>
            </a:r>
            <a:r>
              <a:rPr sz="4250" spc="5">
                <a:latin typeface="Times New Roman" pitchFamily="18" charset="0"/>
                <a:cs typeface="Times New Roman" pitchFamily="18" charset="0"/>
              </a:rPr>
              <a:t>	</a:t>
            </a:r>
            <a:r>
              <a:rPr lang="en-US" sz="4250" spc="5" dirty="0" smtClean="0">
                <a:latin typeface="Times New Roman" pitchFamily="18" charset="0"/>
                <a:cs typeface="Times New Roman" pitchFamily="18" charset="0"/>
              </a:rPr>
              <a:t> </a:t>
            </a:r>
            <a:r>
              <a:rPr sz="4250" spc="-20" smtClean="0">
                <a:latin typeface="Times New Roman" pitchFamily="18" charset="0"/>
                <a:cs typeface="Times New Roman" pitchFamily="18" charset="0"/>
              </a:rPr>
              <a:t>OVERVIEW</a:t>
            </a:r>
            <a:endParaRPr sz="4250">
              <a:latin typeface="Times New Roman" pitchFamily="18" charset="0"/>
              <a:cs typeface="Times New Roman"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imes New Roman" pitchFamily="18" charset="0"/>
                <a:cs typeface="Times New Roman" pitchFamily="18" charset="0"/>
              </a:rPr>
              <a:t>3/21/202</a:t>
            </a:r>
            <a:r>
              <a:rPr sz="1100" spc="10" dirty="0">
                <a:solidFill>
                  <a:srgbClr val="2D83C3"/>
                </a:solidFill>
                <a:latin typeface="Times New Roman" pitchFamily="18" charset="0"/>
                <a:cs typeface="Times New Roman" pitchFamily="18" charset="0"/>
              </a:rPr>
              <a:t>4</a:t>
            </a:r>
            <a:r>
              <a:rPr sz="1100" dirty="0">
                <a:solidFill>
                  <a:srgbClr val="2D83C3"/>
                </a:solidFill>
                <a:latin typeface="Times New Roman" pitchFamily="18" charset="0"/>
                <a:cs typeface="Times New Roman" pitchFamily="18" charset="0"/>
              </a:rPr>
              <a:t> </a:t>
            </a:r>
            <a:r>
              <a:rPr sz="1100" spc="130" dirty="0">
                <a:solidFill>
                  <a:srgbClr val="2D83C3"/>
                </a:solidFill>
                <a:latin typeface="Times New Roman" pitchFamily="18" charset="0"/>
                <a:cs typeface="Times New Roman" pitchFamily="18" charset="0"/>
              </a:rPr>
              <a:t> </a:t>
            </a:r>
            <a:r>
              <a:rPr sz="1100" b="1" spc="50" dirty="0">
                <a:solidFill>
                  <a:srgbClr val="2D83C3"/>
                </a:solidFill>
                <a:latin typeface="Times New Roman" pitchFamily="18" charset="0"/>
                <a:cs typeface="Times New Roman" pitchFamily="18" charset="0"/>
              </a:rPr>
              <a:t>A</a:t>
            </a:r>
            <a:r>
              <a:rPr sz="1100" b="1" spc="15" dirty="0">
                <a:solidFill>
                  <a:srgbClr val="2D83C3"/>
                </a:solidFill>
                <a:latin typeface="Times New Roman" pitchFamily="18" charset="0"/>
                <a:cs typeface="Times New Roman" pitchFamily="18" charset="0"/>
              </a:rPr>
              <a:t>nnu</a:t>
            </a:r>
            <a:r>
              <a:rPr sz="1100" b="1" spc="10" dirty="0">
                <a:solidFill>
                  <a:srgbClr val="2D83C3"/>
                </a:solidFill>
                <a:latin typeface="Times New Roman" pitchFamily="18" charset="0"/>
                <a:cs typeface="Times New Roman" pitchFamily="18" charset="0"/>
              </a:rPr>
              <a:t>al</a:t>
            </a:r>
            <a:r>
              <a:rPr sz="1100" b="1" spc="-140" dirty="0">
                <a:solidFill>
                  <a:srgbClr val="2D83C3"/>
                </a:solidFill>
                <a:latin typeface="Times New Roman" pitchFamily="18" charset="0"/>
                <a:cs typeface="Times New Roman" pitchFamily="18" charset="0"/>
              </a:rPr>
              <a:t> </a:t>
            </a:r>
            <a:r>
              <a:rPr sz="1100" b="1" dirty="0">
                <a:solidFill>
                  <a:srgbClr val="2D83C3"/>
                </a:solidFill>
                <a:latin typeface="Times New Roman" pitchFamily="18" charset="0"/>
                <a:cs typeface="Times New Roman" pitchFamily="18" charset="0"/>
              </a:rPr>
              <a:t>R</a:t>
            </a:r>
            <a:r>
              <a:rPr sz="1100" b="1" spc="35" dirty="0">
                <a:solidFill>
                  <a:srgbClr val="2D83C3"/>
                </a:solidFill>
                <a:latin typeface="Times New Roman" pitchFamily="18" charset="0"/>
                <a:cs typeface="Times New Roman" pitchFamily="18" charset="0"/>
              </a:rPr>
              <a:t>e</a:t>
            </a:r>
            <a:r>
              <a:rPr sz="1100" b="1" spc="90" dirty="0">
                <a:solidFill>
                  <a:srgbClr val="2D83C3"/>
                </a:solidFill>
                <a:latin typeface="Times New Roman" pitchFamily="18" charset="0"/>
                <a:cs typeface="Times New Roman" pitchFamily="18" charset="0"/>
              </a:rPr>
              <a:t>v</a:t>
            </a:r>
            <a:r>
              <a:rPr sz="1100" b="1" spc="-35" dirty="0">
                <a:solidFill>
                  <a:srgbClr val="2D83C3"/>
                </a:solidFill>
                <a:latin typeface="Times New Roman" pitchFamily="18" charset="0"/>
                <a:cs typeface="Times New Roman" pitchFamily="18" charset="0"/>
              </a:rPr>
              <a:t>i</a:t>
            </a:r>
            <a:r>
              <a:rPr sz="1100" b="1" spc="35" dirty="0">
                <a:solidFill>
                  <a:srgbClr val="2D83C3"/>
                </a:solidFill>
                <a:latin typeface="Times New Roman" pitchFamily="18" charset="0"/>
                <a:cs typeface="Times New Roman" pitchFamily="18" charset="0"/>
              </a:rPr>
              <a:t>e</a:t>
            </a:r>
            <a:r>
              <a:rPr sz="1100" b="1" spc="15" dirty="0">
                <a:solidFill>
                  <a:srgbClr val="2D83C3"/>
                </a:solidFill>
                <a:latin typeface="Times New Roman" pitchFamily="18" charset="0"/>
                <a:cs typeface="Times New Roman" pitchFamily="18" charset="0"/>
              </a:rPr>
              <a:t>w</a:t>
            </a:r>
            <a:endParaRPr sz="1100">
              <a:latin typeface="Times New Roman" pitchFamily="18" charset="0"/>
              <a:cs typeface="Times New Roman" pitchFamily="18" charset="0"/>
            </a:endParaRPr>
          </a:p>
        </p:txBody>
      </p:sp>
      <p:sp>
        <p:nvSpPr>
          <p:cNvPr id="10" name="object 10"/>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5</a:t>
            </a:fld>
            <a:endParaRPr spc="10" dirty="0">
              <a:latin typeface="Times New Roman" pitchFamily="18" charset="0"/>
              <a:cs typeface="Times New Roman" pitchFamily="18" charset="0"/>
            </a:endParaRPr>
          </a:p>
        </p:txBody>
      </p:sp>
      <p:sp>
        <p:nvSpPr>
          <p:cNvPr id="11" name="TextBox 10"/>
          <p:cNvSpPr txBox="1"/>
          <p:nvPr/>
        </p:nvSpPr>
        <p:spPr>
          <a:xfrm>
            <a:off x="762000" y="1600200"/>
            <a:ext cx="7467600" cy="4401205"/>
          </a:xfrm>
          <a:prstGeom prst="rect">
            <a:avLst/>
          </a:prstGeom>
          <a:noFill/>
        </p:spPr>
        <p:txBody>
          <a:bodyPr wrap="square" rtlCol="0">
            <a:spAutoFit/>
          </a:bodyPr>
          <a:lstStyle/>
          <a:p>
            <a:pPr algn="just"/>
            <a:r>
              <a:rPr lang="en-US" sz="2800" dirty="0" smtClean="0">
                <a:latin typeface="Times New Roman" pitchFamily="18" charset="0"/>
                <a:cs typeface="Times New Roman" pitchFamily="18" charset="0"/>
              </a:rPr>
              <a:t>The project aims to tackle the </a:t>
            </a:r>
            <a:r>
              <a:rPr lang="en-US" sz="2800" dirty="0" err="1" smtClean="0">
                <a:latin typeface="Times New Roman" pitchFamily="18" charset="0"/>
                <a:cs typeface="Times New Roman" pitchFamily="18" charset="0"/>
              </a:rPr>
              <a:t>cybersecurity</a:t>
            </a:r>
            <a:r>
              <a:rPr lang="en-US" sz="2800" dirty="0" smtClean="0">
                <a:latin typeface="Times New Roman" pitchFamily="18" charset="0"/>
                <a:cs typeface="Times New Roman" pitchFamily="18" charset="0"/>
              </a:rPr>
              <a:t> risk associated with </a:t>
            </a:r>
            <a:r>
              <a:rPr lang="en-US" sz="2800" dirty="0" err="1" smtClean="0">
                <a:latin typeface="Times New Roman" pitchFamily="18" charset="0"/>
                <a:cs typeface="Times New Roman" pitchFamily="18" charset="0"/>
              </a:rPr>
              <a:t>keyloggers</a:t>
            </a:r>
            <a:r>
              <a:rPr lang="en-US" sz="2800" dirty="0" smtClean="0">
                <a:latin typeface="Times New Roman" pitchFamily="18" charset="0"/>
                <a:cs typeface="Times New Roman" pitchFamily="18" charset="0"/>
              </a:rPr>
              <a:t>. Its goal is to create and apply methods for detecting and preventing </a:t>
            </a:r>
            <a:r>
              <a:rPr lang="en-US" sz="2800" dirty="0" err="1" smtClean="0">
                <a:latin typeface="Times New Roman" pitchFamily="18" charset="0"/>
                <a:cs typeface="Times New Roman" pitchFamily="18" charset="0"/>
              </a:rPr>
              <a:t>keyloggers</a:t>
            </a:r>
            <a:r>
              <a:rPr lang="en-US" sz="2800" dirty="0" smtClean="0">
                <a:latin typeface="Times New Roman" pitchFamily="18" charset="0"/>
                <a:cs typeface="Times New Roman" pitchFamily="18" charset="0"/>
              </a:rPr>
              <a:t> to protect sensitive information. The project will conduct comprehensive research on </a:t>
            </a:r>
            <a:r>
              <a:rPr lang="en-US" sz="2800" dirty="0" err="1" smtClean="0">
                <a:latin typeface="Times New Roman" pitchFamily="18" charset="0"/>
                <a:cs typeface="Times New Roman" pitchFamily="18" charset="0"/>
              </a:rPr>
              <a:t>keylogger</a:t>
            </a:r>
            <a:r>
              <a:rPr lang="en-US" sz="2800" dirty="0" smtClean="0">
                <a:latin typeface="Times New Roman" pitchFamily="18" charset="0"/>
                <a:cs typeface="Times New Roman" pitchFamily="18" charset="0"/>
              </a:rPr>
              <a:t> activities, identify vulnerabilities, implement advanced security protocols, and educate users on data safety. The primary goal is to strengthen </a:t>
            </a:r>
            <a:r>
              <a:rPr lang="en-US" sz="2800" dirty="0" err="1" smtClean="0">
                <a:latin typeface="Times New Roman" pitchFamily="18" charset="0"/>
                <a:cs typeface="Times New Roman" pitchFamily="18" charset="0"/>
              </a:rPr>
              <a:t>cybersecurity</a:t>
            </a:r>
            <a:r>
              <a:rPr lang="en-US" sz="2800" dirty="0" smtClean="0">
                <a:latin typeface="Times New Roman" pitchFamily="18" charset="0"/>
                <a:cs typeface="Times New Roman" pitchFamily="18" charset="0"/>
              </a:rPr>
              <a:t> defenses and reduce the effects of </a:t>
            </a:r>
            <a:r>
              <a:rPr lang="en-US" sz="2800" dirty="0" err="1" smtClean="0">
                <a:latin typeface="Times New Roman" pitchFamily="18" charset="0"/>
                <a:cs typeface="Times New Roman" pitchFamily="18" charset="0"/>
              </a:rPr>
              <a:t>keyloggers</a:t>
            </a:r>
            <a:r>
              <a:rPr lang="en-US" sz="2800" dirty="0" smtClean="0">
                <a:latin typeface="Times New Roman" pitchFamily="18" charset="0"/>
                <a:cs typeface="Times New Roman" pitchFamily="18" charset="0"/>
              </a:rPr>
              <a:t> on data protection.</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829800" y="4800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724731"/>
            <a:ext cx="7225348" cy="570669"/>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pitchFamily="18" charset="0"/>
                <a:cs typeface="Times New Roman" pitchFamily="18" charset="0"/>
              </a:rPr>
              <a:t>W</a:t>
            </a:r>
            <a:r>
              <a:rPr sz="3600" spc="-20" dirty="0">
                <a:latin typeface="Times New Roman" pitchFamily="18" charset="0"/>
                <a:cs typeface="Times New Roman" pitchFamily="18" charset="0"/>
              </a:rPr>
              <a:t>H</a:t>
            </a:r>
            <a:r>
              <a:rPr sz="3600" spc="20" dirty="0">
                <a:latin typeface="Times New Roman" pitchFamily="18" charset="0"/>
                <a:cs typeface="Times New Roman" pitchFamily="18" charset="0"/>
              </a:rPr>
              <a:t>O</a:t>
            </a:r>
            <a:r>
              <a:rPr sz="3600" spc="-235" dirty="0">
                <a:latin typeface="Times New Roman" pitchFamily="18" charset="0"/>
                <a:cs typeface="Times New Roman" pitchFamily="18" charset="0"/>
              </a:rPr>
              <a:t> </a:t>
            </a:r>
            <a:r>
              <a:rPr sz="3600" spc="-10" dirty="0">
                <a:latin typeface="Times New Roman" pitchFamily="18" charset="0"/>
                <a:cs typeface="Times New Roman" pitchFamily="18" charset="0"/>
              </a:rPr>
              <a:t>AR</a:t>
            </a:r>
            <a:r>
              <a:rPr sz="3600" spc="15" dirty="0">
                <a:latin typeface="Times New Roman" pitchFamily="18" charset="0"/>
                <a:cs typeface="Times New Roman" pitchFamily="18" charset="0"/>
              </a:rPr>
              <a:t>E</a:t>
            </a:r>
            <a:r>
              <a:rPr sz="3600" spc="-35" dirty="0">
                <a:latin typeface="Times New Roman" pitchFamily="18" charset="0"/>
                <a:cs typeface="Times New Roman" pitchFamily="18" charset="0"/>
              </a:rPr>
              <a:t> </a:t>
            </a:r>
            <a:r>
              <a:rPr sz="3600" spc="-10" dirty="0">
                <a:latin typeface="Times New Roman" pitchFamily="18" charset="0"/>
                <a:cs typeface="Times New Roman" pitchFamily="18" charset="0"/>
              </a:rPr>
              <a:t>T</a:t>
            </a:r>
            <a:r>
              <a:rPr sz="3600" spc="-15" dirty="0">
                <a:latin typeface="Times New Roman" pitchFamily="18" charset="0"/>
                <a:cs typeface="Times New Roman" pitchFamily="18" charset="0"/>
              </a:rPr>
              <a:t>H</a:t>
            </a:r>
            <a:r>
              <a:rPr sz="3600" spc="15" dirty="0">
                <a:latin typeface="Times New Roman" pitchFamily="18" charset="0"/>
                <a:cs typeface="Times New Roman" pitchFamily="18" charset="0"/>
              </a:rPr>
              <a:t>E</a:t>
            </a:r>
            <a:r>
              <a:rPr sz="3600" spc="-35" dirty="0">
                <a:latin typeface="Times New Roman" pitchFamily="18" charset="0"/>
                <a:cs typeface="Times New Roman" pitchFamily="18" charset="0"/>
              </a:rPr>
              <a:t> </a:t>
            </a:r>
            <a:r>
              <a:rPr sz="3600" spc="-20" dirty="0">
                <a:latin typeface="Times New Roman" pitchFamily="18" charset="0"/>
                <a:cs typeface="Times New Roman" pitchFamily="18" charset="0"/>
              </a:rPr>
              <a:t>E</a:t>
            </a:r>
            <a:r>
              <a:rPr sz="3600" spc="30" dirty="0">
                <a:latin typeface="Times New Roman" pitchFamily="18" charset="0"/>
                <a:cs typeface="Times New Roman" pitchFamily="18" charset="0"/>
              </a:rPr>
              <a:t>N</a:t>
            </a:r>
            <a:r>
              <a:rPr sz="3600" spc="15" dirty="0">
                <a:latin typeface="Times New Roman" pitchFamily="18" charset="0"/>
                <a:cs typeface="Times New Roman" pitchFamily="18" charset="0"/>
              </a:rPr>
              <a:t>D</a:t>
            </a:r>
            <a:r>
              <a:rPr sz="3600" spc="-45" dirty="0">
                <a:latin typeface="Times New Roman" pitchFamily="18" charset="0"/>
                <a:cs typeface="Times New Roman" pitchFamily="18" charset="0"/>
              </a:rPr>
              <a:t> </a:t>
            </a:r>
            <a:r>
              <a:rPr sz="3600" dirty="0">
                <a:latin typeface="Times New Roman" pitchFamily="18" charset="0"/>
                <a:cs typeface="Times New Roman" pitchFamily="18" charset="0"/>
              </a:rPr>
              <a:t>U</a:t>
            </a:r>
            <a:r>
              <a:rPr sz="3600" spc="10" dirty="0">
                <a:latin typeface="Times New Roman" pitchFamily="18" charset="0"/>
                <a:cs typeface="Times New Roman" pitchFamily="18" charset="0"/>
              </a:rPr>
              <a:t>S</a:t>
            </a:r>
            <a:r>
              <a:rPr sz="3600" spc="-25" dirty="0">
                <a:latin typeface="Times New Roman" pitchFamily="18" charset="0"/>
                <a:cs typeface="Times New Roman" pitchFamily="18" charset="0"/>
              </a:rPr>
              <a:t>E</a:t>
            </a:r>
            <a:r>
              <a:rPr sz="3600" spc="-10" dirty="0">
                <a:latin typeface="Times New Roman" pitchFamily="18" charset="0"/>
                <a:cs typeface="Times New Roman" pitchFamily="18" charset="0"/>
              </a:rPr>
              <a:t>R</a:t>
            </a:r>
            <a:r>
              <a:rPr sz="3600" spc="5" dirty="0">
                <a:latin typeface="Times New Roman" pitchFamily="18" charset="0"/>
                <a:cs typeface="Times New Roman" pitchFamily="18" charset="0"/>
              </a:rPr>
              <a:t>S?</a:t>
            </a:r>
            <a:endParaRPr sz="3600">
              <a:latin typeface="Times New Roman" pitchFamily="18" charset="0"/>
              <a:cs typeface="Times New Roman"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685800" y="1676400"/>
            <a:ext cx="8839200" cy="3970318"/>
          </a:xfrm>
          <a:prstGeom prst="rect">
            <a:avLst/>
          </a:prstGeom>
          <a:noFill/>
        </p:spPr>
        <p:txBody>
          <a:bodyPr wrap="square" rtlCol="0">
            <a:spAutoFit/>
          </a:bodyPr>
          <a:lstStyle/>
          <a:p>
            <a:pPr algn="just"/>
            <a:r>
              <a:rPr lang="en-US" sz="2800" dirty="0" smtClean="0">
                <a:latin typeface="Times New Roman" pitchFamily="18" charset="0"/>
                <a:cs typeface="Times New Roman" pitchFamily="18" charset="0"/>
              </a:rPr>
              <a:t>The end users of </a:t>
            </a:r>
            <a:r>
              <a:rPr lang="en-US" sz="2800" dirty="0" err="1" smtClean="0">
                <a:latin typeface="Times New Roman" pitchFamily="18" charset="0"/>
                <a:cs typeface="Times New Roman" pitchFamily="18" charset="0"/>
              </a:rPr>
              <a:t>keyloggers</a:t>
            </a:r>
            <a:r>
              <a:rPr lang="en-US" sz="2800" dirty="0" smtClean="0">
                <a:latin typeface="Times New Roman" pitchFamily="18" charset="0"/>
                <a:cs typeface="Times New Roman" pitchFamily="18" charset="0"/>
              </a:rPr>
              <a:t> encompass a diverse range of individuals and entities. Cybercriminals utilize </a:t>
            </a:r>
            <a:r>
              <a:rPr lang="en-US" sz="2800" dirty="0" err="1" smtClean="0">
                <a:latin typeface="Times New Roman" pitchFamily="18" charset="0"/>
                <a:cs typeface="Times New Roman" pitchFamily="18" charset="0"/>
              </a:rPr>
              <a:t>keyloggers</a:t>
            </a:r>
            <a:r>
              <a:rPr lang="en-US" sz="2800" dirty="0" smtClean="0">
                <a:latin typeface="Times New Roman" pitchFamily="18" charset="0"/>
                <a:cs typeface="Times New Roman" pitchFamily="18" charset="0"/>
              </a:rPr>
              <a:t> to illicitly capture sensitive data, including login credentials and financial information. In a legitimate context, employers may deploy </a:t>
            </a:r>
            <a:r>
              <a:rPr lang="en-US" sz="2800" dirty="0" err="1" smtClean="0">
                <a:latin typeface="Times New Roman" pitchFamily="18" charset="0"/>
                <a:cs typeface="Times New Roman" pitchFamily="18" charset="0"/>
              </a:rPr>
              <a:t>keyloggers</a:t>
            </a:r>
            <a:r>
              <a:rPr lang="en-US" sz="2800" dirty="0" smtClean="0">
                <a:latin typeface="Times New Roman" pitchFamily="18" charset="0"/>
                <a:cs typeface="Times New Roman" pitchFamily="18" charset="0"/>
              </a:rPr>
              <a:t> for monitoring employee compliance with company policies, while parents may use them to supervise their children's online activities. It is important to emphasize that the unauthorized use of </a:t>
            </a:r>
            <a:r>
              <a:rPr lang="en-US" sz="2800" dirty="0" err="1" smtClean="0">
                <a:latin typeface="Times New Roman" pitchFamily="18" charset="0"/>
                <a:cs typeface="Times New Roman" pitchFamily="18" charset="0"/>
              </a:rPr>
              <a:t>keyloggers</a:t>
            </a:r>
            <a:r>
              <a:rPr lang="en-US" sz="2800" dirty="0" smtClean="0">
                <a:latin typeface="Times New Roman" pitchFamily="18" charset="0"/>
                <a:cs typeface="Times New Roman" pitchFamily="18" charset="0"/>
              </a:rPr>
              <a:t> is both illegal and unethical.</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363200" y="4953000"/>
            <a:ext cx="1828800" cy="19050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685800" y="1905000"/>
            <a:ext cx="8763000" cy="3539430"/>
          </a:xfrm>
          <a:prstGeom prst="rect">
            <a:avLst/>
          </a:prstGeom>
          <a:noFill/>
        </p:spPr>
        <p:txBody>
          <a:bodyPr wrap="square" rtlCol="0">
            <a:spAutoFit/>
          </a:bodyPr>
          <a:lstStyle/>
          <a:p>
            <a:pPr algn="just">
              <a:buFont typeface="Wingdings" pitchFamily="2" charset="2"/>
              <a:buChar char="v"/>
            </a:pPr>
            <a:r>
              <a:rPr lang="en-US" sz="2800" dirty="0" smtClean="0">
                <a:latin typeface="Times New Roman" pitchFamily="18" charset="0"/>
                <a:cs typeface="Times New Roman" pitchFamily="18" charset="0"/>
              </a:rPr>
              <a:t> Proactive implementation of robust detection and    </a:t>
            </a:r>
          </a:p>
          <a:p>
            <a:pPr algn="just"/>
            <a:r>
              <a:rPr lang="en-US" sz="2800" dirty="0" smtClean="0">
                <a:latin typeface="Times New Roman" pitchFamily="18" charset="0"/>
                <a:cs typeface="Times New Roman" pitchFamily="18" charset="0"/>
              </a:rPr>
              <a:t>    mitigation measures to effectively neutralize </a:t>
            </a:r>
            <a:r>
              <a:rPr lang="en-US" sz="2800" dirty="0" err="1" smtClean="0">
                <a:latin typeface="Times New Roman" pitchFamily="18" charset="0"/>
                <a:cs typeface="Times New Roman" pitchFamily="18" charset="0"/>
              </a:rPr>
              <a:t>keyloggers</a:t>
            </a:r>
            <a:endParaRPr lang="en-US" sz="2800" dirty="0" smtClean="0">
              <a:latin typeface="Times New Roman" pitchFamily="18" charset="0"/>
              <a:cs typeface="Times New Roman" pitchFamily="18" charset="0"/>
            </a:endParaRPr>
          </a:p>
          <a:p>
            <a:pPr algn="just">
              <a:buFont typeface="Wingdings" pitchFamily="2" charset="2"/>
              <a:buChar char="v"/>
            </a:pPr>
            <a:r>
              <a:rPr lang="en-US" sz="2800" dirty="0" smtClean="0">
                <a:latin typeface="Times New Roman" pitchFamily="18" charset="0"/>
                <a:cs typeface="Times New Roman" pitchFamily="18" charset="0"/>
              </a:rPr>
              <a:t> Assured safeguarding of sensitive data through our     </a:t>
            </a:r>
          </a:p>
          <a:p>
            <a:pPr algn="just"/>
            <a:r>
              <a:rPr lang="en-US" sz="2800" dirty="0" smtClean="0">
                <a:latin typeface="Times New Roman" pitchFamily="18" charset="0"/>
                <a:cs typeface="Times New Roman" pitchFamily="18" charset="0"/>
              </a:rPr>
              <a:t>    solution</a:t>
            </a:r>
          </a:p>
          <a:p>
            <a:pPr algn="just">
              <a:buFont typeface="Wingdings" pitchFamily="2" charset="2"/>
              <a:buChar char="v"/>
            </a:pPr>
            <a:r>
              <a:rPr lang="en-US" sz="2800" dirty="0" smtClean="0">
                <a:latin typeface="Times New Roman" pitchFamily="18" charset="0"/>
                <a:cs typeface="Times New Roman" pitchFamily="18" charset="0"/>
              </a:rPr>
              <a:t> Elevating </a:t>
            </a:r>
            <a:r>
              <a:rPr lang="en-US" sz="2800" dirty="0" err="1" smtClean="0">
                <a:latin typeface="Times New Roman" pitchFamily="18" charset="0"/>
                <a:cs typeface="Times New Roman" pitchFamily="18" charset="0"/>
              </a:rPr>
              <a:t>cybersecurity</a:t>
            </a:r>
            <a:r>
              <a:rPr lang="en-US" sz="2800" dirty="0" smtClean="0">
                <a:latin typeface="Times New Roman" pitchFamily="18" charset="0"/>
                <a:cs typeface="Times New Roman" pitchFamily="18" charset="0"/>
              </a:rPr>
              <a:t> resilience to fortify defenses            </a:t>
            </a:r>
          </a:p>
          <a:p>
            <a:pPr algn="just"/>
            <a:r>
              <a:rPr lang="en-US" sz="2800" dirty="0" smtClean="0">
                <a:latin typeface="Times New Roman" pitchFamily="18" charset="0"/>
                <a:cs typeface="Times New Roman" pitchFamily="18" charset="0"/>
              </a:rPr>
              <a:t>     against </a:t>
            </a:r>
            <a:r>
              <a:rPr lang="en-US" sz="2800" dirty="0" err="1" smtClean="0">
                <a:latin typeface="Times New Roman" pitchFamily="18" charset="0"/>
                <a:cs typeface="Times New Roman" pitchFamily="18" charset="0"/>
              </a:rPr>
              <a:t>keylogger</a:t>
            </a:r>
            <a:r>
              <a:rPr lang="en-US" sz="2800" dirty="0" smtClean="0">
                <a:latin typeface="Times New Roman" pitchFamily="18" charset="0"/>
                <a:cs typeface="Times New Roman" pitchFamily="18" charset="0"/>
              </a:rPr>
              <a:t> threats</a:t>
            </a:r>
          </a:p>
          <a:p>
            <a:pPr algn="just">
              <a:buFont typeface="Wingdings" pitchFamily="2" charset="2"/>
              <a:buChar char="v"/>
            </a:pPr>
            <a:r>
              <a:rPr lang="en-US" sz="2800" dirty="0" smtClean="0">
                <a:latin typeface="Times New Roman" pitchFamily="18" charset="0"/>
                <a:cs typeface="Times New Roman" pitchFamily="18" charset="0"/>
              </a:rPr>
              <a:t> Substantial reduction in the risk of unauthorized access  </a:t>
            </a:r>
          </a:p>
          <a:p>
            <a:pPr algn="just"/>
            <a:r>
              <a:rPr lang="en-US" sz="2800" dirty="0" smtClean="0">
                <a:latin typeface="Times New Roman" pitchFamily="18" charset="0"/>
                <a:cs typeface="Times New Roman" pitchFamily="18" charset="0"/>
              </a:rPr>
              <a:t>    to critical information</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 y="4038600"/>
            <a:ext cx="2057400" cy="2819400"/>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TextBox 8"/>
          <p:cNvSpPr txBox="1"/>
          <p:nvPr/>
        </p:nvSpPr>
        <p:spPr>
          <a:xfrm>
            <a:off x="990600" y="1524000"/>
            <a:ext cx="8991600" cy="2677656"/>
          </a:xfrm>
          <a:prstGeom prst="rect">
            <a:avLst/>
          </a:prstGeom>
          <a:noFill/>
        </p:spPr>
        <p:txBody>
          <a:bodyPr wrap="square" rtlCol="0">
            <a:spAutoFit/>
          </a:bodyPr>
          <a:lstStyle/>
          <a:p>
            <a:pPr algn="just"/>
            <a:r>
              <a:rPr lang="en-US" sz="2800" dirty="0" smtClean="0">
                <a:latin typeface="Times New Roman" pitchFamily="18" charset="0"/>
                <a:cs typeface="Times New Roman" pitchFamily="18" charset="0"/>
              </a:rPr>
              <a:t>Our solution's wow factor is the proactive implementation of robust detection and mitigation measures, which ensures the safeguarding of sensitive data and significantly reduces the risk of unauthorized access to critical information. This approach elevates </a:t>
            </a:r>
            <a:r>
              <a:rPr lang="en-US" sz="2800" dirty="0" err="1" smtClean="0">
                <a:latin typeface="Times New Roman" pitchFamily="18" charset="0"/>
                <a:cs typeface="Times New Roman" pitchFamily="18" charset="0"/>
              </a:rPr>
              <a:t>cybersecurity</a:t>
            </a:r>
            <a:r>
              <a:rPr lang="en-US" sz="2800" dirty="0" smtClean="0">
                <a:latin typeface="Times New Roman" pitchFamily="18" charset="0"/>
                <a:cs typeface="Times New Roman" pitchFamily="18" charset="0"/>
              </a:rPr>
              <a:t> resilience, providing a substantial boost in overall data security.</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1044575" y="1295400"/>
            <a:ext cx="9166225" cy="4334520"/>
          </a:xfrm>
          <a:prstGeom prst="rect">
            <a:avLst/>
          </a:prstGeom>
        </p:spPr>
        <p:txBody>
          <a:bodyPr vert="horz" wrap="square" lIns="0" tIns="12700" rIns="0" bIns="0" rtlCol="0">
            <a:spAutoFit/>
          </a:bodyPr>
          <a:lstStyle/>
          <a:p>
            <a:pPr algn="just"/>
            <a:r>
              <a:rPr lang="en-US" sz="2800" b="1" dirty="0" smtClean="0">
                <a:latin typeface="Times New Roman" pitchFamily="18" charset="0"/>
                <a:cs typeface="Times New Roman" pitchFamily="18" charset="0"/>
              </a:rPr>
              <a:t>Data Gathering :</a:t>
            </a:r>
          </a:p>
          <a:p>
            <a:pPr algn="just"/>
            <a:r>
              <a:rPr lang="en-US" sz="2400" dirty="0" smtClean="0">
                <a:latin typeface="Times New Roman" pitchFamily="18" charset="0"/>
                <a:cs typeface="Times New Roman" pitchFamily="18" charset="0"/>
              </a:rPr>
              <a:t>               Collect relevant data on user behavior, system  logs, and security vulnerabilities to inform the  model development process.</a:t>
            </a:r>
          </a:p>
          <a:p>
            <a:pPr algn="just"/>
            <a:r>
              <a:rPr lang="en-US" sz="2800" b="1" dirty="0" smtClean="0">
                <a:latin typeface="Times New Roman" pitchFamily="18" charset="0"/>
                <a:cs typeface="Times New Roman" pitchFamily="18" charset="0"/>
              </a:rPr>
              <a:t>Feature Engineering :</a:t>
            </a:r>
          </a:p>
          <a:p>
            <a:pPr algn="just"/>
            <a:r>
              <a:rPr lang="en-US" sz="2400" dirty="0" smtClean="0">
                <a:latin typeface="Times New Roman" pitchFamily="18" charset="0"/>
                <a:cs typeface="Times New Roman" pitchFamily="18" charset="0"/>
              </a:rPr>
              <a:t>               Identify and extract the most relevant features  from the data to build a predictive model that  can detect and prevent </a:t>
            </a:r>
            <a:r>
              <a:rPr lang="en-US" sz="2400" dirty="0" err="1" smtClean="0">
                <a:latin typeface="Times New Roman" pitchFamily="18" charset="0"/>
                <a:cs typeface="Times New Roman" pitchFamily="18" charset="0"/>
              </a:rPr>
              <a:t>keylogger</a:t>
            </a:r>
            <a:r>
              <a:rPr lang="en-US" sz="2400" dirty="0" smtClean="0">
                <a:latin typeface="Times New Roman" pitchFamily="18" charset="0"/>
                <a:cs typeface="Times New Roman" pitchFamily="18" charset="0"/>
              </a:rPr>
              <a:t> intrusions.</a:t>
            </a:r>
          </a:p>
          <a:p>
            <a:pPr algn="just"/>
            <a:r>
              <a:rPr lang="en-US" sz="2800" b="1" dirty="0" smtClean="0">
                <a:latin typeface="Times New Roman" pitchFamily="18" charset="0"/>
                <a:cs typeface="Times New Roman" pitchFamily="18" charset="0"/>
              </a:rPr>
              <a:t>Model Training :</a:t>
            </a:r>
          </a:p>
          <a:p>
            <a:pPr algn="just"/>
            <a:r>
              <a:rPr lang="en-US" sz="2400" dirty="0" smtClean="0">
                <a:latin typeface="Times New Roman" pitchFamily="18" charset="0"/>
                <a:cs typeface="Times New Roman" pitchFamily="18" charset="0"/>
              </a:rPr>
              <a:t>                Train a machine learning model using advanced  techniques like deep learning or anomaly  detection to identify patterns indicative of  </a:t>
            </a:r>
            <a:r>
              <a:rPr lang="en-US" sz="2400" dirty="0" err="1" smtClean="0">
                <a:latin typeface="Times New Roman" pitchFamily="18" charset="0"/>
                <a:cs typeface="Times New Roman" pitchFamily="18" charset="0"/>
              </a:rPr>
              <a:t>keylogger</a:t>
            </a:r>
            <a:r>
              <a:rPr lang="en-US" sz="2400" dirty="0" smtClean="0">
                <a:latin typeface="Times New Roman" pitchFamily="18" charset="0"/>
                <a:cs typeface="Times New Roman" pitchFamily="18" charset="0"/>
              </a:rPr>
              <a:t> activity.</a:t>
            </a:r>
          </a:p>
          <a:p>
            <a:pPr marL="12700" algn="just">
              <a:lnSpc>
                <a:spcPct val="100000"/>
              </a:lnSpc>
              <a:spcBef>
                <a:spcPts val="100"/>
              </a:spcBef>
            </a:pPr>
            <a:endParaRPr sz="2800">
              <a:latin typeface="Times New Roman" pitchFamily="18" charset="0"/>
              <a:cs typeface="Times New Roman"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TotalTime>
  <Words>579</Words>
  <Application>Microsoft Office PowerPoint</Application>
  <PresentationFormat>Custom</PresentationFormat>
  <Paragraphs>64</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Name : Vankayala Hema Harshini</vt:lpstr>
      <vt:lpstr>PROJECT TITLE   : Keylogger &amp; Security</vt:lpstr>
      <vt:lpstr>AGENDA</vt:lpstr>
      <vt:lpstr>PROBLEM  STATEMENT</vt:lpstr>
      <vt:lpstr>PROJECT  OVERVIEW</vt:lpstr>
      <vt:lpstr>WHO ARE THE END USERS?</vt:lpstr>
      <vt:lpstr>YOUR SOLUTION AND ITS VALUE PROPOSITION</vt:lpstr>
      <vt:lpstr>THE WOW IN YOUR SOLUTION</vt:lpstr>
      <vt:lpstr>Slide 9</vt:lpstr>
      <vt:lpstr>RESULTS</vt:lpstr>
      <vt:lpstr>PROJECT LINK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Nikhil Dharma Sai Tata</dc:title>
  <cp:lastModifiedBy>hai</cp:lastModifiedBy>
  <cp:revision>17</cp:revision>
  <dcterms:created xsi:type="dcterms:W3CDTF">2024-06-03T05:48:59Z</dcterms:created>
  <dcterms:modified xsi:type="dcterms:W3CDTF">2024-06-15T09:01:40Z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