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2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241EE8-F021-4CC5-BD04-75CA1E99B3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5D626F-D7B2-4A2B-8DD5-8F5FF792904C}">
      <dgm:prSet/>
      <dgm:spPr/>
      <dgm:t>
        <a:bodyPr/>
        <a:lstStyle/>
        <a:p>
          <a:r>
            <a:rPr lang="en-US" b="1" i="0" baseline="0"/>
            <a:t>Objective</a:t>
          </a:r>
          <a:r>
            <a:rPr lang="en-US" b="0" i="0" baseline="0"/>
            <a:t>: Design an interactive dashboard to inform business decisions using car sales data. </a:t>
          </a:r>
          <a:endParaRPr lang="en-US"/>
        </a:p>
      </dgm:t>
    </dgm:pt>
    <dgm:pt modelId="{3206E7AF-B861-4AF3-BC44-0D73CB668FE7}" type="parTrans" cxnId="{34B585F5-0786-4A6E-917E-B6C446393DE3}">
      <dgm:prSet/>
      <dgm:spPr/>
      <dgm:t>
        <a:bodyPr/>
        <a:lstStyle/>
        <a:p>
          <a:endParaRPr lang="en-US"/>
        </a:p>
      </dgm:t>
    </dgm:pt>
    <dgm:pt modelId="{07DDB7E7-3549-45BC-BCEC-6E2B68BA962C}" type="sibTrans" cxnId="{34B585F5-0786-4A6E-917E-B6C446393DE3}">
      <dgm:prSet/>
      <dgm:spPr/>
      <dgm:t>
        <a:bodyPr/>
        <a:lstStyle/>
        <a:p>
          <a:endParaRPr lang="en-US"/>
        </a:p>
      </dgm:t>
    </dgm:pt>
    <dgm:pt modelId="{77213BDC-9831-4657-B896-D7E5DC2C05A9}">
      <dgm:prSet/>
      <dgm:spPr/>
      <dgm:t>
        <a:bodyPr/>
        <a:lstStyle/>
        <a:p>
          <a:r>
            <a:rPr lang="en-US" b="1" i="0" baseline="0"/>
            <a:t>Dataset</a:t>
          </a:r>
          <a:r>
            <a:rPr lang="en-US" b="0" i="0" baseline="0"/>
            <a:t>: Kaggle – car_prices dataset </a:t>
          </a:r>
          <a:endParaRPr lang="en-US"/>
        </a:p>
      </dgm:t>
    </dgm:pt>
    <dgm:pt modelId="{CA96A5B9-FFEB-45EE-8897-2D5B53F06F5C}" type="parTrans" cxnId="{17D42E71-E920-4CAB-BD24-31ACED8AAFA3}">
      <dgm:prSet/>
      <dgm:spPr/>
      <dgm:t>
        <a:bodyPr/>
        <a:lstStyle/>
        <a:p>
          <a:endParaRPr lang="en-US"/>
        </a:p>
      </dgm:t>
    </dgm:pt>
    <dgm:pt modelId="{FBFF617B-6C0E-45A9-913A-E901B6091DAB}" type="sibTrans" cxnId="{17D42E71-E920-4CAB-BD24-31ACED8AAFA3}">
      <dgm:prSet/>
      <dgm:spPr/>
      <dgm:t>
        <a:bodyPr/>
        <a:lstStyle/>
        <a:p>
          <a:endParaRPr lang="en-US"/>
        </a:p>
      </dgm:t>
    </dgm:pt>
    <dgm:pt modelId="{D65CB254-4602-4E34-B151-979C8D5FB4ED}">
      <dgm:prSet/>
      <dgm:spPr/>
      <dgm:t>
        <a:bodyPr/>
        <a:lstStyle/>
        <a:p>
          <a:r>
            <a:rPr lang="en-US" b="1" i="0" baseline="0"/>
            <a:t>Tools Used</a:t>
          </a:r>
          <a:r>
            <a:rPr lang="en-US" b="0" i="0" baseline="0"/>
            <a:t>: Power BI / Tableau </a:t>
          </a:r>
          <a:endParaRPr lang="en-US"/>
        </a:p>
      </dgm:t>
    </dgm:pt>
    <dgm:pt modelId="{FF63E35B-0578-4989-BBD0-CFE3CCC485C5}" type="parTrans" cxnId="{25ECD601-B8A6-480D-AC62-5B903B2ED1FB}">
      <dgm:prSet/>
      <dgm:spPr/>
      <dgm:t>
        <a:bodyPr/>
        <a:lstStyle/>
        <a:p>
          <a:endParaRPr lang="en-US"/>
        </a:p>
      </dgm:t>
    </dgm:pt>
    <dgm:pt modelId="{1EEA335C-F218-4EC1-9980-C5B3EBD06CF7}" type="sibTrans" cxnId="{25ECD601-B8A6-480D-AC62-5B903B2ED1FB}">
      <dgm:prSet/>
      <dgm:spPr/>
      <dgm:t>
        <a:bodyPr/>
        <a:lstStyle/>
        <a:p>
          <a:endParaRPr lang="en-US"/>
        </a:p>
      </dgm:t>
    </dgm:pt>
    <dgm:pt modelId="{9EDB8CBE-AFAA-4416-B2E7-DB4D9F830791}" type="pres">
      <dgm:prSet presAssocID="{D2241EE8-F021-4CC5-BD04-75CA1E99B372}" presName="root" presStyleCnt="0">
        <dgm:presLayoutVars>
          <dgm:dir/>
          <dgm:resizeHandles val="exact"/>
        </dgm:presLayoutVars>
      </dgm:prSet>
      <dgm:spPr/>
    </dgm:pt>
    <dgm:pt modelId="{D9C55285-3A93-4895-85AE-6A29372F3FF7}" type="pres">
      <dgm:prSet presAssocID="{2B5D626F-D7B2-4A2B-8DD5-8F5FF792904C}" presName="compNode" presStyleCnt="0"/>
      <dgm:spPr/>
    </dgm:pt>
    <dgm:pt modelId="{122B431B-659B-40D3-BEFB-62FC27022F84}" type="pres">
      <dgm:prSet presAssocID="{2B5D626F-D7B2-4A2B-8DD5-8F5FF792904C}" presName="bgRect" presStyleLbl="bgShp" presStyleIdx="0" presStyleCnt="3"/>
      <dgm:spPr/>
    </dgm:pt>
    <dgm:pt modelId="{7C05BB1E-245C-45D9-93C1-B87DF7639A2D}" type="pres">
      <dgm:prSet presAssocID="{2B5D626F-D7B2-4A2B-8DD5-8F5FF79290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985B506A-5E34-41C0-AF9E-65DECAC779E9}" type="pres">
      <dgm:prSet presAssocID="{2B5D626F-D7B2-4A2B-8DD5-8F5FF792904C}" presName="spaceRect" presStyleCnt="0"/>
      <dgm:spPr/>
    </dgm:pt>
    <dgm:pt modelId="{6C821FA9-455D-4E9F-AFCD-E8DAEFFE737A}" type="pres">
      <dgm:prSet presAssocID="{2B5D626F-D7B2-4A2B-8DD5-8F5FF792904C}" presName="parTx" presStyleLbl="revTx" presStyleIdx="0" presStyleCnt="3">
        <dgm:presLayoutVars>
          <dgm:chMax val="0"/>
          <dgm:chPref val="0"/>
        </dgm:presLayoutVars>
      </dgm:prSet>
      <dgm:spPr/>
    </dgm:pt>
    <dgm:pt modelId="{76B0EBCC-31EE-4EE4-8950-74F81AD3F1D0}" type="pres">
      <dgm:prSet presAssocID="{07DDB7E7-3549-45BC-BCEC-6E2B68BA962C}" presName="sibTrans" presStyleCnt="0"/>
      <dgm:spPr/>
    </dgm:pt>
    <dgm:pt modelId="{5CF72BA1-A5EE-4E5A-BAA7-2508B91BE39C}" type="pres">
      <dgm:prSet presAssocID="{77213BDC-9831-4657-B896-D7E5DC2C05A9}" presName="compNode" presStyleCnt="0"/>
      <dgm:spPr/>
    </dgm:pt>
    <dgm:pt modelId="{F8B4A58E-BC3F-4F4C-9DEC-CFC54640C0F0}" type="pres">
      <dgm:prSet presAssocID="{77213BDC-9831-4657-B896-D7E5DC2C05A9}" presName="bgRect" presStyleLbl="bgShp" presStyleIdx="1" presStyleCnt="3"/>
      <dgm:spPr/>
    </dgm:pt>
    <dgm:pt modelId="{6CBB2E67-708A-42B8-B488-8704F3008AC3}" type="pres">
      <dgm:prSet presAssocID="{77213BDC-9831-4657-B896-D7E5DC2C05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26F7970-EDB3-43CA-8709-B033EC4B59A4}" type="pres">
      <dgm:prSet presAssocID="{77213BDC-9831-4657-B896-D7E5DC2C05A9}" presName="spaceRect" presStyleCnt="0"/>
      <dgm:spPr/>
    </dgm:pt>
    <dgm:pt modelId="{148C260D-5C76-4E3B-82C3-EECB45B69E05}" type="pres">
      <dgm:prSet presAssocID="{77213BDC-9831-4657-B896-D7E5DC2C05A9}" presName="parTx" presStyleLbl="revTx" presStyleIdx="1" presStyleCnt="3">
        <dgm:presLayoutVars>
          <dgm:chMax val="0"/>
          <dgm:chPref val="0"/>
        </dgm:presLayoutVars>
      </dgm:prSet>
      <dgm:spPr/>
    </dgm:pt>
    <dgm:pt modelId="{2BDF5892-1234-495F-BFF1-9A0F02CA211F}" type="pres">
      <dgm:prSet presAssocID="{FBFF617B-6C0E-45A9-913A-E901B6091DAB}" presName="sibTrans" presStyleCnt="0"/>
      <dgm:spPr/>
    </dgm:pt>
    <dgm:pt modelId="{A207F9C8-C32A-44CB-A622-ED0795323640}" type="pres">
      <dgm:prSet presAssocID="{D65CB254-4602-4E34-B151-979C8D5FB4ED}" presName="compNode" presStyleCnt="0"/>
      <dgm:spPr/>
    </dgm:pt>
    <dgm:pt modelId="{47A15B2A-BF1C-4262-99E1-95776FAEF434}" type="pres">
      <dgm:prSet presAssocID="{D65CB254-4602-4E34-B151-979C8D5FB4ED}" presName="bgRect" presStyleLbl="bgShp" presStyleIdx="2" presStyleCnt="3"/>
      <dgm:spPr/>
    </dgm:pt>
    <dgm:pt modelId="{858395B4-B2D2-4942-99F1-1D90D77B6FAA}" type="pres">
      <dgm:prSet presAssocID="{D65CB254-4602-4E34-B151-979C8D5FB4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1767EED-D661-4A7E-8170-08D43B17693F}" type="pres">
      <dgm:prSet presAssocID="{D65CB254-4602-4E34-B151-979C8D5FB4ED}" presName="spaceRect" presStyleCnt="0"/>
      <dgm:spPr/>
    </dgm:pt>
    <dgm:pt modelId="{DC2D5D79-7762-4BD8-9AE1-B2A92D996EAD}" type="pres">
      <dgm:prSet presAssocID="{D65CB254-4602-4E34-B151-979C8D5FB4E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5ECD601-B8A6-480D-AC62-5B903B2ED1FB}" srcId="{D2241EE8-F021-4CC5-BD04-75CA1E99B372}" destId="{D65CB254-4602-4E34-B151-979C8D5FB4ED}" srcOrd="2" destOrd="0" parTransId="{FF63E35B-0578-4989-BBD0-CFE3CCC485C5}" sibTransId="{1EEA335C-F218-4EC1-9980-C5B3EBD06CF7}"/>
    <dgm:cxn modelId="{1FBEEF5E-D22B-492B-9D7F-CDCC1FFDAD55}" type="presOf" srcId="{77213BDC-9831-4657-B896-D7E5DC2C05A9}" destId="{148C260D-5C76-4E3B-82C3-EECB45B69E05}" srcOrd="0" destOrd="0" presId="urn:microsoft.com/office/officeart/2018/2/layout/IconVerticalSolidList"/>
    <dgm:cxn modelId="{484B1C68-FCEF-4924-8597-4B6BD7425AE0}" type="presOf" srcId="{D65CB254-4602-4E34-B151-979C8D5FB4ED}" destId="{DC2D5D79-7762-4BD8-9AE1-B2A92D996EAD}" srcOrd="0" destOrd="0" presId="urn:microsoft.com/office/officeart/2018/2/layout/IconVerticalSolidList"/>
    <dgm:cxn modelId="{17D42E71-E920-4CAB-BD24-31ACED8AAFA3}" srcId="{D2241EE8-F021-4CC5-BD04-75CA1E99B372}" destId="{77213BDC-9831-4657-B896-D7E5DC2C05A9}" srcOrd="1" destOrd="0" parTransId="{CA96A5B9-FFEB-45EE-8897-2D5B53F06F5C}" sibTransId="{FBFF617B-6C0E-45A9-913A-E901B6091DAB}"/>
    <dgm:cxn modelId="{6EAB9C54-4219-44DF-9D5E-FECDC8BC3660}" type="presOf" srcId="{D2241EE8-F021-4CC5-BD04-75CA1E99B372}" destId="{9EDB8CBE-AFAA-4416-B2E7-DB4D9F830791}" srcOrd="0" destOrd="0" presId="urn:microsoft.com/office/officeart/2018/2/layout/IconVerticalSolidList"/>
    <dgm:cxn modelId="{EEC255DF-BDD6-400D-BFE6-1E95883EBC7C}" type="presOf" srcId="{2B5D626F-D7B2-4A2B-8DD5-8F5FF792904C}" destId="{6C821FA9-455D-4E9F-AFCD-E8DAEFFE737A}" srcOrd="0" destOrd="0" presId="urn:microsoft.com/office/officeart/2018/2/layout/IconVerticalSolidList"/>
    <dgm:cxn modelId="{34B585F5-0786-4A6E-917E-B6C446393DE3}" srcId="{D2241EE8-F021-4CC5-BD04-75CA1E99B372}" destId="{2B5D626F-D7B2-4A2B-8DD5-8F5FF792904C}" srcOrd="0" destOrd="0" parTransId="{3206E7AF-B861-4AF3-BC44-0D73CB668FE7}" sibTransId="{07DDB7E7-3549-45BC-BCEC-6E2B68BA962C}"/>
    <dgm:cxn modelId="{762A1557-FD67-4CE6-9EB2-C1BE5DAFB264}" type="presParOf" srcId="{9EDB8CBE-AFAA-4416-B2E7-DB4D9F830791}" destId="{D9C55285-3A93-4895-85AE-6A29372F3FF7}" srcOrd="0" destOrd="0" presId="urn:microsoft.com/office/officeart/2018/2/layout/IconVerticalSolidList"/>
    <dgm:cxn modelId="{B593A221-85D0-499B-B077-285C65DCACB5}" type="presParOf" srcId="{D9C55285-3A93-4895-85AE-6A29372F3FF7}" destId="{122B431B-659B-40D3-BEFB-62FC27022F84}" srcOrd="0" destOrd="0" presId="urn:microsoft.com/office/officeart/2018/2/layout/IconVerticalSolidList"/>
    <dgm:cxn modelId="{E6277A1E-F47F-4D99-AB88-797A43E3326B}" type="presParOf" srcId="{D9C55285-3A93-4895-85AE-6A29372F3FF7}" destId="{7C05BB1E-245C-45D9-93C1-B87DF7639A2D}" srcOrd="1" destOrd="0" presId="urn:microsoft.com/office/officeart/2018/2/layout/IconVerticalSolidList"/>
    <dgm:cxn modelId="{712D5F54-3867-474C-BEBE-2E662784BB75}" type="presParOf" srcId="{D9C55285-3A93-4895-85AE-6A29372F3FF7}" destId="{985B506A-5E34-41C0-AF9E-65DECAC779E9}" srcOrd="2" destOrd="0" presId="urn:microsoft.com/office/officeart/2018/2/layout/IconVerticalSolidList"/>
    <dgm:cxn modelId="{6B8513B6-7E1F-412E-88AE-A148B9EC0FCE}" type="presParOf" srcId="{D9C55285-3A93-4895-85AE-6A29372F3FF7}" destId="{6C821FA9-455D-4E9F-AFCD-E8DAEFFE737A}" srcOrd="3" destOrd="0" presId="urn:microsoft.com/office/officeart/2018/2/layout/IconVerticalSolidList"/>
    <dgm:cxn modelId="{709F69BA-23A8-40E6-96DF-DFC59550BCFF}" type="presParOf" srcId="{9EDB8CBE-AFAA-4416-B2E7-DB4D9F830791}" destId="{76B0EBCC-31EE-4EE4-8950-74F81AD3F1D0}" srcOrd="1" destOrd="0" presId="urn:microsoft.com/office/officeart/2018/2/layout/IconVerticalSolidList"/>
    <dgm:cxn modelId="{0E9DE8FA-89CC-4754-BF40-553A53F50E2E}" type="presParOf" srcId="{9EDB8CBE-AFAA-4416-B2E7-DB4D9F830791}" destId="{5CF72BA1-A5EE-4E5A-BAA7-2508B91BE39C}" srcOrd="2" destOrd="0" presId="urn:microsoft.com/office/officeart/2018/2/layout/IconVerticalSolidList"/>
    <dgm:cxn modelId="{1CFB386F-24FD-40E8-8937-E227DB37445C}" type="presParOf" srcId="{5CF72BA1-A5EE-4E5A-BAA7-2508B91BE39C}" destId="{F8B4A58E-BC3F-4F4C-9DEC-CFC54640C0F0}" srcOrd="0" destOrd="0" presId="urn:microsoft.com/office/officeart/2018/2/layout/IconVerticalSolidList"/>
    <dgm:cxn modelId="{C2B6C4D0-1D65-4678-9CD0-5D108CACE393}" type="presParOf" srcId="{5CF72BA1-A5EE-4E5A-BAA7-2508B91BE39C}" destId="{6CBB2E67-708A-42B8-B488-8704F3008AC3}" srcOrd="1" destOrd="0" presId="urn:microsoft.com/office/officeart/2018/2/layout/IconVerticalSolidList"/>
    <dgm:cxn modelId="{988CC86B-15D0-45C4-B6C1-5CC5232C10A1}" type="presParOf" srcId="{5CF72BA1-A5EE-4E5A-BAA7-2508B91BE39C}" destId="{026F7970-EDB3-43CA-8709-B033EC4B59A4}" srcOrd="2" destOrd="0" presId="urn:microsoft.com/office/officeart/2018/2/layout/IconVerticalSolidList"/>
    <dgm:cxn modelId="{565C04E6-24EE-4BDE-AB7C-F46401BBC70F}" type="presParOf" srcId="{5CF72BA1-A5EE-4E5A-BAA7-2508B91BE39C}" destId="{148C260D-5C76-4E3B-82C3-EECB45B69E05}" srcOrd="3" destOrd="0" presId="urn:microsoft.com/office/officeart/2018/2/layout/IconVerticalSolidList"/>
    <dgm:cxn modelId="{98D899F6-FD62-461F-88DD-A23FB37830A0}" type="presParOf" srcId="{9EDB8CBE-AFAA-4416-B2E7-DB4D9F830791}" destId="{2BDF5892-1234-495F-BFF1-9A0F02CA211F}" srcOrd="3" destOrd="0" presId="urn:microsoft.com/office/officeart/2018/2/layout/IconVerticalSolidList"/>
    <dgm:cxn modelId="{79D817FC-5B64-4FE6-8610-F8EFE54EDE56}" type="presParOf" srcId="{9EDB8CBE-AFAA-4416-B2E7-DB4D9F830791}" destId="{A207F9C8-C32A-44CB-A622-ED0795323640}" srcOrd="4" destOrd="0" presId="urn:microsoft.com/office/officeart/2018/2/layout/IconVerticalSolidList"/>
    <dgm:cxn modelId="{BEAE820D-4A1B-4AFD-AB3F-B2A9E60E7D56}" type="presParOf" srcId="{A207F9C8-C32A-44CB-A622-ED0795323640}" destId="{47A15B2A-BF1C-4262-99E1-95776FAEF434}" srcOrd="0" destOrd="0" presId="urn:microsoft.com/office/officeart/2018/2/layout/IconVerticalSolidList"/>
    <dgm:cxn modelId="{7B8CA5C2-6EEA-4B06-8589-12EADC0BB046}" type="presParOf" srcId="{A207F9C8-C32A-44CB-A622-ED0795323640}" destId="{858395B4-B2D2-4942-99F1-1D90D77B6FAA}" srcOrd="1" destOrd="0" presId="urn:microsoft.com/office/officeart/2018/2/layout/IconVerticalSolidList"/>
    <dgm:cxn modelId="{3A467DC7-CA47-4B51-9508-D147555728BB}" type="presParOf" srcId="{A207F9C8-C32A-44CB-A622-ED0795323640}" destId="{31767EED-D661-4A7E-8170-08D43B17693F}" srcOrd="2" destOrd="0" presId="urn:microsoft.com/office/officeart/2018/2/layout/IconVerticalSolidList"/>
    <dgm:cxn modelId="{3A193764-0A77-4AFA-8519-C6EBBDB658F8}" type="presParOf" srcId="{A207F9C8-C32A-44CB-A622-ED0795323640}" destId="{DC2D5D79-7762-4BD8-9AE1-B2A92D996E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3F3F03-75BA-4FB7-B208-9B8590A417D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C07E086-B55A-4B2E-AAF9-16022C1FD936}">
      <dgm:prSet/>
      <dgm:spPr/>
      <dgm:t>
        <a:bodyPr/>
        <a:lstStyle/>
        <a:p>
          <a:r>
            <a:rPr lang="en-US" b="1" i="0" baseline="0"/>
            <a:t>Total Sellers</a:t>
          </a:r>
          <a:r>
            <a:rPr lang="en-US" b="0" i="0" baseline="0"/>
            <a:t>: 14.26K </a:t>
          </a:r>
          <a:endParaRPr lang="en-IN"/>
        </a:p>
      </dgm:t>
    </dgm:pt>
    <dgm:pt modelId="{D41002A6-6FDA-431B-9251-EC61C3BCC0C2}" type="parTrans" cxnId="{CE23F963-DAB0-4CB5-8503-02E66D850A30}">
      <dgm:prSet/>
      <dgm:spPr/>
      <dgm:t>
        <a:bodyPr/>
        <a:lstStyle/>
        <a:p>
          <a:endParaRPr lang="en-IN"/>
        </a:p>
      </dgm:t>
    </dgm:pt>
    <dgm:pt modelId="{FFC0FA87-88FA-48AD-9B71-1844EF9FE4CC}" type="sibTrans" cxnId="{CE23F963-DAB0-4CB5-8503-02E66D850A30}">
      <dgm:prSet/>
      <dgm:spPr/>
      <dgm:t>
        <a:bodyPr/>
        <a:lstStyle/>
        <a:p>
          <a:endParaRPr lang="en-IN"/>
        </a:p>
      </dgm:t>
    </dgm:pt>
    <dgm:pt modelId="{10CE39E2-43C4-4AE4-AF23-1CDFCC4ED053}">
      <dgm:prSet/>
      <dgm:spPr/>
      <dgm:t>
        <a:bodyPr/>
        <a:lstStyle/>
        <a:p>
          <a:r>
            <a:rPr lang="en-US" b="1" i="0" baseline="0"/>
            <a:t>Total Selling Price</a:t>
          </a:r>
          <a:r>
            <a:rPr lang="en-US" b="0" i="0" baseline="0"/>
            <a:t>: $76.1bn </a:t>
          </a:r>
          <a:endParaRPr lang="en-IN"/>
        </a:p>
      </dgm:t>
    </dgm:pt>
    <dgm:pt modelId="{559B4DF3-AFAF-4919-BA65-780B94EC07D2}" type="parTrans" cxnId="{FDF3BF39-2734-438B-9B77-00249334C8A4}">
      <dgm:prSet/>
      <dgm:spPr/>
      <dgm:t>
        <a:bodyPr/>
        <a:lstStyle/>
        <a:p>
          <a:endParaRPr lang="en-IN"/>
        </a:p>
      </dgm:t>
    </dgm:pt>
    <dgm:pt modelId="{3A8C2130-78FB-4878-8FB8-F5A51E1CD797}" type="sibTrans" cxnId="{FDF3BF39-2734-438B-9B77-00249334C8A4}">
      <dgm:prSet/>
      <dgm:spPr/>
      <dgm:t>
        <a:bodyPr/>
        <a:lstStyle/>
        <a:p>
          <a:endParaRPr lang="en-IN"/>
        </a:p>
      </dgm:t>
    </dgm:pt>
    <dgm:pt modelId="{4EFF6C0A-5122-4EF4-A7F6-5E6452A4C46B}">
      <dgm:prSet/>
      <dgm:spPr/>
      <dgm:t>
        <a:bodyPr/>
        <a:lstStyle/>
        <a:p>
          <a:r>
            <a:rPr lang="en-US" b="1" i="0" baseline="0"/>
            <a:t>Total Cost</a:t>
          </a:r>
          <a:r>
            <a:rPr lang="en-US" b="0" i="0" baseline="0"/>
            <a:t>: $7.69bn </a:t>
          </a:r>
          <a:endParaRPr lang="en-IN"/>
        </a:p>
      </dgm:t>
    </dgm:pt>
    <dgm:pt modelId="{18EC6984-76EB-4BB1-8DA0-F4257737AE61}" type="parTrans" cxnId="{C76C9A5A-2DDF-4B08-9601-A5C5728687DF}">
      <dgm:prSet/>
      <dgm:spPr/>
      <dgm:t>
        <a:bodyPr/>
        <a:lstStyle/>
        <a:p>
          <a:endParaRPr lang="en-IN"/>
        </a:p>
      </dgm:t>
    </dgm:pt>
    <dgm:pt modelId="{120C77D1-743E-4628-9440-31D14CC905CD}" type="sibTrans" cxnId="{C76C9A5A-2DDF-4B08-9601-A5C5728687DF}">
      <dgm:prSet/>
      <dgm:spPr/>
      <dgm:t>
        <a:bodyPr/>
        <a:lstStyle/>
        <a:p>
          <a:endParaRPr lang="en-IN"/>
        </a:p>
      </dgm:t>
    </dgm:pt>
    <dgm:pt modelId="{6731A5A2-BA29-4C56-B38E-B2E290B8B205}">
      <dgm:prSet/>
      <dgm:spPr/>
      <dgm:t>
        <a:bodyPr/>
        <a:lstStyle/>
        <a:p>
          <a:r>
            <a:rPr lang="en-US" b="1" i="0" baseline="0"/>
            <a:t>Number of Models</a:t>
          </a:r>
          <a:r>
            <a:rPr lang="en-US" b="0" i="0" baseline="0"/>
            <a:t>: 852 </a:t>
          </a:r>
          <a:endParaRPr lang="en-IN"/>
        </a:p>
      </dgm:t>
    </dgm:pt>
    <dgm:pt modelId="{E3E9EB9D-D20D-4E5A-8679-FF81A52B20DE}" type="parTrans" cxnId="{38D5F6AB-552F-4C0E-B23F-751A5EA413D9}">
      <dgm:prSet/>
      <dgm:spPr/>
      <dgm:t>
        <a:bodyPr/>
        <a:lstStyle/>
        <a:p>
          <a:endParaRPr lang="en-IN"/>
        </a:p>
      </dgm:t>
    </dgm:pt>
    <dgm:pt modelId="{C98842BF-26EC-43B2-8FDC-A856F1EE0846}" type="sibTrans" cxnId="{38D5F6AB-552F-4C0E-B23F-751A5EA413D9}">
      <dgm:prSet/>
      <dgm:spPr/>
      <dgm:t>
        <a:bodyPr/>
        <a:lstStyle/>
        <a:p>
          <a:endParaRPr lang="en-IN"/>
        </a:p>
      </dgm:t>
    </dgm:pt>
    <dgm:pt modelId="{8CDA4204-D4D2-4925-82A7-7FEA0A55756E}">
      <dgm:prSet/>
      <dgm:spPr/>
      <dgm:t>
        <a:bodyPr/>
        <a:lstStyle/>
        <a:p>
          <a:r>
            <a:rPr lang="en-US" b="1" i="0" baseline="0"/>
            <a:t>Total VINs</a:t>
          </a:r>
          <a:r>
            <a:rPr lang="en-US" b="0" i="0" baseline="0"/>
            <a:t>: 550.30K </a:t>
          </a:r>
          <a:endParaRPr lang="en-IN"/>
        </a:p>
      </dgm:t>
    </dgm:pt>
    <dgm:pt modelId="{45973CCB-25C3-4414-B350-A442C9EBA854}" type="parTrans" cxnId="{9FA4012F-077B-453F-A1C8-8864C491C937}">
      <dgm:prSet/>
      <dgm:spPr/>
      <dgm:t>
        <a:bodyPr/>
        <a:lstStyle/>
        <a:p>
          <a:endParaRPr lang="en-IN"/>
        </a:p>
      </dgm:t>
    </dgm:pt>
    <dgm:pt modelId="{F2642FDA-1EC1-423C-9687-0D5A65A9B904}" type="sibTrans" cxnId="{9FA4012F-077B-453F-A1C8-8864C491C937}">
      <dgm:prSet/>
      <dgm:spPr/>
      <dgm:t>
        <a:bodyPr/>
        <a:lstStyle/>
        <a:p>
          <a:endParaRPr lang="en-IN"/>
        </a:p>
      </dgm:t>
    </dgm:pt>
    <dgm:pt modelId="{0AA369CF-3674-4FD9-BF1F-FE8045AA1A04}" type="pres">
      <dgm:prSet presAssocID="{DF3F3F03-75BA-4FB7-B208-9B8590A417D3}" presName="Name0" presStyleCnt="0">
        <dgm:presLayoutVars>
          <dgm:dir/>
          <dgm:animLvl val="lvl"/>
          <dgm:resizeHandles val="exact"/>
        </dgm:presLayoutVars>
      </dgm:prSet>
      <dgm:spPr/>
    </dgm:pt>
    <dgm:pt modelId="{2F94C4F5-D258-494A-B440-A5AE5B079B91}" type="pres">
      <dgm:prSet presAssocID="{9C07E086-B55A-4B2E-AAF9-16022C1FD936}" presName="linNode" presStyleCnt="0"/>
      <dgm:spPr/>
    </dgm:pt>
    <dgm:pt modelId="{16F4DB22-64DA-4E6F-B4BD-740C0373F2F7}" type="pres">
      <dgm:prSet presAssocID="{9C07E086-B55A-4B2E-AAF9-16022C1FD93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5917CC1A-92A3-4341-878D-049BADBE7842}" type="pres">
      <dgm:prSet presAssocID="{FFC0FA87-88FA-48AD-9B71-1844EF9FE4CC}" presName="sp" presStyleCnt="0"/>
      <dgm:spPr/>
    </dgm:pt>
    <dgm:pt modelId="{FCAECBCF-BC53-46C1-B3C1-58BB36D515EE}" type="pres">
      <dgm:prSet presAssocID="{10CE39E2-43C4-4AE4-AF23-1CDFCC4ED053}" presName="linNode" presStyleCnt="0"/>
      <dgm:spPr/>
    </dgm:pt>
    <dgm:pt modelId="{B808F29B-5058-4E05-85B4-DFC0827BE458}" type="pres">
      <dgm:prSet presAssocID="{10CE39E2-43C4-4AE4-AF23-1CDFCC4ED053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67767A3C-C6DA-4578-B1A1-3E4599AB09B0}" type="pres">
      <dgm:prSet presAssocID="{3A8C2130-78FB-4878-8FB8-F5A51E1CD797}" presName="sp" presStyleCnt="0"/>
      <dgm:spPr/>
    </dgm:pt>
    <dgm:pt modelId="{ADB2DBA8-4815-478F-949B-940D7B29356B}" type="pres">
      <dgm:prSet presAssocID="{4EFF6C0A-5122-4EF4-A7F6-5E6452A4C46B}" presName="linNode" presStyleCnt="0"/>
      <dgm:spPr/>
    </dgm:pt>
    <dgm:pt modelId="{F54EC267-669E-43BB-98DC-245A9C21B055}" type="pres">
      <dgm:prSet presAssocID="{4EFF6C0A-5122-4EF4-A7F6-5E6452A4C46B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C5A7C33C-9D47-497E-A235-A9B945F9682F}" type="pres">
      <dgm:prSet presAssocID="{120C77D1-743E-4628-9440-31D14CC905CD}" presName="sp" presStyleCnt="0"/>
      <dgm:spPr/>
    </dgm:pt>
    <dgm:pt modelId="{CA0AFD10-D3EF-4AFE-9520-6FE836E6A393}" type="pres">
      <dgm:prSet presAssocID="{6731A5A2-BA29-4C56-B38E-B2E290B8B205}" presName="linNode" presStyleCnt="0"/>
      <dgm:spPr/>
    </dgm:pt>
    <dgm:pt modelId="{FE8CA918-2725-4201-968E-1F4C8C30E68B}" type="pres">
      <dgm:prSet presAssocID="{6731A5A2-BA29-4C56-B38E-B2E290B8B205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9F6EF202-28F0-4F20-BEF2-92CD664A058B}" type="pres">
      <dgm:prSet presAssocID="{C98842BF-26EC-43B2-8FDC-A856F1EE0846}" presName="sp" presStyleCnt="0"/>
      <dgm:spPr/>
    </dgm:pt>
    <dgm:pt modelId="{4F127247-629D-4CCE-9FA2-D4DC0F0FCA5E}" type="pres">
      <dgm:prSet presAssocID="{8CDA4204-D4D2-4925-82A7-7FEA0A55756E}" presName="linNode" presStyleCnt="0"/>
      <dgm:spPr/>
    </dgm:pt>
    <dgm:pt modelId="{7FB9B25C-E026-4E4F-AA91-1F40359BEC19}" type="pres">
      <dgm:prSet presAssocID="{8CDA4204-D4D2-4925-82A7-7FEA0A55756E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DCC6262D-666E-4ABC-8072-75605F9CF127}" type="presOf" srcId="{8CDA4204-D4D2-4925-82A7-7FEA0A55756E}" destId="{7FB9B25C-E026-4E4F-AA91-1F40359BEC19}" srcOrd="0" destOrd="0" presId="urn:microsoft.com/office/officeart/2005/8/layout/vList5"/>
    <dgm:cxn modelId="{9FA4012F-077B-453F-A1C8-8864C491C937}" srcId="{DF3F3F03-75BA-4FB7-B208-9B8590A417D3}" destId="{8CDA4204-D4D2-4925-82A7-7FEA0A55756E}" srcOrd="4" destOrd="0" parTransId="{45973CCB-25C3-4414-B350-A442C9EBA854}" sibTransId="{F2642FDA-1EC1-423C-9687-0D5A65A9B904}"/>
    <dgm:cxn modelId="{FDF3BF39-2734-438B-9B77-00249334C8A4}" srcId="{DF3F3F03-75BA-4FB7-B208-9B8590A417D3}" destId="{10CE39E2-43C4-4AE4-AF23-1CDFCC4ED053}" srcOrd="1" destOrd="0" parTransId="{559B4DF3-AFAF-4919-BA65-780B94EC07D2}" sibTransId="{3A8C2130-78FB-4878-8FB8-F5A51E1CD797}"/>
    <dgm:cxn modelId="{CE23F963-DAB0-4CB5-8503-02E66D850A30}" srcId="{DF3F3F03-75BA-4FB7-B208-9B8590A417D3}" destId="{9C07E086-B55A-4B2E-AAF9-16022C1FD936}" srcOrd="0" destOrd="0" parTransId="{D41002A6-6FDA-431B-9251-EC61C3BCC0C2}" sibTransId="{FFC0FA87-88FA-48AD-9B71-1844EF9FE4CC}"/>
    <dgm:cxn modelId="{AE90A958-FDBA-445F-B9D0-0F7AE7E4C98C}" type="presOf" srcId="{DF3F3F03-75BA-4FB7-B208-9B8590A417D3}" destId="{0AA369CF-3674-4FD9-BF1F-FE8045AA1A04}" srcOrd="0" destOrd="0" presId="urn:microsoft.com/office/officeart/2005/8/layout/vList5"/>
    <dgm:cxn modelId="{C76C9A5A-2DDF-4B08-9601-A5C5728687DF}" srcId="{DF3F3F03-75BA-4FB7-B208-9B8590A417D3}" destId="{4EFF6C0A-5122-4EF4-A7F6-5E6452A4C46B}" srcOrd="2" destOrd="0" parTransId="{18EC6984-76EB-4BB1-8DA0-F4257737AE61}" sibTransId="{120C77D1-743E-4628-9440-31D14CC905CD}"/>
    <dgm:cxn modelId="{A8220F99-7C43-4F95-A71F-A8AF1A490953}" type="presOf" srcId="{10CE39E2-43C4-4AE4-AF23-1CDFCC4ED053}" destId="{B808F29B-5058-4E05-85B4-DFC0827BE458}" srcOrd="0" destOrd="0" presId="urn:microsoft.com/office/officeart/2005/8/layout/vList5"/>
    <dgm:cxn modelId="{463516A0-DC1B-438F-8606-4D7D9C3FB698}" type="presOf" srcId="{6731A5A2-BA29-4C56-B38E-B2E290B8B205}" destId="{FE8CA918-2725-4201-968E-1F4C8C30E68B}" srcOrd="0" destOrd="0" presId="urn:microsoft.com/office/officeart/2005/8/layout/vList5"/>
    <dgm:cxn modelId="{38D5F6AB-552F-4C0E-B23F-751A5EA413D9}" srcId="{DF3F3F03-75BA-4FB7-B208-9B8590A417D3}" destId="{6731A5A2-BA29-4C56-B38E-B2E290B8B205}" srcOrd="3" destOrd="0" parTransId="{E3E9EB9D-D20D-4E5A-8679-FF81A52B20DE}" sibTransId="{C98842BF-26EC-43B2-8FDC-A856F1EE0846}"/>
    <dgm:cxn modelId="{C2D12AB4-7B51-489F-9EF9-4791EA11783E}" type="presOf" srcId="{4EFF6C0A-5122-4EF4-A7F6-5E6452A4C46B}" destId="{F54EC267-669E-43BB-98DC-245A9C21B055}" srcOrd="0" destOrd="0" presId="urn:microsoft.com/office/officeart/2005/8/layout/vList5"/>
    <dgm:cxn modelId="{548F68F7-F33F-4A76-B353-18504B94A2A4}" type="presOf" srcId="{9C07E086-B55A-4B2E-AAF9-16022C1FD936}" destId="{16F4DB22-64DA-4E6F-B4BD-740C0373F2F7}" srcOrd="0" destOrd="0" presId="urn:microsoft.com/office/officeart/2005/8/layout/vList5"/>
    <dgm:cxn modelId="{66A31524-C32F-4947-AF15-D74CCDAF0766}" type="presParOf" srcId="{0AA369CF-3674-4FD9-BF1F-FE8045AA1A04}" destId="{2F94C4F5-D258-494A-B440-A5AE5B079B91}" srcOrd="0" destOrd="0" presId="urn:microsoft.com/office/officeart/2005/8/layout/vList5"/>
    <dgm:cxn modelId="{7DEA6314-06EF-4417-ADB9-93FFBC0F24AC}" type="presParOf" srcId="{2F94C4F5-D258-494A-B440-A5AE5B079B91}" destId="{16F4DB22-64DA-4E6F-B4BD-740C0373F2F7}" srcOrd="0" destOrd="0" presId="urn:microsoft.com/office/officeart/2005/8/layout/vList5"/>
    <dgm:cxn modelId="{4E715FDA-0222-4A57-94EF-E7D72A5458BC}" type="presParOf" srcId="{0AA369CF-3674-4FD9-BF1F-FE8045AA1A04}" destId="{5917CC1A-92A3-4341-878D-049BADBE7842}" srcOrd="1" destOrd="0" presId="urn:microsoft.com/office/officeart/2005/8/layout/vList5"/>
    <dgm:cxn modelId="{ACA843D9-7857-4EDC-A1EA-D12F31CFBABF}" type="presParOf" srcId="{0AA369CF-3674-4FD9-BF1F-FE8045AA1A04}" destId="{FCAECBCF-BC53-46C1-B3C1-58BB36D515EE}" srcOrd="2" destOrd="0" presId="urn:microsoft.com/office/officeart/2005/8/layout/vList5"/>
    <dgm:cxn modelId="{110E4DBD-D73A-4D6D-BF9A-DF4EFD0AA52A}" type="presParOf" srcId="{FCAECBCF-BC53-46C1-B3C1-58BB36D515EE}" destId="{B808F29B-5058-4E05-85B4-DFC0827BE458}" srcOrd="0" destOrd="0" presId="urn:microsoft.com/office/officeart/2005/8/layout/vList5"/>
    <dgm:cxn modelId="{81E8B8B6-4328-419D-A392-F68CE55517A2}" type="presParOf" srcId="{0AA369CF-3674-4FD9-BF1F-FE8045AA1A04}" destId="{67767A3C-C6DA-4578-B1A1-3E4599AB09B0}" srcOrd="3" destOrd="0" presId="urn:microsoft.com/office/officeart/2005/8/layout/vList5"/>
    <dgm:cxn modelId="{1DEDA639-18CE-4E37-8420-C0B7BED2B9EC}" type="presParOf" srcId="{0AA369CF-3674-4FD9-BF1F-FE8045AA1A04}" destId="{ADB2DBA8-4815-478F-949B-940D7B29356B}" srcOrd="4" destOrd="0" presId="urn:microsoft.com/office/officeart/2005/8/layout/vList5"/>
    <dgm:cxn modelId="{A735C994-561E-4A26-8191-FC63E56A4AE4}" type="presParOf" srcId="{ADB2DBA8-4815-478F-949B-940D7B29356B}" destId="{F54EC267-669E-43BB-98DC-245A9C21B055}" srcOrd="0" destOrd="0" presId="urn:microsoft.com/office/officeart/2005/8/layout/vList5"/>
    <dgm:cxn modelId="{6C3EB451-490E-4B94-AFE3-DF46FD72FD68}" type="presParOf" srcId="{0AA369CF-3674-4FD9-BF1F-FE8045AA1A04}" destId="{C5A7C33C-9D47-497E-A235-A9B945F9682F}" srcOrd="5" destOrd="0" presId="urn:microsoft.com/office/officeart/2005/8/layout/vList5"/>
    <dgm:cxn modelId="{A8B02BB2-30F4-4CBB-969A-DE707003A0D5}" type="presParOf" srcId="{0AA369CF-3674-4FD9-BF1F-FE8045AA1A04}" destId="{CA0AFD10-D3EF-4AFE-9520-6FE836E6A393}" srcOrd="6" destOrd="0" presId="urn:microsoft.com/office/officeart/2005/8/layout/vList5"/>
    <dgm:cxn modelId="{5CFA0B65-1192-4B72-BF7A-E123E91DD9FA}" type="presParOf" srcId="{CA0AFD10-D3EF-4AFE-9520-6FE836E6A393}" destId="{FE8CA918-2725-4201-968E-1F4C8C30E68B}" srcOrd="0" destOrd="0" presId="urn:microsoft.com/office/officeart/2005/8/layout/vList5"/>
    <dgm:cxn modelId="{05178CB6-B2B9-4C82-BC9E-F0A6CEA1BBD2}" type="presParOf" srcId="{0AA369CF-3674-4FD9-BF1F-FE8045AA1A04}" destId="{9F6EF202-28F0-4F20-BEF2-92CD664A058B}" srcOrd="7" destOrd="0" presId="urn:microsoft.com/office/officeart/2005/8/layout/vList5"/>
    <dgm:cxn modelId="{8FE18637-8F75-4A30-B005-508297CC22ED}" type="presParOf" srcId="{0AA369CF-3674-4FD9-BF1F-FE8045AA1A04}" destId="{4F127247-629D-4CCE-9FA2-D4DC0F0FCA5E}" srcOrd="8" destOrd="0" presId="urn:microsoft.com/office/officeart/2005/8/layout/vList5"/>
    <dgm:cxn modelId="{D9558E72-8E4C-42DF-A42A-4663E995BAAA}" type="presParOf" srcId="{4F127247-629D-4CCE-9FA2-D4DC0F0FCA5E}" destId="{7FB9B25C-E026-4E4F-AA91-1F40359BEC1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F8EC10-D2A0-4709-AB61-EDC162F20353}" type="doc">
      <dgm:prSet loTypeId="urn:microsoft.com/office/officeart/2005/8/layout/orgChart1" loCatId="hierarchy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80B74E0D-3D0C-4269-9D6A-3681C26161E9}">
      <dgm:prSet/>
      <dgm:spPr/>
      <dgm:t>
        <a:bodyPr/>
        <a:lstStyle/>
        <a:p>
          <a:r>
            <a:rPr lang="en-US" b="1" i="0" baseline="0"/>
            <a:t>Decisions Enabled</a:t>
          </a:r>
          <a:r>
            <a:rPr lang="en-US" b="0" i="0" baseline="0"/>
            <a:t>: </a:t>
          </a:r>
          <a:endParaRPr lang="en-IN"/>
        </a:p>
      </dgm:t>
    </dgm:pt>
    <dgm:pt modelId="{EC69CD72-CB0C-4EA1-9E0F-4366CAE3F055}" type="parTrans" cxnId="{48029E97-6FD6-4272-B562-BABBB459FCDA}">
      <dgm:prSet/>
      <dgm:spPr/>
      <dgm:t>
        <a:bodyPr/>
        <a:lstStyle/>
        <a:p>
          <a:endParaRPr lang="en-IN"/>
        </a:p>
      </dgm:t>
    </dgm:pt>
    <dgm:pt modelId="{4885F4E4-EBCB-4ACC-8FAA-22BB96D13549}" type="sibTrans" cxnId="{48029E97-6FD6-4272-B562-BABBB459FCDA}">
      <dgm:prSet/>
      <dgm:spPr/>
      <dgm:t>
        <a:bodyPr/>
        <a:lstStyle/>
        <a:p>
          <a:endParaRPr lang="en-IN"/>
        </a:p>
      </dgm:t>
    </dgm:pt>
    <dgm:pt modelId="{E82CE369-A446-4F03-978D-C92F53514C31}">
      <dgm:prSet/>
      <dgm:spPr/>
      <dgm:t>
        <a:bodyPr/>
        <a:lstStyle/>
        <a:p>
          <a:r>
            <a:rPr lang="en-US" b="0" i="0" baseline="0"/>
            <a:t>Pricing strategy by model </a:t>
          </a:r>
          <a:endParaRPr lang="en-IN"/>
        </a:p>
      </dgm:t>
    </dgm:pt>
    <dgm:pt modelId="{F60724DC-CA91-4E3D-BF4D-FBD2055F1069}" type="parTrans" cxnId="{EF8D114F-8B53-4311-84C2-2724C1299ACA}">
      <dgm:prSet/>
      <dgm:spPr/>
      <dgm:t>
        <a:bodyPr/>
        <a:lstStyle/>
        <a:p>
          <a:endParaRPr lang="en-IN"/>
        </a:p>
      </dgm:t>
    </dgm:pt>
    <dgm:pt modelId="{C2B7E7E3-8CE0-4EAB-A960-C232B4E012F0}" type="sibTrans" cxnId="{EF8D114F-8B53-4311-84C2-2724C1299ACA}">
      <dgm:prSet/>
      <dgm:spPr/>
      <dgm:t>
        <a:bodyPr/>
        <a:lstStyle/>
        <a:p>
          <a:endParaRPr lang="en-IN"/>
        </a:p>
      </dgm:t>
    </dgm:pt>
    <dgm:pt modelId="{004677A0-A0B2-4CA7-899C-9B292E2B97CA}">
      <dgm:prSet/>
      <dgm:spPr/>
      <dgm:t>
        <a:bodyPr/>
        <a:lstStyle/>
        <a:p>
          <a:r>
            <a:rPr lang="en-US" b="0" i="0" baseline="0"/>
            <a:t>Inventory planning by transmission </a:t>
          </a:r>
          <a:endParaRPr lang="en-IN"/>
        </a:p>
      </dgm:t>
    </dgm:pt>
    <dgm:pt modelId="{8894EB02-4344-4DE7-89E4-26CB3E642963}" type="parTrans" cxnId="{9BADF003-2430-4ED1-B1E6-1B7E07553B80}">
      <dgm:prSet/>
      <dgm:spPr/>
      <dgm:t>
        <a:bodyPr/>
        <a:lstStyle/>
        <a:p>
          <a:endParaRPr lang="en-IN"/>
        </a:p>
      </dgm:t>
    </dgm:pt>
    <dgm:pt modelId="{DFF3BF13-39A7-413C-891D-FF9ED30371A0}" type="sibTrans" cxnId="{9BADF003-2430-4ED1-B1E6-1B7E07553B80}">
      <dgm:prSet/>
      <dgm:spPr/>
      <dgm:t>
        <a:bodyPr/>
        <a:lstStyle/>
        <a:p>
          <a:endParaRPr lang="en-IN"/>
        </a:p>
      </dgm:t>
    </dgm:pt>
    <dgm:pt modelId="{89B10E10-3B31-4E0A-9843-345880316696}">
      <dgm:prSet/>
      <dgm:spPr/>
      <dgm:t>
        <a:bodyPr/>
        <a:lstStyle/>
        <a:p>
          <a:r>
            <a:rPr lang="en-US" b="0" i="0" baseline="0"/>
            <a:t>Seller targeting by region/color </a:t>
          </a:r>
          <a:endParaRPr lang="en-IN"/>
        </a:p>
      </dgm:t>
    </dgm:pt>
    <dgm:pt modelId="{EC793D90-9611-4E0B-8204-2623852A4C4B}" type="parTrans" cxnId="{2CEAB3FC-55B5-49CB-A28A-B88E7F7EB400}">
      <dgm:prSet/>
      <dgm:spPr/>
      <dgm:t>
        <a:bodyPr/>
        <a:lstStyle/>
        <a:p>
          <a:endParaRPr lang="en-IN"/>
        </a:p>
      </dgm:t>
    </dgm:pt>
    <dgm:pt modelId="{FF36A647-8D77-4102-A352-29BAF185B7D5}" type="sibTrans" cxnId="{2CEAB3FC-55B5-49CB-A28A-B88E7F7EB400}">
      <dgm:prSet/>
      <dgm:spPr/>
      <dgm:t>
        <a:bodyPr/>
        <a:lstStyle/>
        <a:p>
          <a:endParaRPr lang="en-IN"/>
        </a:p>
      </dgm:t>
    </dgm:pt>
    <dgm:pt modelId="{E23E3ABB-F239-4214-A40A-07810BF14405}" type="pres">
      <dgm:prSet presAssocID="{DEF8EC10-D2A0-4709-AB61-EDC162F203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5ED0499-4510-4521-8ABC-77F19EEDC970}" type="pres">
      <dgm:prSet presAssocID="{80B74E0D-3D0C-4269-9D6A-3681C26161E9}" presName="hierRoot1" presStyleCnt="0">
        <dgm:presLayoutVars>
          <dgm:hierBranch val="init"/>
        </dgm:presLayoutVars>
      </dgm:prSet>
      <dgm:spPr/>
    </dgm:pt>
    <dgm:pt modelId="{0CEA50DE-1FC3-4C48-A676-A654D1A6EEDC}" type="pres">
      <dgm:prSet presAssocID="{80B74E0D-3D0C-4269-9D6A-3681C26161E9}" presName="rootComposite1" presStyleCnt="0"/>
      <dgm:spPr/>
    </dgm:pt>
    <dgm:pt modelId="{31BA96CC-A249-4E8A-AC74-8FC46BBA6E4E}" type="pres">
      <dgm:prSet presAssocID="{80B74E0D-3D0C-4269-9D6A-3681C26161E9}" presName="rootText1" presStyleLbl="node0" presStyleIdx="0" presStyleCnt="1">
        <dgm:presLayoutVars>
          <dgm:chPref val="3"/>
        </dgm:presLayoutVars>
      </dgm:prSet>
      <dgm:spPr/>
    </dgm:pt>
    <dgm:pt modelId="{24F90E28-1CE2-4938-AF38-4E971C6C5EB8}" type="pres">
      <dgm:prSet presAssocID="{80B74E0D-3D0C-4269-9D6A-3681C26161E9}" presName="rootConnector1" presStyleLbl="node1" presStyleIdx="0" presStyleCnt="0"/>
      <dgm:spPr/>
    </dgm:pt>
    <dgm:pt modelId="{5959908D-2E30-4898-8B3B-980A8FC57768}" type="pres">
      <dgm:prSet presAssocID="{80B74E0D-3D0C-4269-9D6A-3681C26161E9}" presName="hierChild2" presStyleCnt="0"/>
      <dgm:spPr/>
    </dgm:pt>
    <dgm:pt modelId="{127EF065-0BE0-4FE7-B731-0606A6718AB4}" type="pres">
      <dgm:prSet presAssocID="{F60724DC-CA91-4E3D-BF4D-FBD2055F1069}" presName="Name37" presStyleLbl="parChTrans1D2" presStyleIdx="0" presStyleCnt="3"/>
      <dgm:spPr/>
    </dgm:pt>
    <dgm:pt modelId="{D6F13445-78D0-479D-92FF-637319D75EFA}" type="pres">
      <dgm:prSet presAssocID="{E82CE369-A446-4F03-978D-C92F53514C31}" presName="hierRoot2" presStyleCnt="0">
        <dgm:presLayoutVars>
          <dgm:hierBranch val="init"/>
        </dgm:presLayoutVars>
      </dgm:prSet>
      <dgm:spPr/>
    </dgm:pt>
    <dgm:pt modelId="{128BB3C7-9D4F-48F9-9268-09E5639BFD63}" type="pres">
      <dgm:prSet presAssocID="{E82CE369-A446-4F03-978D-C92F53514C31}" presName="rootComposite" presStyleCnt="0"/>
      <dgm:spPr/>
    </dgm:pt>
    <dgm:pt modelId="{3B0752A5-BAA2-4105-BCE8-02FE9B2321E6}" type="pres">
      <dgm:prSet presAssocID="{E82CE369-A446-4F03-978D-C92F53514C31}" presName="rootText" presStyleLbl="node2" presStyleIdx="0" presStyleCnt="3">
        <dgm:presLayoutVars>
          <dgm:chPref val="3"/>
        </dgm:presLayoutVars>
      </dgm:prSet>
      <dgm:spPr/>
    </dgm:pt>
    <dgm:pt modelId="{A9AE342F-6323-4E32-A838-8A877B3880C4}" type="pres">
      <dgm:prSet presAssocID="{E82CE369-A446-4F03-978D-C92F53514C31}" presName="rootConnector" presStyleLbl="node2" presStyleIdx="0" presStyleCnt="3"/>
      <dgm:spPr/>
    </dgm:pt>
    <dgm:pt modelId="{FFAB8821-2CA1-4E14-A9E3-4444A7AC3402}" type="pres">
      <dgm:prSet presAssocID="{E82CE369-A446-4F03-978D-C92F53514C31}" presName="hierChild4" presStyleCnt="0"/>
      <dgm:spPr/>
    </dgm:pt>
    <dgm:pt modelId="{8C1C8D28-6129-4779-BCEB-89BA36056157}" type="pres">
      <dgm:prSet presAssocID="{E82CE369-A446-4F03-978D-C92F53514C31}" presName="hierChild5" presStyleCnt="0"/>
      <dgm:spPr/>
    </dgm:pt>
    <dgm:pt modelId="{919F429B-9958-47AE-BC10-0BECFB75196A}" type="pres">
      <dgm:prSet presAssocID="{8894EB02-4344-4DE7-89E4-26CB3E642963}" presName="Name37" presStyleLbl="parChTrans1D2" presStyleIdx="1" presStyleCnt="3"/>
      <dgm:spPr/>
    </dgm:pt>
    <dgm:pt modelId="{915A5D62-ABE9-4FA1-947F-895D6D85A6EF}" type="pres">
      <dgm:prSet presAssocID="{004677A0-A0B2-4CA7-899C-9B292E2B97CA}" presName="hierRoot2" presStyleCnt="0">
        <dgm:presLayoutVars>
          <dgm:hierBranch val="init"/>
        </dgm:presLayoutVars>
      </dgm:prSet>
      <dgm:spPr/>
    </dgm:pt>
    <dgm:pt modelId="{5AAC2608-35F7-46FE-9B02-15C6CE990EA6}" type="pres">
      <dgm:prSet presAssocID="{004677A0-A0B2-4CA7-899C-9B292E2B97CA}" presName="rootComposite" presStyleCnt="0"/>
      <dgm:spPr/>
    </dgm:pt>
    <dgm:pt modelId="{C073870B-33A0-487E-8FCF-1BD60C04F196}" type="pres">
      <dgm:prSet presAssocID="{004677A0-A0B2-4CA7-899C-9B292E2B97CA}" presName="rootText" presStyleLbl="node2" presStyleIdx="1" presStyleCnt="3">
        <dgm:presLayoutVars>
          <dgm:chPref val="3"/>
        </dgm:presLayoutVars>
      </dgm:prSet>
      <dgm:spPr/>
    </dgm:pt>
    <dgm:pt modelId="{624693E7-9D56-4671-AFA7-DEA30BD16088}" type="pres">
      <dgm:prSet presAssocID="{004677A0-A0B2-4CA7-899C-9B292E2B97CA}" presName="rootConnector" presStyleLbl="node2" presStyleIdx="1" presStyleCnt="3"/>
      <dgm:spPr/>
    </dgm:pt>
    <dgm:pt modelId="{286CE638-5746-49E7-9FDF-5CB2C13A75A1}" type="pres">
      <dgm:prSet presAssocID="{004677A0-A0B2-4CA7-899C-9B292E2B97CA}" presName="hierChild4" presStyleCnt="0"/>
      <dgm:spPr/>
    </dgm:pt>
    <dgm:pt modelId="{E206A3FA-FEBA-47E4-994F-01DC14E9E273}" type="pres">
      <dgm:prSet presAssocID="{004677A0-A0B2-4CA7-899C-9B292E2B97CA}" presName="hierChild5" presStyleCnt="0"/>
      <dgm:spPr/>
    </dgm:pt>
    <dgm:pt modelId="{81A3046F-A7E8-425C-9596-4D5A4B69C378}" type="pres">
      <dgm:prSet presAssocID="{EC793D90-9611-4E0B-8204-2623852A4C4B}" presName="Name37" presStyleLbl="parChTrans1D2" presStyleIdx="2" presStyleCnt="3"/>
      <dgm:spPr/>
    </dgm:pt>
    <dgm:pt modelId="{C6D14E61-284A-4272-BAF2-2048D7AFE0D0}" type="pres">
      <dgm:prSet presAssocID="{89B10E10-3B31-4E0A-9843-345880316696}" presName="hierRoot2" presStyleCnt="0">
        <dgm:presLayoutVars>
          <dgm:hierBranch val="init"/>
        </dgm:presLayoutVars>
      </dgm:prSet>
      <dgm:spPr/>
    </dgm:pt>
    <dgm:pt modelId="{D693604B-2F31-4D73-8D24-4BECCF49B416}" type="pres">
      <dgm:prSet presAssocID="{89B10E10-3B31-4E0A-9843-345880316696}" presName="rootComposite" presStyleCnt="0"/>
      <dgm:spPr/>
    </dgm:pt>
    <dgm:pt modelId="{8AE3D272-9CB5-40CE-839F-3889E2576D28}" type="pres">
      <dgm:prSet presAssocID="{89B10E10-3B31-4E0A-9843-345880316696}" presName="rootText" presStyleLbl="node2" presStyleIdx="2" presStyleCnt="3">
        <dgm:presLayoutVars>
          <dgm:chPref val="3"/>
        </dgm:presLayoutVars>
      </dgm:prSet>
      <dgm:spPr/>
    </dgm:pt>
    <dgm:pt modelId="{B8F1B012-CA3D-4193-80FC-7CF64C76E937}" type="pres">
      <dgm:prSet presAssocID="{89B10E10-3B31-4E0A-9843-345880316696}" presName="rootConnector" presStyleLbl="node2" presStyleIdx="2" presStyleCnt="3"/>
      <dgm:spPr/>
    </dgm:pt>
    <dgm:pt modelId="{861853B3-63DF-42E2-BB38-715631C0BD15}" type="pres">
      <dgm:prSet presAssocID="{89B10E10-3B31-4E0A-9843-345880316696}" presName="hierChild4" presStyleCnt="0"/>
      <dgm:spPr/>
    </dgm:pt>
    <dgm:pt modelId="{F59DE786-8009-482B-928A-C667B42E0DD7}" type="pres">
      <dgm:prSet presAssocID="{89B10E10-3B31-4E0A-9843-345880316696}" presName="hierChild5" presStyleCnt="0"/>
      <dgm:spPr/>
    </dgm:pt>
    <dgm:pt modelId="{7CB2C29C-B81C-40B1-97EC-F30C85A58B91}" type="pres">
      <dgm:prSet presAssocID="{80B74E0D-3D0C-4269-9D6A-3681C26161E9}" presName="hierChild3" presStyleCnt="0"/>
      <dgm:spPr/>
    </dgm:pt>
  </dgm:ptLst>
  <dgm:cxnLst>
    <dgm:cxn modelId="{9BADF003-2430-4ED1-B1E6-1B7E07553B80}" srcId="{80B74E0D-3D0C-4269-9D6A-3681C26161E9}" destId="{004677A0-A0B2-4CA7-899C-9B292E2B97CA}" srcOrd="1" destOrd="0" parTransId="{8894EB02-4344-4DE7-89E4-26CB3E642963}" sibTransId="{DFF3BF13-39A7-413C-891D-FF9ED30371A0}"/>
    <dgm:cxn modelId="{6C4E5126-3992-4397-AF46-B40C500829BC}" type="presOf" srcId="{80B74E0D-3D0C-4269-9D6A-3681C26161E9}" destId="{24F90E28-1CE2-4938-AF38-4E971C6C5EB8}" srcOrd="1" destOrd="0" presId="urn:microsoft.com/office/officeart/2005/8/layout/orgChart1"/>
    <dgm:cxn modelId="{5146B233-C17F-410F-B137-AD0AA76B1442}" type="presOf" srcId="{E82CE369-A446-4F03-978D-C92F53514C31}" destId="{A9AE342F-6323-4E32-A838-8A877B3880C4}" srcOrd="1" destOrd="0" presId="urn:microsoft.com/office/officeart/2005/8/layout/orgChart1"/>
    <dgm:cxn modelId="{515D6048-7EA2-4730-A1EF-62E997A5E069}" type="presOf" srcId="{004677A0-A0B2-4CA7-899C-9B292E2B97CA}" destId="{C073870B-33A0-487E-8FCF-1BD60C04F196}" srcOrd="0" destOrd="0" presId="urn:microsoft.com/office/officeart/2005/8/layout/orgChart1"/>
    <dgm:cxn modelId="{B62D7368-B771-4750-8F2A-71B8841A7E5A}" type="presOf" srcId="{EC793D90-9611-4E0B-8204-2623852A4C4B}" destId="{81A3046F-A7E8-425C-9596-4D5A4B69C378}" srcOrd="0" destOrd="0" presId="urn:microsoft.com/office/officeart/2005/8/layout/orgChart1"/>
    <dgm:cxn modelId="{3C962B4C-51A8-4975-AD86-3199ADC90C7F}" type="presOf" srcId="{DEF8EC10-D2A0-4709-AB61-EDC162F20353}" destId="{E23E3ABB-F239-4214-A40A-07810BF14405}" srcOrd="0" destOrd="0" presId="urn:microsoft.com/office/officeart/2005/8/layout/orgChart1"/>
    <dgm:cxn modelId="{EF8D114F-8B53-4311-84C2-2724C1299ACA}" srcId="{80B74E0D-3D0C-4269-9D6A-3681C26161E9}" destId="{E82CE369-A446-4F03-978D-C92F53514C31}" srcOrd="0" destOrd="0" parTransId="{F60724DC-CA91-4E3D-BF4D-FBD2055F1069}" sibTransId="{C2B7E7E3-8CE0-4EAB-A960-C232B4E012F0}"/>
    <dgm:cxn modelId="{A437A48C-56E0-4A28-9EA5-15519D56285D}" type="presOf" srcId="{89B10E10-3B31-4E0A-9843-345880316696}" destId="{8AE3D272-9CB5-40CE-839F-3889E2576D28}" srcOrd="0" destOrd="0" presId="urn:microsoft.com/office/officeart/2005/8/layout/orgChart1"/>
    <dgm:cxn modelId="{48029E97-6FD6-4272-B562-BABBB459FCDA}" srcId="{DEF8EC10-D2A0-4709-AB61-EDC162F20353}" destId="{80B74E0D-3D0C-4269-9D6A-3681C26161E9}" srcOrd="0" destOrd="0" parTransId="{EC69CD72-CB0C-4EA1-9E0F-4366CAE3F055}" sibTransId="{4885F4E4-EBCB-4ACC-8FAA-22BB96D13549}"/>
    <dgm:cxn modelId="{B38F329F-416A-44A2-98A9-1D6072730BB8}" type="presOf" srcId="{F60724DC-CA91-4E3D-BF4D-FBD2055F1069}" destId="{127EF065-0BE0-4FE7-B731-0606A6718AB4}" srcOrd="0" destOrd="0" presId="urn:microsoft.com/office/officeart/2005/8/layout/orgChart1"/>
    <dgm:cxn modelId="{63530EAB-7804-44F8-A2EE-6D18965DB9DC}" type="presOf" srcId="{8894EB02-4344-4DE7-89E4-26CB3E642963}" destId="{919F429B-9958-47AE-BC10-0BECFB75196A}" srcOrd="0" destOrd="0" presId="urn:microsoft.com/office/officeart/2005/8/layout/orgChart1"/>
    <dgm:cxn modelId="{EE03B2AB-2870-491A-8F92-365E409913E9}" type="presOf" srcId="{E82CE369-A446-4F03-978D-C92F53514C31}" destId="{3B0752A5-BAA2-4105-BCE8-02FE9B2321E6}" srcOrd="0" destOrd="0" presId="urn:microsoft.com/office/officeart/2005/8/layout/orgChart1"/>
    <dgm:cxn modelId="{D722E7AD-8BE0-42C3-8248-EBAF15BCAA1C}" type="presOf" srcId="{004677A0-A0B2-4CA7-899C-9B292E2B97CA}" destId="{624693E7-9D56-4671-AFA7-DEA30BD16088}" srcOrd="1" destOrd="0" presId="urn:microsoft.com/office/officeart/2005/8/layout/orgChart1"/>
    <dgm:cxn modelId="{C51BE1AE-88EE-4AA4-8253-E77D4BE7ED94}" type="presOf" srcId="{80B74E0D-3D0C-4269-9D6A-3681C26161E9}" destId="{31BA96CC-A249-4E8A-AC74-8FC46BBA6E4E}" srcOrd="0" destOrd="0" presId="urn:microsoft.com/office/officeart/2005/8/layout/orgChart1"/>
    <dgm:cxn modelId="{633288D4-1624-4D4B-8671-45D115DEAEFD}" type="presOf" srcId="{89B10E10-3B31-4E0A-9843-345880316696}" destId="{B8F1B012-CA3D-4193-80FC-7CF64C76E937}" srcOrd="1" destOrd="0" presId="urn:microsoft.com/office/officeart/2005/8/layout/orgChart1"/>
    <dgm:cxn modelId="{2CEAB3FC-55B5-49CB-A28A-B88E7F7EB400}" srcId="{80B74E0D-3D0C-4269-9D6A-3681C26161E9}" destId="{89B10E10-3B31-4E0A-9843-345880316696}" srcOrd="2" destOrd="0" parTransId="{EC793D90-9611-4E0B-8204-2623852A4C4B}" sibTransId="{FF36A647-8D77-4102-A352-29BAF185B7D5}"/>
    <dgm:cxn modelId="{C95176BC-342C-49E1-A7C6-485F509EFE1B}" type="presParOf" srcId="{E23E3ABB-F239-4214-A40A-07810BF14405}" destId="{35ED0499-4510-4521-8ABC-77F19EEDC970}" srcOrd="0" destOrd="0" presId="urn:microsoft.com/office/officeart/2005/8/layout/orgChart1"/>
    <dgm:cxn modelId="{6BFAD5F7-4ADF-488F-BFB7-4306B5AC504E}" type="presParOf" srcId="{35ED0499-4510-4521-8ABC-77F19EEDC970}" destId="{0CEA50DE-1FC3-4C48-A676-A654D1A6EEDC}" srcOrd="0" destOrd="0" presId="urn:microsoft.com/office/officeart/2005/8/layout/orgChart1"/>
    <dgm:cxn modelId="{B765BA34-A1E3-4B4F-B59C-552D218E83B1}" type="presParOf" srcId="{0CEA50DE-1FC3-4C48-A676-A654D1A6EEDC}" destId="{31BA96CC-A249-4E8A-AC74-8FC46BBA6E4E}" srcOrd="0" destOrd="0" presId="urn:microsoft.com/office/officeart/2005/8/layout/orgChart1"/>
    <dgm:cxn modelId="{8425D70E-A3C4-4EEA-9339-46167A3A76F5}" type="presParOf" srcId="{0CEA50DE-1FC3-4C48-A676-A654D1A6EEDC}" destId="{24F90E28-1CE2-4938-AF38-4E971C6C5EB8}" srcOrd="1" destOrd="0" presId="urn:microsoft.com/office/officeart/2005/8/layout/orgChart1"/>
    <dgm:cxn modelId="{6A4E79F7-A626-41B7-A456-7BD0FB19F06B}" type="presParOf" srcId="{35ED0499-4510-4521-8ABC-77F19EEDC970}" destId="{5959908D-2E30-4898-8B3B-980A8FC57768}" srcOrd="1" destOrd="0" presId="urn:microsoft.com/office/officeart/2005/8/layout/orgChart1"/>
    <dgm:cxn modelId="{4955ECD9-32B9-42E6-9ADD-05AFA2D3AF47}" type="presParOf" srcId="{5959908D-2E30-4898-8B3B-980A8FC57768}" destId="{127EF065-0BE0-4FE7-B731-0606A6718AB4}" srcOrd="0" destOrd="0" presId="urn:microsoft.com/office/officeart/2005/8/layout/orgChart1"/>
    <dgm:cxn modelId="{89839F9A-8A7F-4C14-817A-686873FC34FB}" type="presParOf" srcId="{5959908D-2E30-4898-8B3B-980A8FC57768}" destId="{D6F13445-78D0-479D-92FF-637319D75EFA}" srcOrd="1" destOrd="0" presId="urn:microsoft.com/office/officeart/2005/8/layout/orgChart1"/>
    <dgm:cxn modelId="{016E57AF-1D4E-4236-A105-27F6FF7205FF}" type="presParOf" srcId="{D6F13445-78D0-479D-92FF-637319D75EFA}" destId="{128BB3C7-9D4F-48F9-9268-09E5639BFD63}" srcOrd="0" destOrd="0" presId="urn:microsoft.com/office/officeart/2005/8/layout/orgChart1"/>
    <dgm:cxn modelId="{424F62CC-97BC-464F-B36A-F2AEF23D35CD}" type="presParOf" srcId="{128BB3C7-9D4F-48F9-9268-09E5639BFD63}" destId="{3B0752A5-BAA2-4105-BCE8-02FE9B2321E6}" srcOrd="0" destOrd="0" presId="urn:microsoft.com/office/officeart/2005/8/layout/orgChart1"/>
    <dgm:cxn modelId="{4E98F566-DCB5-4257-AC3D-672D5D382073}" type="presParOf" srcId="{128BB3C7-9D4F-48F9-9268-09E5639BFD63}" destId="{A9AE342F-6323-4E32-A838-8A877B3880C4}" srcOrd="1" destOrd="0" presId="urn:microsoft.com/office/officeart/2005/8/layout/orgChart1"/>
    <dgm:cxn modelId="{BB70F9C6-3D71-468D-AB77-A5C52CB1091D}" type="presParOf" srcId="{D6F13445-78D0-479D-92FF-637319D75EFA}" destId="{FFAB8821-2CA1-4E14-A9E3-4444A7AC3402}" srcOrd="1" destOrd="0" presId="urn:microsoft.com/office/officeart/2005/8/layout/orgChart1"/>
    <dgm:cxn modelId="{2DFB135A-8398-454C-A745-109A8DA5F3B5}" type="presParOf" srcId="{D6F13445-78D0-479D-92FF-637319D75EFA}" destId="{8C1C8D28-6129-4779-BCEB-89BA36056157}" srcOrd="2" destOrd="0" presId="urn:microsoft.com/office/officeart/2005/8/layout/orgChart1"/>
    <dgm:cxn modelId="{DACBA8F4-95BB-4648-86DE-2076B59E8DB7}" type="presParOf" srcId="{5959908D-2E30-4898-8B3B-980A8FC57768}" destId="{919F429B-9958-47AE-BC10-0BECFB75196A}" srcOrd="2" destOrd="0" presId="urn:microsoft.com/office/officeart/2005/8/layout/orgChart1"/>
    <dgm:cxn modelId="{30F75721-BC21-4CC3-BEA8-08A91B5FD4A9}" type="presParOf" srcId="{5959908D-2E30-4898-8B3B-980A8FC57768}" destId="{915A5D62-ABE9-4FA1-947F-895D6D85A6EF}" srcOrd="3" destOrd="0" presId="urn:microsoft.com/office/officeart/2005/8/layout/orgChart1"/>
    <dgm:cxn modelId="{36601F77-495B-45DA-9423-945CD41C4B3C}" type="presParOf" srcId="{915A5D62-ABE9-4FA1-947F-895D6D85A6EF}" destId="{5AAC2608-35F7-46FE-9B02-15C6CE990EA6}" srcOrd="0" destOrd="0" presId="urn:microsoft.com/office/officeart/2005/8/layout/orgChart1"/>
    <dgm:cxn modelId="{6663D96C-B101-4582-9D2C-CB6964DBCD59}" type="presParOf" srcId="{5AAC2608-35F7-46FE-9B02-15C6CE990EA6}" destId="{C073870B-33A0-487E-8FCF-1BD60C04F196}" srcOrd="0" destOrd="0" presId="urn:microsoft.com/office/officeart/2005/8/layout/orgChart1"/>
    <dgm:cxn modelId="{B241E449-3063-447F-A530-2C429E63A54E}" type="presParOf" srcId="{5AAC2608-35F7-46FE-9B02-15C6CE990EA6}" destId="{624693E7-9D56-4671-AFA7-DEA30BD16088}" srcOrd="1" destOrd="0" presId="urn:microsoft.com/office/officeart/2005/8/layout/orgChart1"/>
    <dgm:cxn modelId="{331EF853-DA80-4D71-8402-3C6EB2883C38}" type="presParOf" srcId="{915A5D62-ABE9-4FA1-947F-895D6D85A6EF}" destId="{286CE638-5746-49E7-9FDF-5CB2C13A75A1}" srcOrd="1" destOrd="0" presId="urn:microsoft.com/office/officeart/2005/8/layout/orgChart1"/>
    <dgm:cxn modelId="{615B8988-8D10-44F4-84AC-E063D7407EE0}" type="presParOf" srcId="{915A5D62-ABE9-4FA1-947F-895D6D85A6EF}" destId="{E206A3FA-FEBA-47E4-994F-01DC14E9E273}" srcOrd="2" destOrd="0" presId="urn:microsoft.com/office/officeart/2005/8/layout/orgChart1"/>
    <dgm:cxn modelId="{4E42D3A3-C149-47A5-9B68-FB6BA2E72054}" type="presParOf" srcId="{5959908D-2E30-4898-8B3B-980A8FC57768}" destId="{81A3046F-A7E8-425C-9596-4D5A4B69C378}" srcOrd="4" destOrd="0" presId="urn:microsoft.com/office/officeart/2005/8/layout/orgChart1"/>
    <dgm:cxn modelId="{79AB746C-0913-4F05-A45E-F308DD2F3814}" type="presParOf" srcId="{5959908D-2E30-4898-8B3B-980A8FC57768}" destId="{C6D14E61-284A-4272-BAF2-2048D7AFE0D0}" srcOrd="5" destOrd="0" presId="urn:microsoft.com/office/officeart/2005/8/layout/orgChart1"/>
    <dgm:cxn modelId="{9FEEDD02-5D53-4ACC-9D01-E82136E9BE7F}" type="presParOf" srcId="{C6D14E61-284A-4272-BAF2-2048D7AFE0D0}" destId="{D693604B-2F31-4D73-8D24-4BECCF49B416}" srcOrd="0" destOrd="0" presId="urn:microsoft.com/office/officeart/2005/8/layout/orgChart1"/>
    <dgm:cxn modelId="{DECC63CF-B97B-44EB-8941-4F097A7B4201}" type="presParOf" srcId="{D693604B-2F31-4D73-8D24-4BECCF49B416}" destId="{8AE3D272-9CB5-40CE-839F-3889E2576D28}" srcOrd="0" destOrd="0" presId="urn:microsoft.com/office/officeart/2005/8/layout/orgChart1"/>
    <dgm:cxn modelId="{058994D7-2B5D-45B8-BEE7-7B5DC39A536C}" type="presParOf" srcId="{D693604B-2F31-4D73-8D24-4BECCF49B416}" destId="{B8F1B012-CA3D-4193-80FC-7CF64C76E937}" srcOrd="1" destOrd="0" presId="urn:microsoft.com/office/officeart/2005/8/layout/orgChart1"/>
    <dgm:cxn modelId="{C3B4BB89-AE46-4312-9FFD-9757E9619A78}" type="presParOf" srcId="{C6D14E61-284A-4272-BAF2-2048D7AFE0D0}" destId="{861853B3-63DF-42E2-BB38-715631C0BD15}" srcOrd="1" destOrd="0" presId="urn:microsoft.com/office/officeart/2005/8/layout/orgChart1"/>
    <dgm:cxn modelId="{4D4C951B-1C87-4E95-AA9D-401F9ED483DB}" type="presParOf" srcId="{C6D14E61-284A-4272-BAF2-2048D7AFE0D0}" destId="{F59DE786-8009-482B-928A-C667B42E0DD7}" srcOrd="2" destOrd="0" presId="urn:microsoft.com/office/officeart/2005/8/layout/orgChart1"/>
    <dgm:cxn modelId="{13689020-C82C-4636-AB0E-0F51A6BB216B}" type="presParOf" srcId="{35ED0499-4510-4521-8ABC-77F19EEDC970}" destId="{7CB2C29C-B81C-40B1-97EC-F30C85A58B9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BF1B0A-7ED7-4360-84B9-C9B019B90DE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6B013C5-EB9E-4493-B3BE-79A823575965}">
      <dgm:prSet/>
      <dgm:spPr/>
      <dgm:t>
        <a:bodyPr/>
        <a:lstStyle/>
        <a:p>
          <a:r>
            <a:rPr lang="en-US" b="1" i="0" baseline="0"/>
            <a:t>Summary: Dashboard delivers actionable insights with interactivity and clarity </a:t>
          </a:r>
          <a:endParaRPr lang="en-IN"/>
        </a:p>
      </dgm:t>
    </dgm:pt>
    <dgm:pt modelId="{8B733EF7-2970-4673-8CB1-D72AB593225A}" type="parTrans" cxnId="{E303E88F-BEF4-47F2-956E-EE9A99A70154}">
      <dgm:prSet/>
      <dgm:spPr/>
      <dgm:t>
        <a:bodyPr/>
        <a:lstStyle/>
        <a:p>
          <a:endParaRPr lang="en-IN"/>
        </a:p>
      </dgm:t>
    </dgm:pt>
    <dgm:pt modelId="{555424CD-3B04-4E84-941A-30BDD59FB17D}" type="sibTrans" cxnId="{E303E88F-BEF4-47F2-956E-EE9A99A70154}">
      <dgm:prSet/>
      <dgm:spPr/>
      <dgm:t>
        <a:bodyPr/>
        <a:lstStyle/>
        <a:p>
          <a:endParaRPr lang="en-IN"/>
        </a:p>
      </dgm:t>
    </dgm:pt>
    <dgm:pt modelId="{AF5DF7A6-5B7A-4B9E-87A9-97AD9BA263B9}">
      <dgm:prSet/>
      <dgm:spPr/>
      <dgm:t>
        <a:bodyPr/>
        <a:lstStyle/>
        <a:p>
          <a:r>
            <a:rPr lang="en-US" b="1" i="0" baseline="0"/>
            <a:t>Next Steps: Extend to profit analysis, regional segmentation </a:t>
          </a:r>
          <a:endParaRPr lang="en-IN"/>
        </a:p>
      </dgm:t>
    </dgm:pt>
    <dgm:pt modelId="{A7BD2CBC-F7B9-4B98-84AF-4CD72B6F4A40}" type="parTrans" cxnId="{CBAA8E0F-68DE-48C4-8A1B-BCE0FEE10D9D}">
      <dgm:prSet/>
      <dgm:spPr/>
      <dgm:t>
        <a:bodyPr/>
        <a:lstStyle/>
        <a:p>
          <a:endParaRPr lang="en-IN"/>
        </a:p>
      </dgm:t>
    </dgm:pt>
    <dgm:pt modelId="{32A9FE6C-F6CB-4441-ABA3-F3B1BF07EF48}" type="sibTrans" cxnId="{CBAA8E0F-68DE-48C4-8A1B-BCE0FEE10D9D}">
      <dgm:prSet/>
      <dgm:spPr/>
      <dgm:t>
        <a:bodyPr/>
        <a:lstStyle/>
        <a:p>
          <a:endParaRPr lang="en-IN"/>
        </a:p>
      </dgm:t>
    </dgm:pt>
    <dgm:pt modelId="{1F34AE9B-FE22-46C5-BCA5-62768E3B4C64}" type="pres">
      <dgm:prSet presAssocID="{DCBF1B0A-7ED7-4360-84B9-C9B019B90DE6}" presName="linearFlow" presStyleCnt="0">
        <dgm:presLayoutVars>
          <dgm:dir/>
          <dgm:resizeHandles val="exact"/>
        </dgm:presLayoutVars>
      </dgm:prSet>
      <dgm:spPr/>
    </dgm:pt>
    <dgm:pt modelId="{7B4858E6-AD37-4C3D-A921-CCFC43C80A00}" type="pres">
      <dgm:prSet presAssocID="{B6B013C5-EB9E-4493-B3BE-79A823575965}" presName="composite" presStyleCnt="0"/>
      <dgm:spPr/>
    </dgm:pt>
    <dgm:pt modelId="{5528A33C-EBD6-4A03-AA72-8B8ACA5BD9AF}" type="pres">
      <dgm:prSet presAssocID="{B6B013C5-EB9E-4493-B3BE-79A823575965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 with solid fill"/>
        </a:ext>
      </dgm:extLst>
    </dgm:pt>
    <dgm:pt modelId="{E507FC3D-CD6A-4A6E-820E-77E6145A6453}" type="pres">
      <dgm:prSet presAssocID="{B6B013C5-EB9E-4493-B3BE-79A823575965}" presName="txShp" presStyleLbl="node1" presStyleIdx="0" presStyleCnt="2">
        <dgm:presLayoutVars>
          <dgm:bulletEnabled val="1"/>
        </dgm:presLayoutVars>
      </dgm:prSet>
      <dgm:spPr/>
    </dgm:pt>
    <dgm:pt modelId="{B94F4A18-3F88-42BD-8490-3638FDD59E03}" type="pres">
      <dgm:prSet presAssocID="{555424CD-3B04-4E84-941A-30BDD59FB17D}" presName="spacing" presStyleCnt="0"/>
      <dgm:spPr/>
    </dgm:pt>
    <dgm:pt modelId="{91FC56D6-81B1-4B6C-B67C-F6357A64CCAF}" type="pres">
      <dgm:prSet presAssocID="{AF5DF7A6-5B7A-4B9E-87A9-97AD9BA263B9}" presName="composite" presStyleCnt="0"/>
      <dgm:spPr/>
    </dgm:pt>
    <dgm:pt modelId="{47DEC11A-002F-4670-B23B-6323262C651E}" type="pres">
      <dgm:prSet presAssocID="{AF5DF7A6-5B7A-4B9E-87A9-97AD9BA263B9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rytelling with solid fill"/>
        </a:ext>
      </dgm:extLst>
    </dgm:pt>
    <dgm:pt modelId="{CD2A906D-1490-4F4D-A838-060F684A40D7}" type="pres">
      <dgm:prSet presAssocID="{AF5DF7A6-5B7A-4B9E-87A9-97AD9BA263B9}" presName="txShp" presStyleLbl="node1" presStyleIdx="1" presStyleCnt="2" custLinFactNeighborX="463" custLinFactNeighborY="-2530">
        <dgm:presLayoutVars>
          <dgm:bulletEnabled val="1"/>
        </dgm:presLayoutVars>
      </dgm:prSet>
      <dgm:spPr/>
    </dgm:pt>
  </dgm:ptLst>
  <dgm:cxnLst>
    <dgm:cxn modelId="{CBAA8E0F-68DE-48C4-8A1B-BCE0FEE10D9D}" srcId="{DCBF1B0A-7ED7-4360-84B9-C9B019B90DE6}" destId="{AF5DF7A6-5B7A-4B9E-87A9-97AD9BA263B9}" srcOrd="1" destOrd="0" parTransId="{A7BD2CBC-F7B9-4B98-84AF-4CD72B6F4A40}" sibTransId="{32A9FE6C-F6CB-4441-ABA3-F3B1BF07EF48}"/>
    <dgm:cxn modelId="{271C8E5B-00D0-4F6F-B8C3-64B9F557346E}" type="presOf" srcId="{AF5DF7A6-5B7A-4B9E-87A9-97AD9BA263B9}" destId="{CD2A906D-1490-4F4D-A838-060F684A40D7}" srcOrd="0" destOrd="0" presId="urn:microsoft.com/office/officeart/2005/8/layout/vList3"/>
    <dgm:cxn modelId="{E303E88F-BEF4-47F2-956E-EE9A99A70154}" srcId="{DCBF1B0A-7ED7-4360-84B9-C9B019B90DE6}" destId="{B6B013C5-EB9E-4493-B3BE-79A823575965}" srcOrd="0" destOrd="0" parTransId="{8B733EF7-2970-4673-8CB1-D72AB593225A}" sibTransId="{555424CD-3B04-4E84-941A-30BDD59FB17D}"/>
    <dgm:cxn modelId="{B914D1B2-7A5A-4DB9-8F58-FE268950335F}" type="presOf" srcId="{DCBF1B0A-7ED7-4360-84B9-C9B019B90DE6}" destId="{1F34AE9B-FE22-46C5-BCA5-62768E3B4C64}" srcOrd="0" destOrd="0" presId="urn:microsoft.com/office/officeart/2005/8/layout/vList3"/>
    <dgm:cxn modelId="{8E25B4BE-0D66-4811-AD0B-7E3BE79EA8CF}" type="presOf" srcId="{B6B013C5-EB9E-4493-B3BE-79A823575965}" destId="{E507FC3D-CD6A-4A6E-820E-77E6145A6453}" srcOrd="0" destOrd="0" presId="urn:microsoft.com/office/officeart/2005/8/layout/vList3"/>
    <dgm:cxn modelId="{6D6E1C2A-5CF9-43B2-A9D5-DA2B53541C77}" type="presParOf" srcId="{1F34AE9B-FE22-46C5-BCA5-62768E3B4C64}" destId="{7B4858E6-AD37-4C3D-A921-CCFC43C80A00}" srcOrd="0" destOrd="0" presId="urn:microsoft.com/office/officeart/2005/8/layout/vList3"/>
    <dgm:cxn modelId="{DA295093-BC86-4A3F-9E06-323FC2DE3F32}" type="presParOf" srcId="{7B4858E6-AD37-4C3D-A921-CCFC43C80A00}" destId="{5528A33C-EBD6-4A03-AA72-8B8ACA5BD9AF}" srcOrd="0" destOrd="0" presId="urn:microsoft.com/office/officeart/2005/8/layout/vList3"/>
    <dgm:cxn modelId="{02256E18-1CF9-4401-80BF-6F1C36886186}" type="presParOf" srcId="{7B4858E6-AD37-4C3D-A921-CCFC43C80A00}" destId="{E507FC3D-CD6A-4A6E-820E-77E6145A6453}" srcOrd="1" destOrd="0" presId="urn:microsoft.com/office/officeart/2005/8/layout/vList3"/>
    <dgm:cxn modelId="{72724BB3-A0D2-46F0-8C7E-8A3E0EEC3C16}" type="presParOf" srcId="{1F34AE9B-FE22-46C5-BCA5-62768E3B4C64}" destId="{B94F4A18-3F88-42BD-8490-3638FDD59E03}" srcOrd="1" destOrd="0" presId="urn:microsoft.com/office/officeart/2005/8/layout/vList3"/>
    <dgm:cxn modelId="{AB171A37-BDA8-49AA-AA18-8F0649A613A5}" type="presParOf" srcId="{1F34AE9B-FE22-46C5-BCA5-62768E3B4C64}" destId="{91FC56D6-81B1-4B6C-B67C-F6357A64CCAF}" srcOrd="2" destOrd="0" presId="urn:microsoft.com/office/officeart/2005/8/layout/vList3"/>
    <dgm:cxn modelId="{B0571CAA-0522-4989-9CE1-44302E6DADB1}" type="presParOf" srcId="{91FC56D6-81B1-4B6C-B67C-F6357A64CCAF}" destId="{47DEC11A-002F-4670-B23B-6323262C651E}" srcOrd="0" destOrd="0" presId="urn:microsoft.com/office/officeart/2005/8/layout/vList3"/>
    <dgm:cxn modelId="{5795C292-FC63-45CB-83B2-9B317F9BEC81}" type="presParOf" srcId="{91FC56D6-81B1-4B6C-B67C-F6357A64CCAF}" destId="{CD2A906D-1490-4F4D-A838-060F684A40D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B431B-659B-40D3-BEFB-62FC27022F84}">
      <dsp:nvSpPr>
        <dsp:cNvPr id="0" name=""/>
        <dsp:cNvSpPr/>
      </dsp:nvSpPr>
      <dsp:spPr>
        <a:xfrm>
          <a:off x="0" y="680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5BB1E-245C-45D9-93C1-B87DF7639A2D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21FA9-455D-4E9F-AFCD-E8DAEFFE737A}">
      <dsp:nvSpPr>
        <dsp:cNvPr id="0" name=""/>
        <dsp:cNvSpPr/>
      </dsp:nvSpPr>
      <dsp:spPr>
        <a:xfrm>
          <a:off x="1840447" y="680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Objective</a:t>
          </a:r>
          <a:r>
            <a:rPr lang="en-US" sz="2300" b="0" i="0" kern="1200" baseline="0"/>
            <a:t>: Design an interactive dashboard to inform business decisions using car sales data. </a:t>
          </a:r>
          <a:endParaRPr lang="en-US" sz="2300" kern="1200"/>
        </a:p>
      </dsp:txBody>
      <dsp:txXfrm>
        <a:off x="1840447" y="680"/>
        <a:ext cx="4420652" cy="1593460"/>
      </dsp:txXfrm>
    </dsp:sp>
    <dsp:sp modelId="{F8B4A58E-BC3F-4F4C-9DEC-CFC54640C0F0}">
      <dsp:nvSpPr>
        <dsp:cNvPr id="0" name=""/>
        <dsp:cNvSpPr/>
      </dsp:nvSpPr>
      <dsp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B2E67-708A-42B8-B488-8704F3008AC3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C260D-5C76-4E3B-82C3-EECB45B69E05}">
      <dsp:nvSpPr>
        <dsp:cNvPr id="0" name=""/>
        <dsp:cNvSpPr/>
      </dsp:nvSpPr>
      <dsp:spPr>
        <a:xfrm>
          <a:off x="1840447" y="1992507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Dataset</a:t>
          </a:r>
          <a:r>
            <a:rPr lang="en-US" sz="2300" b="0" i="0" kern="1200" baseline="0"/>
            <a:t>: Kaggle – car_prices dataset </a:t>
          </a:r>
          <a:endParaRPr lang="en-US" sz="2300" kern="1200"/>
        </a:p>
      </dsp:txBody>
      <dsp:txXfrm>
        <a:off x="1840447" y="1992507"/>
        <a:ext cx="4420652" cy="1593460"/>
      </dsp:txXfrm>
    </dsp:sp>
    <dsp:sp modelId="{47A15B2A-BF1C-4262-99E1-95776FAEF434}">
      <dsp:nvSpPr>
        <dsp:cNvPr id="0" name=""/>
        <dsp:cNvSpPr/>
      </dsp:nvSpPr>
      <dsp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8395B4-B2D2-4942-99F1-1D90D77B6FAA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D5D79-7762-4BD8-9AE1-B2A92D996EAD}">
      <dsp:nvSpPr>
        <dsp:cNvPr id="0" name=""/>
        <dsp:cNvSpPr/>
      </dsp:nvSpPr>
      <dsp:spPr>
        <a:xfrm>
          <a:off x="1840447" y="3984333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Tools Used</a:t>
          </a:r>
          <a:r>
            <a:rPr lang="en-US" sz="2300" b="0" i="0" kern="1200" baseline="0"/>
            <a:t>: Power BI / Tableau </a:t>
          </a:r>
          <a:endParaRPr lang="en-US" sz="2300" kern="1200"/>
        </a:p>
      </dsp:txBody>
      <dsp:txXfrm>
        <a:off x="1840447" y="3984333"/>
        <a:ext cx="4420652" cy="1593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4DB22-64DA-4E6F-B4BD-740C0373F2F7}">
      <dsp:nvSpPr>
        <dsp:cNvPr id="0" name=""/>
        <dsp:cNvSpPr/>
      </dsp:nvSpPr>
      <dsp:spPr>
        <a:xfrm>
          <a:off x="3076435" y="1581"/>
          <a:ext cx="3460989" cy="691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Total Sellers</a:t>
          </a:r>
          <a:r>
            <a:rPr lang="en-US" sz="2000" b="0" i="0" kern="1200" baseline="0"/>
            <a:t>: 14.26K </a:t>
          </a:r>
          <a:endParaRPr lang="en-IN" sz="2000" kern="1200"/>
        </a:p>
      </dsp:txBody>
      <dsp:txXfrm>
        <a:off x="3110195" y="35341"/>
        <a:ext cx="3393469" cy="624047"/>
      </dsp:txXfrm>
    </dsp:sp>
    <dsp:sp modelId="{B808F29B-5058-4E05-85B4-DFC0827BE458}">
      <dsp:nvSpPr>
        <dsp:cNvPr id="0" name=""/>
        <dsp:cNvSpPr/>
      </dsp:nvSpPr>
      <dsp:spPr>
        <a:xfrm>
          <a:off x="3076435" y="727727"/>
          <a:ext cx="3460989" cy="691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Total Selling Price</a:t>
          </a:r>
          <a:r>
            <a:rPr lang="en-US" sz="2000" b="0" i="0" kern="1200" baseline="0"/>
            <a:t>: $76.1bn </a:t>
          </a:r>
          <a:endParaRPr lang="en-IN" sz="2000" kern="1200"/>
        </a:p>
      </dsp:txBody>
      <dsp:txXfrm>
        <a:off x="3110195" y="761487"/>
        <a:ext cx="3393469" cy="624047"/>
      </dsp:txXfrm>
    </dsp:sp>
    <dsp:sp modelId="{F54EC267-669E-43BB-98DC-245A9C21B055}">
      <dsp:nvSpPr>
        <dsp:cNvPr id="0" name=""/>
        <dsp:cNvSpPr/>
      </dsp:nvSpPr>
      <dsp:spPr>
        <a:xfrm>
          <a:off x="3076435" y="1453874"/>
          <a:ext cx="3460989" cy="691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Total Cost</a:t>
          </a:r>
          <a:r>
            <a:rPr lang="en-US" sz="2000" b="0" i="0" kern="1200" baseline="0"/>
            <a:t>: $7.69bn </a:t>
          </a:r>
          <a:endParaRPr lang="en-IN" sz="2000" kern="1200"/>
        </a:p>
      </dsp:txBody>
      <dsp:txXfrm>
        <a:off x="3110195" y="1487634"/>
        <a:ext cx="3393469" cy="624047"/>
      </dsp:txXfrm>
    </dsp:sp>
    <dsp:sp modelId="{FE8CA918-2725-4201-968E-1F4C8C30E68B}">
      <dsp:nvSpPr>
        <dsp:cNvPr id="0" name=""/>
        <dsp:cNvSpPr/>
      </dsp:nvSpPr>
      <dsp:spPr>
        <a:xfrm>
          <a:off x="3076435" y="2180020"/>
          <a:ext cx="3460989" cy="691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Number of Models</a:t>
          </a:r>
          <a:r>
            <a:rPr lang="en-US" sz="2000" b="0" i="0" kern="1200" baseline="0"/>
            <a:t>: 852 </a:t>
          </a:r>
          <a:endParaRPr lang="en-IN" sz="2000" kern="1200"/>
        </a:p>
      </dsp:txBody>
      <dsp:txXfrm>
        <a:off x="3110195" y="2213780"/>
        <a:ext cx="3393469" cy="624047"/>
      </dsp:txXfrm>
    </dsp:sp>
    <dsp:sp modelId="{7FB9B25C-E026-4E4F-AA91-1F40359BEC19}">
      <dsp:nvSpPr>
        <dsp:cNvPr id="0" name=""/>
        <dsp:cNvSpPr/>
      </dsp:nvSpPr>
      <dsp:spPr>
        <a:xfrm>
          <a:off x="3076435" y="2906166"/>
          <a:ext cx="3460989" cy="691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Total VINs</a:t>
          </a:r>
          <a:r>
            <a:rPr lang="en-US" sz="2000" b="0" i="0" kern="1200" baseline="0"/>
            <a:t>: 550.30K </a:t>
          </a:r>
          <a:endParaRPr lang="en-IN" sz="2000" kern="1200"/>
        </a:p>
      </dsp:txBody>
      <dsp:txXfrm>
        <a:off x="3110195" y="2939926"/>
        <a:ext cx="3393469" cy="6240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3046F-A7E8-425C-9596-4D5A4B69C378}">
      <dsp:nvSpPr>
        <dsp:cNvPr id="0" name=""/>
        <dsp:cNvSpPr/>
      </dsp:nvSpPr>
      <dsp:spPr>
        <a:xfrm>
          <a:off x="4806930" y="1403023"/>
          <a:ext cx="3393838" cy="589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506"/>
              </a:lnTo>
              <a:lnTo>
                <a:pt x="3393838" y="294506"/>
              </a:lnTo>
              <a:lnTo>
                <a:pt x="3393838" y="58901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9F429B-9958-47AE-BC10-0BECFB75196A}">
      <dsp:nvSpPr>
        <dsp:cNvPr id="0" name=""/>
        <dsp:cNvSpPr/>
      </dsp:nvSpPr>
      <dsp:spPr>
        <a:xfrm>
          <a:off x="4761210" y="1403023"/>
          <a:ext cx="91440" cy="5890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901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7EF065-0BE0-4FE7-B731-0606A6718AB4}">
      <dsp:nvSpPr>
        <dsp:cNvPr id="0" name=""/>
        <dsp:cNvSpPr/>
      </dsp:nvSpPr>
      <dsp:spPr>
        <a:xfrm>
          <a:off x="1413092" y="1403023"/>
          <a:ext cx="3393838" cy="589013"/>
        </a:xfrm>
        <a:custGeom>
          <a:avLst/>
          <a:gdLst/>
          <a:ahLst/>
          <a:cxnLst/>
          <a:rect l="0" t="0" r="0" b="0"/>
          <a:pathLst>
            <a:path>
              <a:moveTo>
                <a:pt x="3393838" y="0"/>
              </a:moveTo>
              <a:lnTo>
                <a:pt x="3393838" y="294506"/>
              </a:lnTo>
              <a:lnTo>
                <a:pt x="0" y="294506"/>
              </a:lnTo>
              <a:lnTo>
                <a:pt x="0" y="58901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A96CC-A249-4E8A-AC74-8FC46BBA6E4E}">
      <dsp:nvSpPr>
        <dsp:cNvPr id="0" name=""/>
        <dsp:cNvSpPr/>
      </dsp:nvSpPr>
      <dsp:spPr>
        <a:xfrm>
          <a:off x="3404517" y="610"/>
          <a:ext cx="2804825" cy="1402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 baseline="0"/>
            <a:t>Decisions Enabled</a:t>
          </a:r>
          <a:r>
            <a:rPr lang="en-US" sz="3400" b="0" i="0" kern="1200" baseline="0"/>
            <a:t>: </a:t>
          </a:r>
          <a:endParaRPr lang="en-IN" sz="3400" kern="1200"/>
        </a:p>
      </dsp:txBody>
      <dsp:txXfrm>
        <a:off x="3404517" y="610"/>
        <a:ext cx="2804825" cy="1402412"/>
      </dsp:txXfrm>
    </dsp:sp>
    <dsp:sp modelId="{3B0752A5-BAA2-4105-BCE8-02FE9B2321E6}">
      <dsp:nvSpPr>
        <dsp:cNvPr id="0" name=""/>
        <dsp:cNvSpPr/>
      </dsp:nvSpPr>
      <dsp:spPr>
        <a:xfrm>
          <a:off x="10679" y="1992036"/>
          <a:ext cx="2804825" cy="14024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baseline="0"/>
            <a:t>Pricing strategy by model </a:t>
          </a:r>
          <a:endParaRPr lang="en-IN" sz="3400" kern="1200"/>
        </a:p>
      </dsp:txBody>
      <dsp:txXfrm>
        <a:off x="10679" y="1992036"/>
        <a:ext cx="2804825" cy="1402412"/>
      </dsp:txXfrm>
    </dsp:sp>
    <dsp:sp modelId="{C073870B-33A0-487E-8FCF-1BD60C04F196}">
      <dsp:nvSpPr>
        <dsp:cNvPr id="0" name=""/>
        <dsp:cNvSpPr/>
      </dsp:nvSpPr>
      <dsp:spPr>
        <a:xfrm>
          <a:off x="3404517" y="1992036"/>
          <a:ext cx="2804825" cy="14024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baseline="0"/>
            <a:t>Inventory planning by transmission </a:t>
          </a:r>
          <a:endParaRPr lang="en-IN" sz="3400" kern="1200"/>
        </a:p>
      </dsp:txBody>
      <dsp:txXfrm>
        <a:off x="3404517" y="1992036"/>
        <a:ext cx="2804825" cy="1402412"/>
      </dsp:txXfrm>
    </dsp:sp>
    <dsp:sp modelId="{8AE3D272-9CB5-40CE-839F-3889E2576D28}">
      <dsp:nvSpPr>
        <dsp:cNvPr id="0" name=""/>
        <dsp:cNvSpPr/>
      </dsp:nvSpPr>
      <dsp:spPr>
        <a:xfrm>
          <a:off x="6798356" y="1992036"/>
          <a:ext cx="2804825" cy="14024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baseline="0"/>
            <a:t>Seller targeting by region/color </a:t>
          </a:r>
          <a:endParaRPr lang="en-IN" sz="3400" kern="1200"/>
        </a:p>
      </dsp:txBody>
      <dsp:txXfrm>
        <a:off x="6798356" y="1992036"/>
        <a:ext cx="2804825" cy="14024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7FC3D-CD6A-4A6E-820E-77E6145A6453}">
      <dsp:nvSpPr>
        <dsp:cNvPr id="0" name=""/>
        <dsp:cNvSpPr/>
      </dsp:nvSpPr>
      <dsp:spPr>
        <a:xfrm rot="10800000">
          <a:off x="1897857" y="221"/>
          <a:ext cx="6733938" cy="8068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804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Summary: Dashboard delivers actionable insights with interactivity and clarity </a:t>
          </a:r>
          <a:endParaRPr lang="en-IN" sz="2300" kern="1200"/>
        </a:p>
      </dsp:txBody>
      <dsp:txXfrm rot="10800000">
        <a:off x="2099572" y="221"/>
        <a:ext cx="6532223" cy="806861"/>
      </dsp:txXfrm>
    </dsp:sp>
    <dsp:sp modelId="{5528A33C-EBD6-4A03-AA72-8B8ACA5BD9AF}">
      <dsp:nvSpPr>
        <dsp:cNvPr id="0" name=""/>
        <dsp:cNvSpPr/>
      </dsp:nvSpPr>
      <dsp:spPr>
        <a:xfrm>
          <a:off x="1494427" y="221"/>
          <a:ext cx="806861" cy="80686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A906D-1490-4F4D-A838-060F684A40D7}">
      <dsp:nvSpPr>
        <dsp:cNvPr id="0" name=""/>
        <dsp:cNvSpPr/>
      </dsp:nvSpPr>
      <dsp:spPr>
        <a:xfrm rot="10800000">
          <a:off x="1929036" y="988385"/>
          <a:ext cx="6733938" cy="8068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804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Next Steps: Extend to profit analysis, regional segmentation </a:t>
          </a:r>
          <a:endParaRPr lang="en-IN" sz="2300" kern="1200"/>
        </a:p>
      </dsp:txBody>
      <dsp:txXfrm rot="10800000">
        <a:off x="2130751" y="988385"/>
        <a:ext cx="6532223" cy="806861"/>
      </dsp:txXfrm>
    </dsp:sp>
    <dsp:sp modelId="{47DEC11A-002F-4670-B23B-6323262C651E}">
      <dsp:nvSpPr>
        <dsp:cNvPr id="0" name=""/>
        <dsp:cNvSpPr/>
      </dsp:nvSpPr>
      <dsp:spPr>
        <a:xfrm>
          <a:off x="1494427" y="1008798"/>
          <a:ext cx="806861" cy="80686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26C3-9501-DC9B-B08E-8502498A6F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Car Pricing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3B6A0-EE9B-B996-8B65-0C2061190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IN" dirty="0"/>
              <a:t>Kanuboyina Hema</a:t>
            </a:r>
          </a:p>
        </p:txBody>
      </p:sp>
    </p:spTree>
    <p:extLst>
      <p:ext uri="{BB962C8B-B14F-4D97-AF65-F5344CB8AC3E}">
        <p14:creationId xmlns:p14="http://schemas.microsoft.com/office/powerpoint/2010/main" val="119768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F80DE4C-0C31-4F4F-BA78-30C6E52FD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99E698-FF9B-4101-95EF-59189E5D0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663CEEF-E862-497E-8B58-D5FC7B59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2DE490-9B76-4FCB-B722-75055E30A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238B29C-0945-4ED7-825C-2662C6957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06467-E700-57A4-D6F7-BF7E9B7C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IN" sz="4400"/>
              <a:t>Objective &amp; Dataset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36B16417-121D-66E2-8AFC-197B250067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612524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9353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FBE3-60BA-8036-EC7E-D4D88DE5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KPI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4EF136C-7387-FF85-6AF7-B4F3CDE8C1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797360"/>
              </p:ext>
            </p:extLst>
          </p:nvPr>
        </p:nvGraphicFramePr>
        <p:xfrm>
          <a:off x="680321" y="2336873"/>
          <a:ext cx="961386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694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6C78-155E-1B3B-CD04-4727F987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Time-Series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7468-6074-5250-B13B-64E4B5E64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28419"/>
            <a:ext cx="9613861" cy="12291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Chart: Line chart showing monthly and yearly selling price trends</a:t>
            </a:r>
          </a:p>
          <a:p>
            <a:pPr marL="0" indent="0">
              <a:buNone/>
            </a:pPr>
            <a:r>
              <a:rPr lang="en-US" dirty="0"/>
              <a:t> Insight: Peak in 2015, seasonal fluctuations observed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14EC1B-F175-42A2-2A28-32CC21E3D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21" y="3670670"/>
            <a:ext cx="8137677" cy="116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Chart: Bar chart of selling price by model </a:t>
            </a:r>
          </a:p>
          <a:p>
            <a:pPr marR="0" lvl="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Insight: Wagon leads in total value; SUV and Sport follow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186D2B0-0209-4D7B-60F0-619C476CC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19" y="4885337"/>
            <a:ext cx="1207423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Bar chart: Seller count by car color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Pie chart: Market share by transmission type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Insight: Automatic dominates market; blue cars most common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28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341052-73F2-435C-A1F0-70961D11B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D2D0F6-68B7-4A2F-B80D-B3AAC1F4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CEF11-98AA-4EF8-91CF-8146F6479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9ED60-AC7F-58DD-A90E-88602258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IN" dirty="0"/>
              <a:t>Business Impact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B816C00-E2A2-4A28-A8CB-2E9E10E9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892C6A-FAAA-49A9-B836-6ECC4D48D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BBBB56-05F8-E30A-5BBC-2A1A9996C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235742"/>
              </p:ext>
            </p:extLst>
          </p:nvPr>
        </p:nvGraphicFramePr>
        <p:xfrm>
          <a:off x="680321" y="2336873"/>
          <a:ext cx="9613861" cy="3395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873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293D-6479-60FF-6735-DFC69985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F59A40-AC4C-4D68-2ABC-FAFD13B5AC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700847"/>
              </p:ext>
            </p:extLst>
          </p:nvPr>
        </p:nvGraphicFramePr>
        <p:xfrm>
          <a:off x="680322" y="3228590"/>
          <a:ext cx="10126224" cy="1815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13474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</TotalTime>
  <Words>178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</vt:lpstr>
      <vt:lpstr>Berlin</vt:lpstr>
      <vt:lpstr>Car Pricing Dashboard</vt:lpstr>
      <vt:lpstr>Objective &amp; Dataset</vt:lpstr>
      <vt:lpstr>Key KPI</vt:lpstr>
      <vt:lpstr>Time-Series Analysis</vt:lpstr>
      <vt:lpstr>Business Impact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hemak</dc:creator>
  <cp:lastModifiedBy>hemak</cp:lastModifiedBy>
  <cp:revision>2</cp:revision>
  <dcterms:created xsi:type="dcterms:W3CDTF">2025-09-25T10:41:40Z</dcterms:created>
  <dcterms:modified xsi:type="dcterms:W3CDTF">2025-09-25T10:54:53Z</dcterms:modified>
</cp:coreProperties>
</file>