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C708A-611D-4760-88D8-EA3F2673B4E3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7A9F-6061-47DA-9D2B-BB6B899204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UNIT – II</a:t>
            </a:r>
            <a:br>
              <a:rPr lang="en-US" dirty="0" smtClean="0"/>
            </a:br>
            <a:r>
              <a:rPr lang="en-US" b="1" dirty="0" smtClean="0"/>
              <a:t>Model Evaluation and Feature Engineering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Prepared by</a:t>
            </a:r>
          </a:p>
          <a:p>
            <a:r>
              <a:rPr lang="en-US" dirty="0" err="1" smtClean="0"/>
              <a:t>S.Hemalatha</a:t>
            </a:r>
            <a:endParaRPr lang="en-US" dirty="0" smtClean="0"/>
          </a:p>
          <a:p>
            <a:r>
              <a:rPr lang="en-US" dirty="0" smtClean="0"/>
              <a:t>Assistant Professor(</a:t>
            </a:r>
            <a:r>
              <a:rPr lang="en-US" dirty="0" err="1" smtClean="0"/>
              <a:t>Sr.G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Department of Computer Applications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r>
              <a:rPr lang="en-US" dirty="0" smtClean="0"/>
              <a:t>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/>
              <a:t>abstraction is a significant step </a:t>
            </a:r>
            <a:r>
              <a:rPr lang="en-US" dirty="0" smtClean="0"/>
              <a:t>as it represents raw input data in a summarized and structured format, such that a meaningful insight is obtained from the data. </a:t>
            </a:r>
          </a:p>
          <a:p>
            <a:r>
              <a:rPr lang="en-US" dirty="0" smtClean="0"/>
              <a:t>This structured </a:t>
            </a:r>
            <a:r>
              <a:rPr lang="en-US" b="1" dirty="0" smtClean="0"/>
              <a:t>representation of raw input data </a:t>
            </a:r>
            <a:r>
              <a:rPr lang="en-US" dirty="0" smtClean="0"/>
              <a:t>to the </a:t>
            </a:r>
            <a:r>
              <a:rPr lang="en-US" b="1" dirty="0" smtClean="0"/>
              <a:t>meaningful pattern </a:t>
            </a:r>
            <a:r>
              <a:rPr lang="en-US" dirty="0" smtClean="0"/>
              <a:t>is called a </a:t>
            </a:r>
            <a:r>
              <a:rPr lang="en-US" b="1" dirty="0" smtClean="0"/>
              <a:t>model.</a:t>
            </a:r>
          </a:p>
          <a:p>
            <a:r>
              <a:rPr lang="en-US" dirty="0" smtClean="0"/>
              <a:t> The model might have </a:t>
            </a:r>
            <a:r>
              <a:rPr lang="en-US" b="1" dirty="0" smtClean="0"/>
              <a:t>different forms</a:t>
            </a:r>
            <a:r>
              <a:rPr lang="en-US" dirty="0" smtClean="0"/>
              <a:t>. It might be a mathematical equation, it might be a graph or tree structure, it might be a computational block, etc.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process of assigning a model</a:t>
            </a:r>
            <a:r>
              <a:rPr lang="en-US" dirty="0" smtClean="0"/>
              <a:t>, and </a:t>
            </a:r>
            <a:r>
              <a:rPr lang="en-US" b="1" dirty="0" smtClean="0"/>
              <a:t>fitting a specific model </a:t>
            </a:r>
            <a:r>
              <a:rPr lang="en-US" dirty="0" smtClean="0"/>
              <a:t>to </a:t>
            </a:r>
            <a:r>
              <a:rPr lang="en-US" b="1" dirty="0" smtClean="0"/>
              <a:t>a data set </a:t>
            </a:r>
            <a:r>
              <a:rPr lang="en-US" dirty="0" smtClean="0"/>
              <a:t>is called </a:t>
            </a:r>
            <a:r>
              <a:rPr lang="en-US" b="1" dirty="0" smtClean="0"/>
              <a:t>model training.</a:t>
            </a:r>
          </a:p>
          <a:p>
            <a:r>
              <a:rPr lang="en-US" dirty="0" smtClean="0"/>
              <a:t>If the </a:t>
            </a:r>
            <a:r>
              <a:rPr lang="en-US" b="1" dirty="0" smtClean="0"/>
              <a:t>outcome is systematically incorrect</a:t>
            </a:r>
            <a:r>
              <a:rPr lang="en-US" dirty="0" smtClean="0"/>
              <a:t>, the learning is said to have a </a:t>
            </a:r>
            <a:r>
              <a:rPr lang="en-US" b="1" dirty="0" smtClean="0"/>
              <a:t>bias.</a:t>
            </a:r>
          </a:p>
          <a:p>
            <a:r>
              <a:rPr lang="en-US" dirty="0"/>
              <a:t>is </a:t>
            </a:r>
            <a:r>
              <a:rPr lang="en-US" b="1" dirty="0"/>
              <a:t>a phenomenon that occurs when an algorithm produces results that are systemically prejudiced due to erroneous assumptions in the machine learning process</a:t>
            </a:r>
            <a:r>
              <a:rPr lang="en-US" dirty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135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UNIT – II Model Evaluation and Feature Engineering </vt:lpstr>
      <vt:lpstr>Modelling and Evaluation</vt:lpstr>
      <vt:lpstr>SELECTING A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II Model Evaluation and Feature Engineering </dc:title>
  <dc:creator>HP</dc:creator>
  <cp:lastModifiedBy>HP</cp:lastModifiedBy>
  <cp:revision>2</cp:revision>
  <dcterms:created xsi:type="dcterms:W3CDTF">2022-05-31T23:11:32Z</dcterms:created>
  <dcterms:modified xsi:type="dcterms:W3CDTF">2022-06-01T02:02:05Z</dcterms:modified>
</cp:coreProperties>
</file>