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9344a8bb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9344a8bb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9344a8b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9344a8b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9344a8b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9344a8b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9344a8bb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9344a8bb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9344a8bb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9344a8bb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9344a8bb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9344a8bb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9344a8bb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9344a8bb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9344a8bb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9344a8bb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9344a8bb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9344a8bb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Parking Violations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Hema Katakam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takeaways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How this project can help users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analyze parking violations?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Objectives of my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Key questions addressed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Overview	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source and time range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Key columns and attributes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Date, Location, Description, Amount, Status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 cleaning and preprocessing steps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Location, Description, Status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Spatial &amp; Geographic Analysis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Hotspot Mapping: Visualizing where most tickets are issued. Identifying the most “ticket-dangerous” zones in Syracuse.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Most Expensive Streets to Park On: Finding the streets where total fines collected are highest.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Temporal Analysis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of Day Analysis: Are tickets mostly issued in the morning, afternoon, or late at night?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Busiest Days for Tickets: Find which day of the week/month has the most violations. Are people more careless on Fridays?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Seasonal Trends: Do violations increase during winter (due to snow parking rules)?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Violation Type Insights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Most Common Violations: Rank the violations by frequency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Violations that Collect the Most Revenue: Some infractions have higher fines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Most Unusual Ticket (Lowest or Highest Fine)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Payment &amp; Revenue Insights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Revenue Over Time: Analyze how much money is collected from tickets per month or quarter.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Unpaid Tickets Analysis: How many tickets remain unpaid, and which violations are most likely to go unpaid?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Collections vs. Paid in Full: Identify patterns in payment behavior—do certain locations have more unpaid fines?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Useful tool before parking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Scope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Does Syracuse Compare to Other Cities? – Find a dataset for NYC, Chicago, or another city and compare ticketing trends.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Comparing to Weather Data: Do snow days or bad weather days impact ticket issuance?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Train an AI to Predict Violations: Based on location, time, and past data, predict the probability of a ticket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