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CFA30D-E999-4498-95F5-05F6A7E3D9A2}" type="datetimeFigureOut">
              <a:rPr lang="en-US" smtClean="0"/>
              <a:t>6/5/2012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5438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Integrated Data Center Power and Cooling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Shaun Brandt, </a:t>
            </a:r>
            <a:r>
              <a:rPr lang="en-US" sz="2400" dirty="0" err="1" smtClean="0"/>
              <a:t>Hema</a:t>
            </a:r>
            <a:r>
              <a:rPr lang="en-US" sz="2400" dirty="0" smtClean="0"/>
              <a:t> Kumar, Michael Novak, </a:t>
            </a:r>
            <a:r>
              <a:rPr lang="en-US" sz="2400" dirty="0" err="1" smtClean="0"/>
              <a:t>Mandar</a:t>
            </a:r>
            <a:r>
              <a:rPr lang="en-US" sz="2400" dirty="0" smtClean="0"/>
              <a:t> </a:t>
            </a:r>
            <a:r>
              <a:rPr lang="en-US" sz="2400" dirty="0" err="1" smtClean="0"/>
              <a:t>Patil</a:t>
            </a:r>
            <a:r>
              <a:rPr lang="en-US" sz="2400" dirty="0" smtClean="0"/>
              <a:t>, Yu Yang</a:t>
            </a:r>
          </a:p>
          <a:p>
            <a:endParaRPr lang="en-US" sz="2400" dirty="0" smtClean="0"/>
          </a:p>
          <a:p>
            <a:r>
              <a:rPr lang="en-US" sz="2400" dirty="0" smtClean="0"/>
              <a:t>Portland State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68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Perftrack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/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more (and more accurate) data!  </a:t>
            </a:r>
          </a:p>
          <a:p>
            <a:endParaRPr lang="en-US" dirty="0"/>
          </a:p>
          <a:p>
            <a:r>
              <a:rPr lang="en-US" dirty="0" smtClean="0"/>
              <a:t>Full integration of script work into Perftrack</a:t>
            </a:r>
          </a:p>
          <a:p>
            <a:r>
              <a:rPr lang="en-US" dirty="0" smtClean="0"/>
              <a:t>Modification of scripts to support direct connection to FRED in place of CSV file access</a:t>
            </a:r>
          </a:p>
          <a:p>
            <a:r>
              <a:rPr lang="en-US" dirty="0" smtClean="0"/>
              <a:t>Experiment with motif-based cluster analysis (this would require more data)</a:t>
            </a:r>
          </a:p>
        </p:txBody>
      </p:sp>
    </p:spTree>
    <p:extLst>
      <p:ext uri="{BB962C8B-B14F-4D97-AF65-F5344CB8AC3E}">
        <p14:creationId xmlns:p14="http://schemas.microsoft.com/office/powerpoint/2010/main" val="309597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need for large scale computing continues to rise, and companies are turning to data centers to meet those needs</a:t>
            </a:r>
          </a:p>
          <a:p>
            <a:r>
              <a:rPr lang="en-US" sz="2400" dirty="0" smtClean="0"/>
              <a:t>Large clusters of servers are expensive to run, and expensive to cool</a:t>
            </a:r>
          </a:p>
          <a:p>
            <a:r>
              <a:rPr lang="en-US" sz="2400" dirty="0" smtClean="0"/>
              <a:t>Cooling hardware (especially chillers) consume lots of power and are subject to physical wear</a:t>
            </a:r>
          </a:p>
          <a:p>
            <a:r>
              <a:rPr lang="en-US" sz="2400" dirty="0" smtClean="0"/>
              <a:t>Data center operators need access to as much information as possible!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8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for this project was collected from a number of sensors at the PNNL Energy Smart Data Center</a:t>
            </a:r>
          </a:p>
          <a:p>
            <a:r>
              <a:rPr lang="en-US" sz="2400" dirty="0" smtClean="0"/>
              <a:t>8 server racks (1 network, 2 air cooled, 5 liquid cooled)</a:t>
            </a:r>
          </a:p>
          <a:p>
            <a:r>
              <a:rPr lang="en-US" sz="2400" dirty="0" smtClean="0"/>
              <a:t>Two application loads (high density / low density)</a:t>
            </a:r>
          </a:p>
          <a:p>
            <a:r>
              <a:rPr lang="en-US" sz="2400" dirty="0" smtClean="0"/>
              <a:t>Three different application test runs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2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1: Analysis with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set of custom tools was written to work with sensor data provided in CSV format</a:t>
            </a:r>
          </a:p>
          <a:p>
            <a:r>
              <a:rPr lang="en-US" sz="2400" dirty="0" smtClean="0"/>
              <a:t>Mostly Haskell with calls to </a:t>
            </a:r>
            <a:r>
              <a:rPr lang="en-US" sz="2400" dirty="0" err="1" smtClean="0"/>
              <a:t>Gnuplot</a:t>
            </a:r>
            <a:r>
              <a:rPr lang="en-US" sz="2400" dirty="0" smtClean="0"/>
              <a:t> (earlier prototypes also used C, Perl and shell)</a:t>
            </a:r>
          </a:p>
          <a:p>
            <a:r>
              <a:rPr lang="en-US" sz="2400" dirty="0" smtClean="0"/>
              <a:t>Generates a complete report including tables and graphs</a:t>
            </a:r>
          </a:p>
          <a:p>
            <a:r>
              <a:rPr lang="en-US" sz="2400" dirty="0" smtClean="0"/>
              <a:t>Calculates and graphs metrics such as temperature deltas, COP (coefficient of performance) and power usage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03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with Scripts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Cluster analysis based on output of metric calculations</a:t>
            </a:r>
          </a:p>
          <a:p>
            <a:r>
              <a:rPr lang="en-US" sz="2400" dirty="0" smtClean="0"/>
              <a:t>Uses ELKI, an open source data mining tool with many customizable options</a:t>
            </a:r>
          </a:p>
          <a:p>
            <a:r>
              <a:rPr lang="en-US" sz="2400" dirty="0" smtClean="0"/>
              <a:t>We tried clustering on various metrics, including temperature deltas and loads</a:t>
            </a:r>
          </a:p>
          <a:p>
            <a:r>
              <a:rPr lang="en-US" sz="2400" dirty="0" smtClean="0"/>
              <a:t>We developed a method to overlay cluster information over previously generated graphs</a:t>
            </a:r>
          </a:p>
        </p:txBody>
      </p:sp>
    </p:spTree>
    <p:extLst>
      <p:ext uri="{BB962C8B-B14F-4D97-AF65-F5344CB8AC3E}">
        <p14:creationId xmlns:p14="http://schemas.microsoft.com/office/powerpoint/2010/main" val="56213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Time-correlated cluster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left – low density chiller temp data</a:t>
            </a:r>
          </a:p>
          <a:p>
            <a:r>
              <a:rPr lang="en-US" dirty="0" smtClean="0"/>
              <a:t>On the right – time-correlated chart</a:t>
            </a:r>
            <a:endParaRPr lang="en-US" dirty="0"/>
          </a:p>
        </p:txBody>
      </p:sp>
      <p:pic>
        <p:nvPicPr>
          <p:cNvPr id="1026" name="Picture 2" descr="C:\temp\CH_WTD_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emp\CH_WTD_t01_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099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7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Time-correlated cluster graphs (HD)</a:t>
            </a:r>
            <a:endParaRPr lang="en-US" dirty="0"/>
          </a:p>
        </p:txBody>
      </p:sp>
      <p:pic>
        <p:nvPicPr>
          <p:cNvPr id="2050" name="Picture 2" descr="C:\temp\hd\CH_WTD_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780288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78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Time-correlated cluster graphs (HD)</a:t>
            </a:r>
            <a:endParaRPr lang="en-US" dirty="0"/>
          </a:p>
        </p:txBody>
      </p:sp>
      <p:pic>
        <p:nvPicPr>
          <p:cNvPr id="3074" name="Picture 2" descr="C:\temp\hd\CH_WTD_t01_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18343"/>
            <a:ext cx="79248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4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</TotalTime>
  <Words>338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Integrated Data Center Power and Cooling Analysis </vt:lpstr>
      <vt:lpstr>About the project</vt:lpstr>
      <vt:lpstr>About the data</vt:lpstr>
      <vt:lpstr>Approach 1: Analysis with Scripts</vt:lpstr>
      <vt:lpstr>Analysis with Scripts (cont.)</vt:lpstr>
      <vt:lpstr>Time-correlated cluster graphs</vt:lpstr>
      <vt:lpstr>Time-correlated cluster graphs (HD)</vt:lpstr>
      <vt:lpstr>Time-correlated cluster graphs (HD)</vt:lpstr>
      <vt:lpstr>Perftrack</vt:lpstr>
      <vt:lpstr>Perftrack (cont.)</vt:lpstr>
      <vt:lpstr>Limitations / Future work</vt:lpstr>
    </vt:vector>
  </TitlesOfParts>
  <Company>DanaherTM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Cooling and Performance Analysis</dc:title>
  <dc:creator>Brandt, Shaun K</dc:creator>
  <cp:lastModifiedBy>Brandt, Shaun K</cp:lastModifiedBy>
  <cp:revision>5</cp:revision>
  <dcterms:created xsi:type="dcterms:W3CDTF">2012-06-05T14:34:01Z</dcterms:created>
  <dcterms:modified xsi:type="dcterms:W3CDTF">2012-06-05T15:04:26Z</dcterms:modified>
</cp:coreProperties>
</file>