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5" r:id="rId3"/>
    <p:sldId id="266" r:id="rId4"/>
    <p:sldId id="258" r:id="rId5"/>
    <p:sldId id="259" r:id="rId6"/>
    <p:sldId id="260" r:id="rId7"/>
    <p:sldId id="261" r:id="rId8"/>
    <p:sldId id="267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07218AB-E23A-45E8-9B1F-3815CADD12E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CFA30D-E999-4498-95F5-05F6A7E3D9A2}" type="datetimeFigureOut">
              <a:rPr lang="en-US" smtClean="0"/>
              <a:t>6/6/2012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7543800" cy="2362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Experiments in Integrated Data Center Power and Cooling Analysis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Shaun Brandt, </a:t>
            </a:r>
            <a:r>
              <a:rPr lang="en-US" sz="2400" dirty="0" err="1" smtClean="0"/>
              <a:t>Hema</a:t>
            </a:r>
            <a:r>
              <a:rPr lang="en-US" sz="2400" dirty="0" smtClean="0"/>
              <a:t> Kumar, Michael Novak, </a:t>
            </a:r>
            <a:r>
              <a:rPr lang="en-US" sz="2400" dirty="0" err="1" smtClean="0"/>
              <a:t>Mandar</a:t>
            </a:r>
            <a:r>
              <a:rPr lang="en-US" sz="2400" dirty="0" smtClean="0"/>
              <a:t> </a:t>
            </a:r>
            <a:r>
              <a:rPr lang="en-US" sz="2400" dirty="0" err="1" smtClean="0"/>
              <a:t>Patil</a:t>
            </a:r>
            <a:r>
              <a:rPr lang="en-US" sz="2400" dirty="0" smtClean="0"/>
              <a:t>, Yu Yang</a:t>
            </a:r>
          </a:p>
          <a:p>
            <a:endParaRPr lang="en-US" sz="2400" dirty="0" smtClean="0"/>
          </a:p>
          <a:p>
            <a:r>
              <a:rPr lang="en-US" sz="2400" dirty="0" smtClean="0"/>
              <a:t>Portland State University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680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Perftrack Modifications </a:t>
            </a:r>
            <a:r>
              <a:rPr lang="en-US" sz="4000" dirty="0" smtClean="0"/>
              <a:t>(cont.)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more (and more accurate) data!  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Full integration of script work into Perftrack</a:t>
            </a:r>
          </a:p>
          <a:p>
            <a:endParaRPr lang="en-US" dirty="0" smtClean="0"/>
          </a:p>
          <a:p>
            <a:r>
              <a:rPr lang="en-US" dirty="0" smtClean="0"/>
              <a:t>Modification of scripts to support direct connection to FRED in place of CSV file access</a:t>
            </a:r>
          </a:p>
          <a:p>
            <a:endParaRPr lang="en-US" dirty="0" smtClean="0"/>
          </a:p>
          <a:p>
            <a:r>
              <a:rPr lang="en-US" dirty="0" smtClean="0"/>
              <a:t>Experiment with motif-based cluster analysis (this would require more data)</a:t>
            </a:r>
          </a:p>
        </p:txBody>
      </p:sp>
    </p:spTree>
    <p:extLst>
      <p:ext uri="{BB962C8B-B14F-4D97-AF65-F5344CB8AC3E}">
        <p14:creationId xmlns:p14="http://schemas.microsoft.com/office/powerpoint/2010/main" val="3095979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The need for large scale computing continues to rise, and companies are turning to data centers to meet those needs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Large clusters of servers are expensive to run, and expensive to cool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Cooling devices (especially chillers) consume lots of power and are subject to physical wear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Data center operators need access to as much information as possible!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0853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for this project was collected from a number of sensors at the PNNL Energy Smart Data Center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8 server racks (1 network, 2 air cooled, 5 liquid cooled)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Two application loads (high density / low density)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Three different application test runs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32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Approach 1: Analysis with 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set of custom tools was written to work with sensor data provided in CSV format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Mostly Haskell with calls to </a:t>
            </a:r>
            <a:r>
              <a:rPr lang="en-US" sz="2400" dirty="0" err="1" smtClean="0"/>
              <a:t>Gnuplot</a:t>
            </a:r>
            <a:r>
              <a:rPr lang="en-US" sz="2400" dirty="0" smtClean="0"/>
              <a:t> (earlier prototypes also used C, Perl and shell)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Generates a complete report including tables and graphs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Calculates and graphs metrics such as temperature deltas, COP (coefficient of performance) and power usage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03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with Scripts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Cluster analysis based on output of metric calculations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Our work uses ELKI, an open source data mining tool with many customizable options (such as choice of clustering algorithms)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We tried clustering on various metrics, including chiller water temperature deltas, coefficient of performance (COP) and cooling load</a:t>
            </a:r>
          </a:p>
          <a:p>
            <a:pPr marL="114300" indent="0">
              <a:buNone/>
            </a:pPr>
            <a:endParaRPr lang="en-US" sz="2400" dirty="0" smtClean="0"/>
          </a:p>
          <a:p>
            <a:r>
              <a:rPr lang="en-US" sz="2400" dirty="0" smtClean="0"/>
              <a:t>We developed a method to overlay cluster information over previously generated graphs</a:t>
            </a:r>
          </a:p>
        </p:txBody>
      </p:sp>
    </p:spTree>
    <p:extLst>
      <p:ext uri="{BB962C8B-B14F-4D97-AF65-F5344CB8AC3E}">
        <p14:creationId xmlns:p14="http://schemas.microsoft.com/office/powerpoint/2010/main" val="562135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Time-correlated cluster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left – low density chiller temperature delta chart</a:t>
            </a:r>
          </a:p>
          <a:p>
            <a:r>
              <a:rPr lang="en-US" dirty="0" smtClean="0"/>
              <a:t>On the right – the associated time-correlated chart</a:t>
            </a:r>
            <a:endParaRPr lang="en-US" dirty="0"/>
          </a:p>
        </p:txBody>
      </p:sp>
      <p:pic>
        <p:nvPicPr>
          <p:cNvPr id="1026" name="Picture 2" descr="C:\temp\CH_WTD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temp\CH_WTD_t01_color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09900"/>
            <a:ext cx="3860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7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Chiller Power (KW) chart, HD</a:t>
            </a:r>
            <a:r>
              <a:rPr lang="en-US" sz="3600" dirty="0"/>
              <a:t> </a:t>
            </a:r>
            <a:r>
              <a:rPr lang="en-US" sz="3600" dirty="0" smtClean="0"/>
              <a:t>data</a:t>
            </a:r>
            <a:endParaRPr lang="en-US" sz="3600" dirty="0"/>
          </a:p>
        </p:txBody>
      </p:sp>
      <p:pic>
        <p:nvPicPr>
          <p:cNvPr id="1026" name="Picture 2" descr="C:\tmp\KW_t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7640638" cy="477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78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Associated time-correlated cluster chart</a:t>
            </a:r>
            <a:endParaRPr lang="en-US" sz="3600" dirty="0"/>
          </a:p>
        </p:txBody>
      </p:sp>
      <p:pic>
        <p:nvPicPr>
          <p:cNvPr id="2050" name="Picture 2" descr="C:\tmp\KW_t01_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96" y="1371600"/>
            <a:ext cx="768096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Approach 2: Perftrack Modifications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4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41</TotalTime>
  <Words>369</Words>
  <Application>Microsoft Office PowerPoint</Application>
  <PresentationFormat>On-screen Show (4:3)</PresentationFormat>
  <Paragraphs>51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Experiments in Integrated Data Center Power and Cooling Analysis </vt:lpstr>
      <vt:lpstr>About the project</vt:lpstr>
      <vt:lpstr>About the data</vt:lpstr>
      <vt:lpstr>Approach 1: Analysis with Scripts</vt:lpstr>
      <vt:lpstr>Analysis with Scripts (cont.)</vt:lpstr>
      <vt:lpstr>Time-correlated cluster charts</vt:lpstr>
      <vt:lpstr>Chiller Power (KW) chart, HD data</vt:lpstr>
      <vt:lpstr>Associated time-correlated cluster chart</vt:lpstr>
      <vt:lpstr>Approach 2: Perftrack Modifications</vt:lpstr>
      <vt:lpstr>Perftrack Modifications (cont.)</vt:lpstr>
      <vt:lpstr>Limitations / Future work</vt:lpstr>
    </vt:vector>
  </TitlesOfParts>
  <Company>DanaherTM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Cooling and Performance Analysis</dc:title>
  <dc:creator>Brandt, Shaun K</dc:creator>
  <cp:lastModifiedBy>Damaniel</cp:lastModifiedBy>
  <cp:revision>12</cp:revision>
  <dcterms:created xsi:type="dcterms:W3CDTF">2012-06-05T14:34:01Z</dcterms:created>
  <dcterms:modified xsi:type="dcterms:W3CDTF">2012-06-06T07:08:29Z</dcterms:modified>
</cp:coreProperties>
</file>