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FEFB9-6966-4F7D-8A80-3BC6134752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Untitled Section" id="{AD5870AD-D5D9-4ECC-A385-8BBB5339F7E3}">
          <p14:sldIdLst>
            <p14:sldId id="269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99E4-F032-4315-9035-7A680B0D0407}" v="9" dt="2025-08-31T05:57:33.6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kumar T" userId="864128b7bffa8efa" providerId="LiveId" clId="{772399E4-F032-4315-9035-7A680B0D0407}"/>
    <pc:docChg chg="custSel modSld sldOrd">
      <pc:chgData name="Hemakumar T" userId="864128b7bffa8efa" providerId="LiveId" clId="{772399E4-F032-4315-9035-7A680B0D0407}" dt="2025-09-02T10:57:38.873" v="284"/>
      <pc:docMkLst>
        <pc:docMk/>
      </pc:docMkLst>
      <pc:sldChg chg="modSp mod">
        <pc:chgData name="Hemakumar T" userId="864128b7bffa8efa" providerId="LiveId" clId="{772399E4-F032-4315-9035-7A680B0D0407}" dt="2025-08-31T05:23:19.609" v="8" actId="20577"/>
        <pc:sldMkLst>
          <pc:docMk/>
          <pc:sldMk cId="0" sldId="260"/>
        </pc:sldMkLst>
        <pc:spChg chg="mod">
          <ac:chgData name="Hemakumar T" userId="864128b7bffa8efa" providerId="LiveId" clId="{772399E4-F032-4315-9035-7A680B0D0407}" dt="2025-08-31T05:23:19.609" v="8" actId="20577"/>
          <ac:spMkLst>
            <pc:docMk/>
            <pc:sldMk cId="0" sldId="260"/>
            <ac:spMk id="13" creationId="{FCA0F5E7-CAF6-2482-8EB1-6FA2FC65E074}"/>
          </ac:spMkLst>
        </pc:spChg>
      </pc:sldChg>
      <pc:sldChg chg="modSp mod">
        <pc:chgData name="Hemakumar T" userId="864128b7bffa8efa" providerId="LiveId" clId="{772399E4-F032-4315-9035-7A680B0D0407}" dt="2025-08-31T05:30:28.601" v="37" actId="20577"/>
        <pc:sldMkLst>
          <pc:docMk/>
          <pc:sldMk cId="0" sldId="262"/>
        </pc:sldMkLst>
        <pc:spChg chg="mod">
          <ac:chgData name="Hemakumar T" userId="864128b7bffa8efa" providerId="LiveId" clId="{772399E4-F032-4315-9035-7A680B0D0407}" dt="2025-08-31T05:30:28.601" v="37" actId="20577"/>
          <ac:spMkLst>
            <pc:docMk/>
            <pc:sldMk cId="0" sldId="262"/>
            <ac:spMk id="8" creationId="{77C72CD1-7A01-C3D2-38F6-0D0475A2CF9C}"/>
          </ac:spMkLst>
        </pc:spChg>
      </pc:sldChg>
      <pc:sldChg chg="addSp modSp mod">
        <pc:chgData name="Hemakumar T" userId="864128b7bffa8efa" providerId="LiveId" clId="{772399E4-F032-4315-9035-7A680B0D0407}" dt="2025-08-30T12:19:23.414" v="4" actId="14826"/>
        <pc:sldMkLst>
          <pc:docMk/>
          <pc:sldMk cId="0" sldId="263"/>
        </pc:sldMkLst>
        <pc:picChg chg="mod">
          <ac:chgData name="Hemakumar T" userId="864128b7bffa8efa" providerId="LiveId" clId="{772399E4-F032-4315-9035-7A680B0D0407}" dt="2025-08-30T12:19:23.414" v="4" actId="14826"/>
          <ac:picMkLst>
            <pc:docMk/>
            <pc:sldMk cId="0" sldId="263"/>
            <ac:picMk id="6" creationId="{00000000-0000-0000-0000-000000000000}"/>
          </ac:picMkLst>
        </pc:picChg>
        <pc:picChg chg="mod">
          <ac:chgData name="Hemakumar T" userId="864128b7bffa8efa" providerId="LiveId" clId="{772399E4-F032-4315-9035-7A680B0D0407}" dt="2025-08-30T12:08:34.974" v="0" actId="14826"/>
          <ac:picMkLst>
            <pc:docMk/>
            <pc:sldMk cId="0" sldId="263"/>
            <ac:picMk id="11" creationId="{180E4933-1A20-A321-1780-E5AE160B77B2}"/>
          </ac:picMkLst>
        </pc:picChg>
        <pc:picChg chg="add mod">
          <ac:chgData name="Hemakumar T" userId="864128b7bffa8efa" providerId="LiveId" clId="{772399E4-F032-4315-9035-7A680B0D0407}" dt="2025-08-30T12:09:02.883" v="3" actId="14826"/>
          <ac:picMkLst>
            <pc:docMk/>
            <pc:sldMk cId="0" sldId="263"/>
            <ac:picMk id="12" creationId="{103401B3-CA04-8B51-457D-62ED8A00DE44}"/>
          </ac:picMkLst>
        </pc:picChg>
      </pc:sldChg>
      <pc:sldChg chg="modSp mod">
        <pc:chgData name="Hemakumar T" userId="864128b7bffa8efa" providerId="LiveId" clId="{772399E4-F032-4315-9035-7A680B0D0407}" dt="2025-08-31T05:47:06.838" v="205" actId="1076"/>
        <pc:sldMkLst>
          <pc:docMk/>
          <pc:sldMk cId="0" sldId="264"/>
        </pc:sldMkLst>
        <pc:spChg chg="mod">
          <ac:chgData name="Hemakumar T" userId="864128b7bffa8efa" providerId="LiveId" clId="{772399E4-F032-4315-9035-7A680B0D0407}" dt="2025-08-31T05:47:06.838" v="205" actId="1076"/>
          <ac:spMkLst>
            <pc:docMk/>
            <pc:sldMk cId="0" sldId="264"/>
            <ac:spMk id="18" creationId="{9034EE4D-57F9-3F2A-D6C3-AA048637578C}"/>
          </ac:spMkLst>
        </pc:spChg>
      </pc:sldChg>
      <pc:sldChg chg="addSp modSp mod ord modClrScheme chgLayout">
        <pc:chgData name="Hemakumar T" userId="864128b7bffa8efa" providerId="LiveId" clId="{772399E4-F032-4315-9035-7A680B0D0407}" dt="2025-09-02T10:57:38.873" v="284"/>
        <pc:sldMkLst>
          <pc:docMk/>
          <pc:sldMk cId="0" sldId="265"/>
        </pc:sldMkLst>
        <pc:spChg chg="add mod ord">
          <ac:chgData name="Hemakumar T" userId="864128b7bffa8efa" providerId="LiveId" clId="{772399E4-F032-4315-9035-7A680B0D0407}" dt="2025-08-31T05:59:36.301" v="282" actId="20577"/>
          <ac:spMkLst>
            <pc:docMk/>
            <pc:sldMk cId="0" sldId="265"/>
            <ac:spMk id="2" creationId="{168DECEA-890C-2633-D91C-063EC1231EE1}"/>
          </ac:spMkLst>
        </pc:spChg>
        <pc:spChg chg="mod ord">
          <ac:chgData name="Hemakumar T" userId="864128b7bffa8efa" providerId="LiveId" clId="{772399E4-F032-4315-9035-7A680B0D0407}" dt="2025-08-31T05:57:16.018" v="209" actId="700"/>
          <ac:spMkLst>
            <pc:docMk/>
            <pc:sldMk cId="0" sldId="265"/>
            <ac:spMk id="7" creationId="{00000000-0000-0000-0000-000000000000}"/>
          </ac:spMkLst>
        </pc:spChg>
      </pc:sldChg>
      <pc:sldChg chg="addSp modSp mod modClrScheme chgLayout">
        <pc:chgData name="Hemakumar T" userId="864128b7bffa8efa" providerId="LiveId" clId="{772399E4-F032-4315-9035-7A680B0D0407}" dt="2025-08-31T05:47:26.641" v="208" actId="20577"/>
        <pc:sldMkLst>
          <pc:docMk/>
          <pc:sldMk cId="2720660618" sldId="269"/>
        </pc:sldMkLst>
        <pc:spChg chg="mod ord">
          <ac:chgData name="Hemakumar T" userId="864128b7bffa8efa" providerId="LiveId" clId="{772399E4-F032-4315-9035-7A680B0D0407}" dt="2025-08-31T05:47:19.869" v="206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Hemakumar T" userId="864128b7bffa8efa" providerId="LiveId" clId="{772399E4-F032-4315-9035-7A680B0D0407}" dt="2025-08-31T05:47:26.641" v="208" actId="20577"/>
          <ac:spMkLst>
            <pc:docMk/>
            <pc:sldMk cId="2720660618" sldId="269"/>
            <ac:spMk id="3" creationId="{18D65E52-DD04-94EA-58A4-83BCBAA4C8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Hema Kumar T</a:t>
            </a:r>
          </a:p>
          <a:p>
            <a:r>
              <a:rPr lang="en-US" sz="2400" dirty="0"/>
              <a:t>REGISTER NO AND NMID:astvu30230224u18011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B(SC)CS</a:t>
            </a:r>
          </a:p>
          <a:p>
            <a:r>
              <a:rPr lang="en-US" sz="2400" dirty="0"/>
              <a:t>COLLEGE: COLLEGE/ UNIVERSITY ARAKKONAM ARTS AND SCIENCE COLLEGE 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775" y="2299748"/>
            <a:ext cx="2466975" cy="13876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180E4933-1A20-A321-1780-E5AE160B77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6499" y="2299748"/>
            <a:ext cx="2466974" cy="1387673"/>
          </a:xfrm>
          <a:prstGeom prst="rect">
            <a:avLst/>
          </a:prstGeom>
        </p:spPr>
      </p:pic>
      <p:pic>
        <p:nvPicPr>
          <p:cNvPr id="12" name="object 6">
            <a:extLst>
              <a:ext uri="{FF2B5EF4-FFF2-40B4-BE49-F238E27FC236}">
                <a16:creationId xmlns:a16="http://schemas.microsoft.com/office/drawing/2014/main" id="{103401B3-CA04-8B51-457D-62ED8A00DE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2438400"/>
            <a:ext cx="2466974" cy="1387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DECEA-890C-2633-D91C-063EC1231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r>
              <a:rPr lang="en-IN" b="1" dirty="0"/>
              <a:t>HOME PAGE</a:t>
            </a:r>
          </a:p>
          <a:p>
            <a:r>
              <a:rPr lang="en-IN" b="1" dirty="0"/>
              <a:t>HTML -&gt;</a:t>
            </a:r>
            <a:r>
              <a:rPr lang="en-IN" dirty="0"/>
              <a:t>Header (title digital portfolio font size font family h1 margin left image right ) ,Main Section (nav div class), JavaScript Function(click button contact submit gender email)</a:t>
            </a:r>
          </a:p>
          <a:p>
            <a:r>
              <a:rPr lang="en-US" b="1" dirty="0"/>
              <a:t>Mobile View (with my added CSS)</a:t>
            </a:r>
            <a:r>
              <a:rPr lang="en-IN" b="1" dirty="0"/>
              <a:t> -&gt; </a:t>
            </a:r>
            <a:r>
              <a:rPr lang="en-IN" dirty="0"/>
              <a:t>Header ((title digital portfolio font size font family h1 margin left image right ) ,Main Section (nav div class), JavaScript Function(click button contact submit gender email)</a:t>
            </a:r>
          </a:p>
          <a:p>
            <a:r>
              <a:rPr lang="en-IN" dirty="0"/>
              <a:t>Next page move job details next page move contact details </a:t>
            </a:r>
          </a:p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35" y="150780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project title name Hemakumar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work details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388D26-BE56-96E9-FC43-6F73EBCD7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r>
              <a:rPr lang="en-IN" dirty="0"/>
              <a:t> A problem statement is a statement of a current issue or problem thar requires timely action to </a:t>
            </a:r>
          </a:p>
          <a:p>
            <a:r>
              <a:rPr lang="en-IN" dirty="0"/>
              <a:t>Improve the situation </a:t>
            </a:r>
          </a:p>
          <a:p>
            <a:endParaRPr lang="en-IN" dirty="0"/>
          </a:p>
          <a:p>
            <a:r>
              <a:rPr lang="en-IN" dirty="0"/>
              <a:t>This statement concisely explains the barrier the current problem places between functional </a:t>
            </a:r>
          </a:p>
          <a:p>
            <a:r>
              <a:rPr lang="en-IN" dirty="0"/>
              <a:t>Process and or product and the current problematic state of affirs6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A0F5E7-CAF6-2482-8EB1-6FA2FC65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dirty="0"/>
              <a:t>   The project overview is work and contact details 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22C1C1-045D-25A5-6068-3A9B42C1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"/>
          </a:xfrm>
        </p:spPr>
        <p:txBody>
          <a:bodyPr/>
          <a:lstStyle/>
          <a:p>
            <a:r>
              <a:rPr lang="en-IN" dirty="0"/>
              <a:t>   All guys is used to project </a:t>
            </a:r>
          </a:p>
          <a:p>
            <a:r>
              <a:rPr lang="en-IN" dirty="0"/>
              <a:t>Students</a:t>
            </a:r>
          </a:p>
          <a:p>
            <a:r>
              <a:rPr lang="en-IN" dirty="0"/>
              <a:t>Job seekers</a:t>
            </a:r>
          </a:p>
          <a:p>
            <a:r>
              <a:rPr lang="en-IN" dirty="0"/>
              <a:t>Freelancers</a:t>
            </a:r>
          </a:p>
          <a:p>
            <a:r>
              <a:rPr lang="en-IN" dirty="0"/>
              <a:t>professionals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16" y="14478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C72CD1-7A01-C3D2-38F6-0D0475A2CF9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441700" y="1591110"/>
            <a:ext cx="8750300" cy="1107996"/>
          </a:xfrm>
        </p:spPr>
        <p:txBody>
          <a:bodyPr/>
          <a:lstStyle/>
          <a:p>
            <a:pPr algn="l"/>
            <a:r>
              <a:rPr lang="en-IN" dirty="0"/>
              <a:t>     HTML        Structure (</a:t>
            </a:r>
            <a:r>
              <a:rPr lang="en-IN" dirty="0" err="1"/>
              <a:t>pages,sections</a:t>
            </a:r>
            <a:r>
              <a:rPr lang="en-IN" dirty="0"/>
              <a:t>)</a:t>
            </a:r>
          </a:p>
          <a:p>
            <a:pPr algn="l"/>
            <a:r>
              <a:rPr lang="en-IN" dirty="0"/>
              <a:t>     CSS        styling (</a:t>
            </a:r>
            <a:r>
              <a:rPr lang="en-IN" dirty="0" err="1"/>
              <a:t>colors,layouts,responsiveness</a:t>
            </a:r>
            <a:r>
              <a:rPr lang="en-IN" dirty="0"/>
              <a:t>)</a:t>
            </a:r>
          </a:p>
          <a:p>
            <a:pPr algn="l"/>
            <a:r>
              <a:rPr lang="en-IN" dirty="0"/>
              <a:t>     JavaScript        </a:t>
            </a:r>
            <a:r>
              <a:rPr lang="en-IN" dirty="0" err="1"/>
              <a:t>Interactivi</a:t>
            </a:r>
            <a:r>
              <a:rPr lang="en-IN" dirty="0"/>
              <a:t>(navigation </a:t>
            </a:r>
            <a:r>
              <a:rPr lang="en-IN" dirty="0" err="1"/>
              <a:t>mean,animations,form</a:t>
            </a:r>
            <a:r>
              <a:rPr lang="en-IN" dirty="0"/>
              <a:t> validation)</a:t>
            </a:r>
          </a:p>
          <a:p>
            <a:pPr algn="l"/>
            <a:r>
              <a:rPr lang="en-IN" dirty="0"/>
              <a:t>     Mention code editor(vs code) or mobile responsible </a:t>
            </a:r>
            <a:r>
              <a:rPr lang="en-IN" dirty="0" err="1"/>
              <a:t>github</a:t>
            </a:r>
            <a:r>
              <a:rPr lang="en-IN" dirty="0"/>
              <a:t> pages                      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DB9CE1-ADD1-1328-91D5-AB855ACDC43F}"/>
              </a:ext>
            </a:extLst>
          </p:cNvPr>
          <p:cNvSpPr/>
          <p:nvPr/>
        </p:nvSpPr>
        <p:spPr>
          <a:xfrm>
            <a:off x="4303302" y="1664787"/>
            <a:ext cx="314325" cy="123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B113E3-17C8-5DB2-411F-719123CBFDD7}"/>
              </a:ext>
            </a:extLst>
          </p:cNvPr>
          <p:cNvSpPr/>
          <p:nvPr/>
        </p:nvSpPr>
        <p:spPr>
          <a:xfrm>
            <a:off x="4119562" y="1974572"/>
            <a:ext cx="183740" cy="123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DFB902E-F33A-C286-778A-F7B2039DE30D}"/>
              </a:ext>
            </a:extLst>
          </p:cNvPr>
          <p:cNvSpPr/>
          <p:nvPr/>
        </p:nvSpPr>
        <p:spPr>
          <a:xfrm>
            <a:off x="4724400" y="2219729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F435DD2-DFBB-3C73-B2BB-3CAB454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80" y="1073781"/>
            <a:ext cx="10681335" cy="984885"/>
          </a:xfrm>
        </p:spPr>
        <p:txBody>
          <a:bodyPr/>
          <a:lstStyle/>
          <a:p>
            <a:r>
              <a:rPr lang="en-IN" sz="3200" spc="15" dirty="0"/>
              <a:t>POTFOLIO DESIGN AND LAYOUT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34EE4D-57F9-3F2A-D6C3-AA048637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05000"/>
            <a:ext cx="9677400" cy="2215991"/>
          </a:xfrm>
        </p:spPr>
        <p:txBody>
          <a:bodyPr/>
          <a:lstStyle/>
          <a:p>
            <a:r>
              <a:rPr lang="en-IN" b="1" dirty="0"/>
              <a:t>HOME PAGE</a:t>
            </a:r>
          </a:p>
          <a:p>
            <a:r>
              <a:rPr lang="en-IN" b="1" dirty="0"/>
              <a:t>HTML -&gt;</a:t>
            </a:r>
            <a:r>
              <a:rPr lang="en-IN" dirty="0"/>
              <a:t>Header (title digital portfolio font size font family h1 margin left image right ) ,Main Section (nav div class), JavaScript Function(click button contact submit gender email)</a:t>
            </a:r>
          </a:p>
          <a:p>
            <a:r>
              <a:rPr lang="en-US" b="1" dirty="0"/>
              <a:t>Mobile View (with my added CSS)</a:t>
            </a:r>
            <a:r>
              <a:rPr lang="en-IN" b="1" dirty="0"/>
              <a:t> -&gt; </a:t>
            </a:r>
            <a:r>
              <a:rPr lang="en-IN" dirty="0"/>
              <a:t>Header ((title digital portfolio font size font family h1 margin left image right ) ,Main Section (nav div class), JavaScript Function(click button contact submit gender email)</a:t>
            </a:r>
            <a:endParaRPr lang="en-IN" b="1" dirty="0"/>
          </a:p>
          <a:p>
            <a:r>
              <a:rPr lang="en-IN" b="1" dirty="0"/>
              <a:t> 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65E52-DD04-94EA-58A4-83BCBAA4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r>
              <a:rPr lang="en-IN" b="1" dirty="0"/>
              <a:t>HOME PAGE</a:t>
            </a:r>
          </a:p>
          <a:p>
            <a:r>
              <a:rPr lang="en-IN" b="1" dirty="0"/>
              <a:t>HTML -&gt;</a:t>
            </a:r>
            <a:r>
              <a:rPr lang="en-IN" dirty="0"/>
              <a:t>Header (title digital portfolio font size font family h1 margin left image right ) ,Main Section (nav div class), JavaScript Function(click button contact submit gender email)</a:t>
            </a:r>
          </a:p>
          <a:p>
            <a:r>
              <a:rPr lang="en-US" b="1" dirty="0"/>
              <a:t>Mobile View (with my added CSS)</a:t>
            </a:r>
            <a:r>
              <a:rPr lang="en-IN" b="1" dirty="0"/>
              <a:t> -&gt; </a:t>
            </a:r>
            <a:r>
              <a:rPr lang="en-IN" dirty="0"/>
              <a:t>Header ((title digital portfolio font size font family h1 margin left image right ) ,Main Section (nav div class), JavaScript Function(click button contact submit gender email)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470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Hemakumar T</cp:lastModifiedBy>
  <cp:revision>23</cp:revision>
  <dcterms:created xsi:type="dcterms:W3CDTF">2024-03-29T15:07:22Z</dcterms:created>
  <dcterms:modified xsi:type="dcterms:W3CDTF">2025-09-02T10:57:45Z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