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i="1" dirty="0"/>
              <a:t>𝗦𝗧𝗨𝗗𝗘𝗡𝗧 :</a:t>
            </a:r>
            <a:r>
              <a:rPr lang="en-US" sz="2000" b="1" i="1" dirty="0"/>
              <a:t>HEMALATHA K</a:t>
            </a:r>
            <a:endParaRPr lang="en-IN" sz="2000" b="1" i="1" dirty="0"/>
          </a:p>
          <a:p>
            <a:pPr lvl="5"/>
            <a:r>
              <a:rPr lang="en-IN" sz="2000" b="1" i="1" dirty="0"/>
              <a:t>𝗥𝗘𝗚𝗜𝗦𝗧𝗘𝗥 𝗡𝗢 𝗔𝗡𝗗 𝗡𝗠𝗜𝗗 :  </a:t>
            </a:r>
            <a:r>
              <a:rPr lang="en-US" sz="2000" b="1" i="1" dirty="0"/>
              <a:t>Astunm170321240543</a:t>
            </a:r>
            <a:endParaRPr lang="en-IN" sz="2000" b="1" i="1" dirty="0"/>
          </a:p>
          <a:p>
            <a:pPr lvl="5"/>
            <a:r>
              <a:rPr lang="en-IN" sz="2000" b="1" i="1" dirty="0"/>
              <a:t>𝗗𝗘𝗣𝗔𝗥𝗧𝗠𝗘𝗡𝗧 : 𝗕𝗖𝗔</a:t>
            </a:r>
          </a:p>
          <a:p>
            <a:pPr lvl="5"/>
            <a:r>
              <a:rPr lang="en-IN" sz="2000" b="1" i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i="1" dirty="0"/>
              <a:t>                       𝗨𝗡𝗜𝗩𝗘𝗥𝗦𝗜𝗧𝗬 𝗢</a:t>
            </a:r>
            <a:r>
              <a:rPr lang="en-US" sz="2000" b="1" i="1" dirty="0"/>
              <a:t>F M</a:t>
            </a:r>
            <a:r>
              <a:rPr lang="en-IN" sz="2000" b="1" i="1" dirty="0"/>
              <a:t>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F69C1-A4E2-A4E9-446B-1C410B5C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096" y="2518894"/>
            <a:ext cx="2242710" cy="4110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922C5-BC14-1892-5C93-3A8AFA7D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807" y="2883722"/>
            <a:ext cx="2694848" cy="338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Zubetha Sayyed</cp:lastModifiedBy>
  <cp:revision>10</cp:revision>
  <dcterms:created xsi:type="dcterms:W3CDTF">2025-09-06T08:07:40Z</dcterms:created>
  <dcterms:modified xsi:type="dcterms:W3CDTF">2025-09-08T14:48:56Z</dcterms:modified>
</cp:coreProperties>
</file>