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90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0BA53-E33D-4538-B7C3-12509AEC30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F15C0F-CE75-468C-B016-1BAB3200FF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5202D3-0E95-4C90-8B45-B58DFE9A0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EEFBB-BA39-4E92-951F-68B057AFC987}" type="datetimeFigureOut">
              <a:rPr lang="en-IN" smtClean="0"/>
              <a:t>30/09/23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77CBBC-09C9-402A-828E-428767B58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97F07A-622F-4F8E-9FC1-7D977770E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2385B-0491-4546-8DC3-621F4E26F6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358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71B5B-75AA-43D6-ADB7-50822E37E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13BF4A-3961-49FF-B0DD-4A1BB17C10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3A53EF-CA3B-4536-A44D-38B213455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EEFBB-BA39-4E92-951F-68B057AFC987}" type="datetimeFigureOut">
              <a:rPr lang="en-IN" smtClean="0"/>
              <a:t>30/09/23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AD2AEA-8EEA-47BF-9AFC-85CA28773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15272C-C1A9-47E3-A64F-27BB3902A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2385B-0491-4546-8DC3-621F4E26F6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1113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746EC3-2D04-4EA7-A44B-B58B0E4DD6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17C1F7-B7BD-4409-BB66-DA4DC8D1D1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69DBE4-D4E2-4FBD-8F3A-BBC3018C1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EEFBB-BA39-4E92-951F-68B057AFC987}" type="datetimeFigureOut">
              <a:rPr lang="en-IN" smtClean="0"/>
              <a:t>30/09/23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7CEE46-DBEC-4AAC-A25E-9E967953D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A6A908-CFA7-41CA-BDD7-9815392A1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2385B-0491-4546-8DC3-621F4E26F6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4528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F5FDC-C97D-420E-9AEC-ED022A80D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16139E-97C0-4FD9-A7B0-98E358440F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DCEA3E-C513-4695-99EA-AEA38C424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EEFBB-BA39-4E92-951F-68B057AFC987}" type="datetimeFigureOut">
              <a:rPr lang="en-IN" smtClean="0"/>
              <a:t>30/09/23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98533-2505-4EE0-9378-3DF0A3726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25D695-1B49-4DEF-AEDB-B62320F79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2385B-0491-4546-8DC3-621F4E26F6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4504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E1C83-92B0-4F67-8097-659958445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484B86-7961-4DA5-AFDD-FB56B96FE9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A1EFEE-32E1-49C2-B4D9-753A271D9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EEFBB-BA39-4E92-951F-68B057AFC987}" type="datetimeFigureOut">
              <a:rPr lang="en-IN" smtClean="0"/>
              <a:t>30/09/23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8564AF-37F2-4D99-9AAE-523199AF5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303E41-C71C-42A2-BA07-688D5E6D3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2385B-0491-4546-8DC3-621F4E26F6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1171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0BA9A-1D54-4455-B84D-0ADC7ACFD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7AF585-8EF8-486C-8FF6-AF0D57953C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C7A7F7-5217-4CCF-A7E2-460208842A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4CD451-2DE3-448A-A05E-91D1B1839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EEFBB-BA39-4E92-951F-68B057AFC987}" type="datetimeFigureOut">
              <a:rPr lang="en-IN" smtClean="0"/>
              <a:t>30/09/23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2C2904-4EFC-495D-895F-612E7941A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891F49-6FFA-47BC-96C6-ABEB59F9E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2385B-0491-4546-8DC3-621F4E26F6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5762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E088E-9646-4E1C-BA38-BFE78D75A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249DA1-699E-4ADD-8382-1E4940E5EB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B25320-DB9C-46CE-81F0-942917745C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539996-11C4-42A6-A33F-A2189E114D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5E8174-C7E4-46F4-A6CA-AD48D6F574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B9E266-E859-4444-8993-409C3DD62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EEFBB-BA39-4E92-951F-68B057AFC987}" type="datetimeFigureOut">
              <a:rPr lang="en-IN" smtClean="0"/>
              <a:t>30/09/23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70AF54-8887-4588-920A-AE3F9ABCB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AF09A0-1054-4F71-9C65-E04D8C64D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2385B-0491-4546-8DC3-621F4E26F6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2059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6FCE9-18D0-489F-B253-EACA79F0D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CEC167-090F-44E1-A07D-B1DDC4213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EEFBB-BA39-4E92-951F-68B057AFC987}" type="datetimeFigureOut">
              <a:rPr lang="en-IN" smtClean="0"/>
              <a:t>30/09/23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324229-0975-44B0-8375-397055964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F8E819-7EE6-4BF7-B7A3-BEF300EF2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2385B-0491-4546-8DC3-621F4E26F6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9132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0522F1-C65D-4B5C-8BB4-91468C84F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EEFBB-BA39-4E92-951F-68B057AFC987}" type="datetimeFigureOut">
              <a:rPr lang="en-IN" smtClean="0"/>
              <a:t>30/09/23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A20FFE-7737-4E21-B0E7-E4669BC85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2F7C83-01AB-44F3-B686-00F462A69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2385B-0491-4546-8DC3-621F4E26F6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9926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C34B5-D59C-4A7E-808E-331E0A534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DDC207-03BF-4EB8-9BD1-1C555D957D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7DF516-6E5D-4954-B270-F7B09FB8ED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FFBBE3-7E4C-4625-8FA5-DE448D89C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EEFBB-BA39-4E92-951F-68B057AFC987}" type="datetimeFigureOut">
              <a:rPr lang="en-IN" smtClean="0"/>
              <a:t>30/09/23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B45EFB-DEB9-4029-8C8A-4C19482F6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25A611-61FF-4676-82AE-8C2FD2057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2385B-0491-4546-8DC3-621F4E26F6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9465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FF4A6-23EC-42E1-9ADA-3A8D72219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34E767-82FA-4823-B4D6-9186554347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E35C75-2CB7-44B1-A1C7-3C610EA490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02307A-9EB5-4DE4-AC59-0ECDF6CFC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EEFBB-BA39-4E92-951F-68B057AFC987}" type="datetimeFigureOut">
              <a:rPr lang="en-IN" smtClean="0"/>
              <a:t>30/09/23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55704C-CE0F-4C95-A7B1-3089439C5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339155-4A5F-435D-BB87-96F270EB4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2385B-0491-4546-8DC3-621F4E26F6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5071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569DEF-F521-4D83-9975-B99CB06FD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DD8D05-42FE-4836-974F-F7B6DBF322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520FEE-C1BA-4D41-94D8-B0EE835407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9EEFBB-BA39-4E92-951F-68B057AFC987}" type="datetimeFigureOut">
              <a:rPr lang="en-IN" smtClean="0"/>
              <a:t>30/09/23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BB4603-4104-4FB7-9EC3-BCFFB8BDA8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4598C8-4296-447F-8486-0A28FA90EA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A2385B-0491-4546-8DC3-621F4E26F6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9107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FB3F558-408F-4D90-B124-4854FA46DA65}"/>
              </a:ext>
            </a:extLst>
          </p:cNvPr>
          <p:cNvSpPr txBox="1"/>
          <p:nvPr/>
        </p:nvSpPr>
        <p:spPr>
          <a:xfrm>
            <a:off x="1331843" y="94068"/>
            <a:ext cx="10224053" cy="7811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IN" sz="4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Title: </a:t>
            </a:r>
            <a:r>
              <a:rPr lang="en-IN" sz="4400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"IoT Smart Water Fountain Project"</a:t>
            </a:r>
            <a:endParaRPr lang="en-IN" sz="2000" dirty="0">
              <a:solidFill>
                <a:srgbClr val="00B0F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CAF1C9-62D9-41E4-BE53-D5904C36913B}"/>
              </a:ext>
            </a:extLst>
          </p:cNvPr>
          <p:cNvSpPr txBox="1"/>
          <p:nvPr/>
        </p:nvSpPr>
        <p:spPr>
          <a:xfrm>
            <a:off x="0" y="1319538"/>
            <a:ext cx="12743542" cy="51880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IN" sz="3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  Problem Statement: </a:t>
            </a:r>
            <a:endParaRPr lang="en-IN" sz="3600" b="1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IN" sz="3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"Addressing Water Scarcity through Smart Water Management"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IN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Team Members:</a:t>
            </a:r>
          </a:p>
          <a:p>
            <a:pPr lvl="0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IN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1. HEMALATHA.S</a:t>
            </a:r>
          </a:p>
          <a:p>
            <a:pPr lvl="0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IN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2. KEERTHANA.J</a:t>
            </a:r>
          </a:p>
          <a:p>
            <a:pPr lvl="0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IN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3. PARTHIBAN.C</a:t>
            </a:r>
          </a:p>
          <a:p>
            <a:pPr lvl="0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IN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4. PREMKUMAR.S</a:t>
            </a:r>
          </a:p>
          <a:p>
            <a:pPr lvl="0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IN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5. SARAVANAKUMAR.S</a:t>
            </a:r>
            <a:endParaRPr lang="en-IN" sz="6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114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68BDD56-D1B4-4509-8EA4-4954AF204B76}"/>
              </a:ext>
            </a:extLst>
          </p:cNvPr>
          <p:cNvSpPr txBox="1"/>
          <p:nvPr/>
        </p:nvSpPr>
        <p:spPr>
          <a:xfrm>
            <a:off x="0" y="0"/>
            <a:ext cx="11800116" cy="68762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ts val="1500"/>
              </a:spcBef>
              <a:spcAft>
                <a:spcPts val="1500"/>
              </a:spcAft>
            </a:pPr>
            <a:r>
              <a:rPr lang="en-IN" sz="4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Objective of the Project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4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Project Objectives: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IN" sz="4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optimize </a:t>
            </a:r>
            <a:r>
              <a:rPr lang="en-IN" sz="4800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water usage </a:t>
            </a:r>
            <a:r>
              <a:rPr lang="en-IN" sz="4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IN" sz="48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reduce wastage.</a:t>
            </a:r>
            <a:endParaRPr lang="en-IN" sz="2400" dirty="0">
              <a:solidFill>
                <a:srgbClr val="00B05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IN" sz="4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develop an efficient </a:t>
            </a:r>
            <a:r>
              <a:rPr lang="en-IN" sz="48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en-IN" sz="4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-based water management system.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IN" sz="4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provide real-time </a:t>
            </a:r>
            <a:r>
              <a:rPr lang="en-IN" sz="4800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water level monitoring </a:t>
            </a:r>
            <a:r>
              <a:rPr lang="en-IN" sz="4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IN" sz="4800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control.</a:t>
            </a:r>
            <a:endParaRPr lang="en-IN" sz="2400" dirty="0">
              <a:solidFill>
                <a:srgbClr val="00B0F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73176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9BA1E9C-AA3C-440D-85EF-1E9812F7BDAB}"/>
              </a:ext>
            </a:extLst>
          </p:cNvPr>
          <p:cNvSpPr txBox="1"/>
          <p:nvPr/>
        </p:nvSpPr>
        <p:spPr>
          <a:xfrm>
            <a:off x="195942" y="487233"/>
            <a:ext cx="11800115" cy="58835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ts val="1500"/>
              </a:spcBef>
              <a:spcAft>
                <a:spcPts val="1500"/>
              </a:spcAft>
            </a:pPr>
            <a:r>
              <a:rPr lang="en-IN" sz="5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Limitations of Existing Algorithms</a:t>
            </a:r>
            <a:endParaRPr lang="en-IN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5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Current </a:t>
            </a:r>
            <a:r>
              <a:rPr lang="en-IN" sz="5400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Water</a:t>
            </a:r>
            <a:r>
              <a:rPr lang="en-IN" sz="5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Management Challenges:</a:t>
            </a:r>
            <a:endParaRPr lang="en-IN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IN" sz="5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Inefficient </a:t>
            </a:r>
            <a:r>
              <a:rPr lang="en-IN" sz="5400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water usage.</a:t>
            </a:r>
            <a:endParaRPr lang="en-IN" sz="2800" dirty="0">
              <a:solidFill>
                <a:srgbClr val="00B0F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IN" sz="5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Lack of </a:t>
            </a:r>
            <a:r>
              <a:rPr lang="en-IN" sz="5400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real-time monitoring.</a:t>
            </a:r>
            <a:endParaRPr lang="en-IN" sz="2800" dirty="0">
              <a:solidFill>
                <a:srgbClr val="00B0F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IN" sz="5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Manual control leading to </a:t>
            </a:r>
            <a:r>
              <a:rPr lang="en-IN" sz="5400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water wastage.</a:t>
            </a:r>
            <a:endParaRPr lang="en-IN" sz="2800" dirty="0">
              <a:solidFill>
                <a:srgbClr val="00B0F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74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E2FD612-032D-466D-9036-E1A263E9E37A}"/>
              </a:ext>
            </a:extLst>
          </p:cNvPr>
          <p:cNvSpPr txBox="1"/>
          <p:nvPr/>
        </p:nvSpPr>
        <p:spPr>
          <a:xfrm>
            <a:off x="333828" y="293774"/>
            <a:ext cx="11858171" cy="58290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ts val="1500"/>
              </a:spcBef>
              <a:spcAft>
                <a:spcPts val="1500"/>
              </a:spcAft>
            </a:pPr>
            <a:r>
              <a:rPr lang="en-IN" sz="4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Concept of Proposed Method/Algorithm</a:t>
            </a:r>
            <a:endParaRPr lang="en-IN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4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Overview of the Proposed </a:t>
            </a:r>
            <a:r>
              <a:rPr lang="en-IN" sz="4000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Smart Water Management </a:t>
            </a:r>
            <a:r>
              <a:rPr lang="en-IN" sz="4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Algorithm:</a:t>
            </a:r>
            <a:endParaRPr lang="en-IN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4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Utilizes </a:t>
            </a:r>
            <a:r>
              <a:rPr lang="en-IN" sz="40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ultrasonic sensors </a:t>
            </a:r>
            <a:r>
              <a:rPr lang="en-IN" sz="4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accurate </a:t>
            </a:r>
            <a:r>
              <a:rPr lang="en-IN" sz="4000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water level measurement.</a:t>
            </a:r>
            <a:endParaRPr lang="en-IN" dirty="0">
              <a:solidFill>
                <a:srgbClr val="00B0F0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4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Employs an </a:t>
            </a:r>
            <a:r>
              <a:rPr lang="en-IN" sz="40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en-IN" sz="4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framework for </a:t>
            </a:r>
            <a:r>
              <a:rPr lang="en-IN" sz="4000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real-time data processing and control.</a:t>
            </a:r>
            <a:endParaRPr lang="en-IN" dirty="0">
              <a:solidFill>
                <a:srgbClr val="00B0F0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4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Introduces automation to optimize</a:t>
            </a:r>
            <a:r>
              <a:rPr lang="en-IN" sz="4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4000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water usage.</a:t>
            </a:r>
            <a:endParaRPr lang="en-IN" dirty="0">
              <a:solidFill>
                <a:srgbClr val="00B0F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0442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F31EC5A-91AD-4A9E-8C9C-2EE0038DE052}"/>
              </a:ext>
            </a:extLst>
          </p:cNvPr>
          <p:cNvSpPr txBox="1"/>
          <p:nvPr/>
        </p:nvSpPr>
        <p:spPr>
          <a:xfrm>
            <a:off x="551541" y="289807"/>
            <a:ext cx="10261601" cy="53981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ts val="1500"/>
              </a:spcBef>
              <a:spcAft>
                <a:spcPts val="1500"/>
              </a:spcAft>
            </a:pPr>
            <a:r>
              <a:rPr lang="en-IN" sz="4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Details of Algorithm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4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Algorithm Components: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IN" sz="48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Ultrasonic Sensor </a:t>
            </a:r>
            <a:r>
              <a:rPr lang="en-IN" sz="4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 Collection.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IN" sz="4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 Transmission to Raspberry Pi.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IN" sz="4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 Processing and Control Logic.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IN" sz="4800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Water</a:t>
            </a:r>
            <a:r>
              <a:rPr lang="en-IN" sz="4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Pump Control.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5295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FFB9E6C-755D-445F-A008-FCC9F2C47E07}"/>
              </a:ext>
            </a:extLst>
          </p:cNvPr>
          <p:cNvSpPr txBox="1"/>
          <p:nvPr/>
        </p:nvSpPr>
        <p:spPr>
          <a:xfrm>
            <a:off x="362856" y="254392"/>
            <a:ext cx="898434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Diagram of the Algorithm:</a:t>
            </a:r>
            <a:endParaRPr lang="en-IN" sz="4000" b="1" dirty="0"/>
          </a:p>
        </p:txBody>
      </p:sp>
      <p:pic>
        <p:nvPicPr>
          <p:cNvPr id="1026" name="Picture 2" descr="Internet of things project for Smart Water Management.">
            <a:extLst>
              <a:ext uri="{FF2B5EF4-FFF2-40B4-BE49-F238E27FC236}">
                <a16:creationId xmlns:a16="http://schemas.microsoft.com/office/drawing/2014/main" id="{6BA68570-BFD6-4F27-B6BA-B81EBC701C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366" y="962278"/>
            <a:ext cx="6667500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Water Level Monitor with Raspberry pi - Hackster.io">
            <a:extLst>
              <a:ext uri="{FF2B5EF4-FFF2-40B4-BE49-F238E27FC236}">
                <a16:creationId xmlns:a16="http://schemas.microsoft.com/office/drawing/2014/main" id="{B4F21445-1373-4913-B98D-2F26A9CE7A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1359" y="3122965"/>
            <a:ext cx="3669132" cy="3735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7D7FB70-98DF-48DE-BAA1-440A26BF3C78}"/>
              </a:ext>
            </a:extLst>
          </p:cNvPr>
          <p:cNvSpPr txBox="1"/>
          <p:nvPr/>
        </p:nvSpPr>
        <p:spPr>
          <a:xfrm>
            <a:off x="314857" y="5203360"/>
            <a:ext cx="822498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3600" b="1" i="0" dirty="0">
                <a:solidFill>
                  <a:srgbClr val="111111"/>
                </a:solidFill>
                <a:effectLst/>
                <a:latin typeface="proxima-nova"/>
              </a:rPr>
              <a:t>Water Level Monitor with Raspberry pi</a:t>
            </a:r>
          </a:p>
        </p:txBody>
      </p:sp>
    </p:spTree>
    <p:extLst>
      <p:ext uri="{BB962C8B-B14F-4D97-AF65-F5344CB8AC3E}">
        <p14:creationId xmlns:p14="http://schemas.microsoft.com/office/powerpoint/2010/main" val="7044625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0A0CE95-7DEA-4BF2-9B36-F9CD80D7240F}"/>
              </a:ext>
            </a:extLst>
          </p:cNvPr>
          <p:cNvSpPr txBox="1"/>
          <p:nvPr/>
        </p:nvSpPr>
        <p:spPr>
          <a:xfrm>
            <a:off x="696686" y="116154"/>
            <a:ext cx="11495314" cy="67418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ts val="1500"/>
              </a:spcBef>
              <a:spcAft>
                <a:spcPts val="1500"/>
              </a:spcAft>
            </a:pPr>
            <a:r>
              <a:rPr lang="en-IN" sz="4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4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Project Accomplishments:</a:t>
            </a:r>
            <a:endParaRPr lang="en-IN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IN" sz="4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Developed a </a:t>
            </a:r>
            <a:r>
              <a:rPr lang="en-IN" sz="4000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Smart Water </a:t>
            </a:r>
            <a:r>
              <a:rPr lang="en-IN" sz="4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Fountain system.</a:t>
            </a:r>
            <a:endParaRPr lang="en-IN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IN" sz="4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Achieved efficient </a:t>
            </a:r>
            <a:r>
              <a:rPr lang="en-IN" sz="4000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water usage </a:t>
            </a:r>
            <a:r>
              <a:rPr lang="en-IN" sz="4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 conservation.</a:t>
            </a:r>
            <a:endParaRPr lang="en-IN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IN" sz="4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Implemented </a:t>
            </a:r>
            <a:r>
              <a:rPr lang="en-IN" sz="4000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real-time</a:t>
            </a:r>
            <a:r>
              <a:rPr lang="en-IN" sz="4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monitoring and control.</a:t>
            </a:r>
            <a:endParaRPr lang="en-IN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4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Impact:</a:t>
            </a:r>
            <a:endParaRPr lang="en-IN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IN" sz="4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Addressed key </a:t>
            </a:r>
            <a:r>
              <a:rPr lang="en-IN" sz="4000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water </a:t>
            </a:r>
            <a:r>
              <a:rPr lang="en-IN" sz="4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management challenges.</a:t>
            </a:r>
            <a:endParaRPr lang="en-IN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4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Demonstrated the potential for wider </a:t>
            </a:r>
            <a:r>
              <a:rPr lang="en-IN" sz="4000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water </a:t>
            </a:r>
            <a:r>
              <a:rPr lang="en-IN" sz="4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conservation efforts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2843027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E3D4CA5-6E6C-4FFD-8E32-FFC4D91BBFCA}"/>
              </a:ext>
            </a:extLst>
          </p:cNvPr>
          <p:cNvSpPr txBox="1"/>
          <p:nvPr/>
        </p:nvSpPr>
        <p:spPr>
          <a:xfrm>
            <a:off x="580572" y="1238639"/>
            <a:ext cx="8781143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IN" sz="2800" b="0" i="0" dirty="0">
                <a:solidFill>
                  <a:srgbClr val="374151"/>
                </a:solidFill>
                <a:effectLst/>
                <a:latin typeface="Söhne"/>
              </a:rPr>
              <a:t>Smith, A. (2021). </a:t>
            </a:r>
            <a:r>
              <a:rPr lang="en-IN" sz="2800" b="0" i="0" dirty="0">
                <a:solidFill>
                  <a:srgbClr val="00B0F0"/>
                </a:solidFill>
                <a:effectLst/>
                <a:latin typeface="Söhne"/>
              </a:rPr>
              <a:t>"IoT Applications in Water Management."</a:t>
            </a:r>
            <a:r>
              <a:rPr lang="en-IN" sz="2800" b="0" i="0" dirty="0">
                <a:solidFill>
                  <a:srgbClr val="374151"/>
                </a:solidFill>
                <a:effectLst/>
                <a:latin typeface="Söhne"/>
              </a:rPr>
              <a:t> International Journal of Sustainable Technology, 12(3), 45-60.</a:t>
            </a:r>
          </a:p>
          <a:p>
            <a:pPr algn="l">
              <a:buFont typeface="+mj-lt"/>
              <a:buAutoNum type="arabicPeriod"/>
            </a:pPr>
            <a:r>
              <a:rPr lang="en-IN" sz="2800" b="0" i="0" dirty="0">
                <a:solidFill>
                  <a:srgbClr val="374151"/>
                </a:solidFill>
                <a:effectLst/>
                <a:latin typeface="Söhne"/>
              </a:rPr>
              <a:t>Johnson, S. (2020). </a:t>
            </a:r>
            <a:r>
              <a:rPr lang="en-IN" sz="2800" b="0" i="0" dirty="0">
                <a:solidFill>
                  <a:srgbClr val="00B0F0"/>
                </a:solidFill>
                <a:effectLst/>
                <a:latin typeface="Söhne"/>
              </a:rPr>
              <a:t>"Ultrasonic Sensors for Water Level Measurement." </a:t>
            </a:r>
            <a:r>
              <a:rPr lang="en-IN" sz="2800" b="0" i="0" dirty="0">
                <a:solidFill>
                  <a:srgbClr val="374151"/>
                </a:solidFill>
                <a:effectLst/>
                <a:latin typeface="Söhne"/>
              </a:rPr>
              <a:t>Proceedings of the International Conference on Sensor Technologies and Applications, 112-124.</a:t>
            </a:r>
          </a:p>
          <a:p>
            <a:pPr algn="l">
              <a:buFont typeface="+mj-lt"/>
              <a:buAutoNum type="arabicPeriod"/>
            </a:pPr>
            <a:r>
              <a:rPr lang="en-IN" sz="2800" b="0" i="0" dirty="0">
                <a:solidFill>
                  <a:srgbClr val="374151"/>
                </a:solidFill>
                <a:effectLst/>
                <a:latin typeface="Söhne"/>
              </a:rPr>
              <a:t>Davis, M. (2019). </a:t>
            </a:r>
            <a:r>
              <a:rPr lang="en-IN" sz="2800" b="0" i="0" dirty="0">
                <a:solidFill>
                  <a:srgbClr val="00B0F0"/>
                </a:solidFill>
                <a:effectLst/>
                <a:latin typeface="Söhne"/>
              </a:rPr>
              <a:t>"IoT Platform Comparison: AWS IoT vs. Azure IoT."</a:t>
            </a:r>
            <a:r>
              <a:rPr lang="en-IN" sz="2800" b="0" i="0" dirty="0">
                <a:solidFill>
                  <a:srgbClr val="374151"/>
                </a:solidFill>
                <a:effectLst/>
                <a:latin typeface="Söhne"/>
              </a:rPr>
              <a:t> IoT World Today, 7(2), 34-48.</a:t>
            </a:r>
          </a:p>
          <a:p>
            <a:pPr algn="l">
              <a:buFont typeface="+mj-lt"/>
              <a:buAutoNum type="arabicPeriod"/>
            </a:pPr>
            <a:r>
              <a:rPr lang="en-IN" sz="2800" b="0" i="0" dirty="0">
                <a:solidFill>
                  <a:srgbClr val="374151"/>
                </a:solidFill>
                <a:effectLst/>
                <a:latin typeface="Söhne"/>
              </a:rPr>
              <a:t>Brown, E. (2020). </a:t>
            </a:r>
            <a:r>
              <a:rPr lang="en-IN" sz="2800" b="0" i="0" dirty="0">
                <a:solidFill>
                  <a:srgbClr val="00B0F0"/>
                </a:solidFill>
                <a:effectLst/>
                <a:latin typeface="Söhne"/>
              </a:rPr>
              <a:t>"Data Analysis for Water Management Systems."</a:t>
            </a:r>
            <a:r>
              <a:rPr lang="en-IN" sz="2800" b="0" i="0" dirty="0">
                <a:solidFill>
                  <a:srgbClr val="374151"/>
                </a:solidFill>
                <a:effectLst/>
                <a:latin typeface="Söhne"/>
              </a:rPr>
              <a:t> Data Science in Environmental Science Conference, 89-102.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40E76F-F9DA-428A-A026-AD4A7928BA50}"/>
              </a:ext>
            </a:extLst>
          </p:cNvPr>
          <p:cNvSpPr txBox="1"/>
          <p:nvPr/>
        </p:nvSpPr>
        <p:spPr>
          <a:xfrm>
            <a:off x="580572" y="356382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References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13982011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338</Words>
  <Application>Microsoft Office PowerPoint</Application>
  <PresentationFormat>Widescreen</PresentationFormat>
  <Paragraphs>45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surya</dc:creator>
  <cp:lastModifiedBy>hema latha</cp:lastModifiedBy>
  <cp:revision>3</cp:revision>
  <dcterms:created xsi:type="dcterms:W3CDTF">2023-09-29T10:19:08Z</dcterms:created>
  <dcterms:modified xsi:type="dcterms:W3CDTF">2023-09-30T05:06:04Z</dcterms:modified>
</cp:coreProperties>
</file>