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8" r:id="rId12"/>
    <p:sldId id="277" r:id="rId13"/>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sp>
        <p:nvSpPr>
          <p:cNvPr id="104868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64" name="Title 1"/>
          <p:cNvSpPr>
            <a:spLocks noGrp="1"/>
          </p:cNvSpPr>
          <p:nvPr>
            <p:ph type="title"/>
          </p:nvPr>
        </p:nvSpPr>
        <p:spPr/>
        <p:txBody>
          <a:bodyPr/>
          <a:p>
            <a:r>
              <a:rPr altLang="zh-CN" lang="en-US" smtClean="0"/>
              <a:t>Click to edit Master title style</a:t>
            </a:r>
            <a:endParaRPr dirty="0" lang="en-US"/>
          </a:p>
        </p:txBody>
      </p:sp>
      <p:sp>
        <p:nvSpPr>
          <p:cNvPr id="1048665"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7" name="Footer Placeholder 4"/>
          <p:cNvSpPr>
            <a:spLocks noGrp="1"/>
          </p:cNvSpPr>
          <p:nvPr>
            <p:ph type="ftr" sz="quarter" idx="11"/>
          </p:nvPr>
        </p:nvSpPr>
        <p:spPr/>
        <p:txBody>
          <a:bodyPr/>
          <a:p>
            <a:endParaRPr altLang="en-US" lang="zh-CN"/>
          </a:p>
        </p:txBody>
      </p:sp>
      <p:sp>
        <p:nvSpPr>
          <p:cNvPr id="104866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53"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54"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6" name="Footer Placeholder 4"/>
          <p:cNvSpPr>
            <a:spLocks noGrp="1"/>
          </p:cNvSpPr>
          <p:nvPr>
            <p:ph type="ftr" sz="quarter" idx="11"/>
          </p:nvPr>
        </p:nvSpPr>
        <p:spPr/>
        <p:txBody>
          <a:bodyPr/>
          <a:p>
            <a:endParaRPr altLang="en-US" lang="zh-CN"/>
          </a:p>
        </p:txBody>
      </p:sp>
      <p:sp>
        <p:nvSpPr>
          <p:cNvPr id="104865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1" name="Title 1"/>
          <p:cNvSpPr>
            <a:spLocks noGrp="1"/>
          </p:cNvSpPr>
          <p:nvPr>
            <p:ph type="title"/>
          </p:nvPr>
        </p:nvSpPr>
        <p:spPr/>
        <p:txBody>
          <a:bodyPr/>
          <a:p>
            <a:r>
              <a:rPr altLang="zh-CN" lang="en-US" smtClean="0"/>
              <a:t>Click to edit Master title style</a:t>
            </a:r>
            <a:endParaRPr dirty="0" lang="en-US"/>
          </a:p>
        </p:txBody>
      </p:sp>
      <p:sp>
        <p:nvSpPr>
          <p:cNvPr id="104859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4" name="Footer Placeholder 4"/>
          <p:cNvSpPr>
            <a:spLocks noGrp="1"/>
          </p:cNvSpPr>
          <p:nvPr>
            <p:ph type="ftr" sz="quarter" idx="11"/>
          </p:nvPr>
        </p:nvSpPr>
        <p:spPr/>
        <p:txBody>
          <a:bodyPr/>
          <a:p>
            <a:endParaRPr altLang="en-US" lang="zh-CN"/>
          </a:p>
        </p:txBody>
      </p:sp>
      <p:sp>
        <p:nvSpPr>
          <p:cNvPr id="104859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9" name=""/>
        <p:cNvGrpSpPr/>
        <p:nvPr/>
      </p:nvGrpSpPr>
      <p:grpSpPr>
        <a:xfrm>
          <a:off x="0" y="0"/>
          <a:ext cx="0" cy="0"/>
          <a:chOff x="0" y="0"/>
          <a:chExt cx="0" cy="0"/>
        </a:xfrm>
      </p:grpSpPr>
      <p:sp>
        <p:nvSpPr>
          <p:cNvPr id="1048598"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599"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0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1" name="Footer Placeholder 4"/>
          <p:cNvSpPr>
            <a:spLocks noGrp="1"/>
          </p:cNvSpPr>
          <p:nvPr>
            <p:ph type="ftr" sz="quarter" idx="11"/>
          </p:nvPr>
        </p:nvSpPr>
        <p:spPr/>
        <p:txBody>
          <a:bodyPr/>
          <a:p>
            <a:endParaRPr altLang="en-US" lang="zh-CN"/>
          </a:p>
        </p:txBody>
      </p:sp>
      <p:sp>
        <p:nvSpPr>
          <p:cNvPr id="104860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6" name=""/>
        <p:cNvGrpSpPr/>
        <p:nvPr/>
      </p:nvGrpSpPr>
      <p:grpSpPr>
        <a:xfrm>
          <a:off x="0" y="0"/>
          <a:ext cx="0" cy="0"/>
          <a:chOff x="0" y="0"/>
          <a:chExt cx="0" cy="0"/>
        </a:xfrm>
      </p:grpSpPr>
      <p:sp>
        <p:nvSpPr>
          <p:cNvPr id="1048628" name="Title 1"/>
          <p:cNvSpPr>
            <a:spLocks noGrp="1"/>
          </p:cNvSpPr>
          <p:nvPr>
            <p:ph type="title"/>
          </p:nvPr>
        </p:nvSpPr>
        <p:spPr/>
        <p:txBody>
          <a:bodyPr/>
          <a:p>
            <a:r>
              <a:rPr altLang="zh-CN" lang="en-US" smtClean="0"/>
              <a:t>Click to edit Master title style</a:t>
            </a:r>
            <a:endParaRPr dirty="0" lang="en-US"/>
          </a:p>
        </p:txBody>
      </p:sp>
      <p:sp>
        <p:nvSpPr>
          <p:cNvPr id="104862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2" name="Footer Placeholder 5"/>
          <p:cNvSpPr>
            <a:spLocks noGrp="1"/>
          </p:cNvSpPr>
          <p:nvPr>
            <p:ph type="ftr" sz="quarter" idx="11"/>
          </p:nvPr>
        </p:nvSpPr>
        <p:spPr/>
        <p:txBody>
          <a:bodyPr/>
          <a:p>
            <a:endParaRPr altLang="en-US" lang="zh-CN"/>
          </a:p>
        </p:txBody>
      </p:sp>
      <p:sp>
        <p:nvSpPr>
          <p:cNvPr id="104863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 name=""/>
        <p:cNvGrpSpPr/>
        <p:nvPr/>
      </p:nvGrpSpPr>
      <p:grpSpPr>
        <a:xfrm>
          <a:off x="0" y="0"/>
          <a:ext cx="0" cy="0"/>
          <a:chOff x="0" y="0"/>
          <a:chExt cx="0" cy="0"/>
        </a:xfrm>
      </p:grpSpPr>
      <p:sp>
        <p:nvSpPr>
          <p:cNvPr id="1048669"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70"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71"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2"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73"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74"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5" name="Footer Placeholder 7"/>
          <p:cNvSpPr>
            <a:spLocks noGrp="1"/>
          </p:cNvSpPr>
          <p:nvPr>
            <p:ph type="ftr" sz="quarter" idx="11"/>
          </p:nvPr>
        </p:nvSpPr>
        <p:spPr/>
        <p:txBody>
          <a:bodyPr/>
          <a:p>
            <a:endParaRPr altLang="en-US" lang="zh-CN"/>
          </a:p>
        </p:txBody>
      </p:sp>
      <p:sp>
        <p:nvSpPr>
          <p:cNvPr id="1048676"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49" name="Title 1"/>
          <p:cNvSpPr>
            <a:spLocks noGrp="1"/>
          </p:cNvSpPr>
          <p:nvPr>
            <p:ph type="title"/>
          </p:nvPr>
        </p:nvSpPr>
        <p:spPr/>
        <p:txBody>
          <a:bodyPr/>
          <a:p>
            <a:r>
              <a:rPr altLang="zh-CN" lang="en-US" smtClean="0"/>
              <a:t>Click to edit Master title style</a:t>
            </a:r>
            <a:endParaRPr dirty="0" lang="en-US"/>
          </a:p>
        </p:txBody>
      </p:sp>
      <p:sp>
        <p:nvSpPr>
          <p:cNvPr id="1048650"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1" name="Footer Placeholder 3"/>
          <p:cNvSpPr>
            <a:spLocks noGrp="1"/>
          </p:cNvSpPr>
          <p:nvPr>
            <p:ph type="ftr" sz="quarter" idx="11"/>
          </p:nvPr>
        </p:nvSpPr>
        <p:spPr/>
        <p:txBody>
          <a:bodyPr/>
          <a:p>
            <a:endParaRPr altLang="en-US" lang="zh-CN"/>
          </a:p>
        </p:txBody>
      </p:sp>
      <p:sp>
        <p:nvSpPr>
          <p:cNvPr id="1048652"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77"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8" name="Footer Placeholder 2"/>
          <p:cNvSpPr>
            <a:spLocks noGrp="1"/>
          </p:cNvSpPr>
          <p:nvPr>
            <p:ph type="ftr" sz="quarter" idx="11"/>
          </p:nvPr>
        </p:nvSpPr>
        <p:spPr/>
        <p:txBody>
          <a:bodyPr/>
          <a:p>
            <a:endParaRPr altLang="en-US" lang="zh-CN"/>
          </a:p>
        </p:txBody>
      </p:sp>
      <p:sp>
        <p:nvSpPr>
          <p:cNvPr id="1048679"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80"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81"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82"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83"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84" name="Footer Placeholder 5"/>
          <p:cNvSpPr>
            <a:spLocks noGrp="1"/>
          </p:cNvSpPr>
          <p:nvPr>
            <p:ph type="ftr" sz="quarter" idx="11"/>
          </p:nvPr>
        </p:nvSpPr>
        <p:spPr/>
        <p:txBody>
          <a:bodyPr/>
          <a:p>
            <a:endParaRPr altLang="en-US" lang="zh-CN"/>
          </a:p>
        </p:txBody>
      </p:sp>
      <p:sp>
        <p:nvSpPr>
          <p:cNvPr id="1048685"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58"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59"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60"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2" name="Footer Placeholder 5"/>
          <p:cNvSpPr>
            <a:spLocks noGrp="1"/>
          </p:cNvSpPr>
          <p:nvPr>
            <p:ph type="ftr" sz="quarter" idx="11"/>
          </p:nvPr>
        </p:nvSpPr>
        <p:spPr/>
        <p:txBody>
          <a:bodyPr/>
          <a:p>
            <a:endParaRPr altLang="en-US" lang="zh-CN"/>
          </a:p>
        </p:txBody>
      </p:sp>
      <p:sp>
        <p:nvSpPr>
          <p:cNvPr id="104866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p:txBody>
          <a:bodyPr/>
          <a:p>
            <a:endParaRPr altLang="zh-CN" lang="en-US"/>
          </a:p>
        </p:txBody>
      </p:sp>
      <p:sp>
        <p:nvSpPr>
          <p:cNvPr id="1048587" name="Subtitle 2"/>
          <p:cNvSpPr>
            <a:spLocks noGrp="1"/>
          </p:cNvSpPr>
          <p:nvPr>
            <p:ph type="subTitle" idx="1"/>
          </p:nvPr>
        </p:nvSpPr>
        <p:spPr/>
        <p:txBody>
          <a:bodyPr/>
          <a:p>
            <a:endParaRPr altLang="zh-CN" lang="en-US"/>
          </a:p>
        </p:txBody>
      </p:sp>
      <p:pic>
        <p:nvPicPr>
          <p:cNvPr id="2097152" name=""/>
          <p:cNvPicPr>
            <a:picLocks/>
          </p:cNvPicPr>
          <p:nvPr/>
        </p:nvPicPr>
        <p:blipFill>
          <a:blip xmlns:r="http://schemas.openxmlformats.org/officeDocument/2006/relationships" r:embed="rId1"/>
          <a:stretch>
            <a:fillRect/>
          </a:stretch>
        </p:blipFill>
        <p:spPr>
          <a:xfrm rot="0">
            <a:off x="-1661899" y="-800779"/>
            <a:ext cx="12467798" cy="8040458"/>
          </a:xfrm>
          <a:prstGeom prst="rect"/>
        </p:spPr>
      </p:pic>
      <p:sp>
        <p:nvSpPr>
          <p:cNvPr id="1048588" name=""/>
          <p:cNvSpPr txBox="1"/>
          <p:nvPr/>
        </p:nvSpPr>
        <p:spPr>
          <a:xfrm>
            <a:off x="2597977" y="1564618"/>
            <a:ext cx="3584364" cy="510540"/>
          </a:xfrm>
          <a:prstGeom prst="rect"/>
          <a:solidFill>
            <a:srgbClr val="D04617"/>
          </a:solidFill>
          <a:ln>
            <a:solidFill>
              <a:srgbClr val="FFE100"/>
            </a:solidFill>
            <a:prstDash val="solid"/>
          </a:ln>
        </p:spPr>
        <p:txBody>
          <a:bodyPr rtlCol="0" wrap="square">
            <a:spAutoFit/>
          </a:bodyPr>
          <a:p>
            <a:r>
              <a:rPr altLang="en-IN" sz="2800" lang="en-US">
                <a:solidFill>
                  <a:srgbClr val="000000"/>
                </a:solidFill>
              </a:rPr>
              <a:t>D</a:t>
            </a:r>
            <a:r>
              <a:rPr altLang="en-IN" sz="2800" lang="en-US">
                <a:solidFill>
                  <a:srgbClr val="000000"/>
                </a:solidFill>
              </a:rPr>
              <a:t>I</a:t>
            </a:r>
            <a:r>
              <a:rPr altLang="en-IN" sz="2800" lang="en-US">
                <a:solidFill>
                  <a:srgbClr val="000000"/>
                </a:solidFill>
              </a:rPr>
              <a:t>G</a:t>
            </a:r>
            <a:r>
              <a:rPr altLang="en-IN" sz="2800" lang="en-US">
                <a:solidFill>
                  <a:srgbClr val="000000"/>
                </a:solidFill>
              </a:rPr>
              <a:t>ITAL</a:t>
            </a:r>
            <a:r>
              <a:rPr altLang="en-IN" sz="2800" lang="en-US">
                <a:solidFill>
                  <a:srgbClr val="000000"/>
                </a:solidFill>
              </a:rPr>
              <a:t> </a:t>
            </a:r>
            <a:r>
              <a:rPr altLang="en-IN" sz="2800" lang="en-US">
                <a:solidFill>
                  <a:srgbClr val="000000"/>
                </a:solidFill>
              </a:rPr>
              <a:t>P</a:t>
            </a:r>
            <a:r>
              <a:rPr altLang="en-IN" sz="2800" lang="en-US">
                <a:solidFill>
                  <a:srgbClr val="000000"/>
                </a:solidFill>
              </a:rPr>
              <a:t>O</a:t>
            </a:r>
            <a:r>
              <a:rPr altLang="en-IN" sz="2800" lang="en-US">
                <a:solidFill>
                  <a:srgbClr val="000000"/>
                </a:solidFill>
              </a:rPr>
              <a:t>R</a:t>
            </a:r>
            <a:r>
              <a:rPr altLang="en-IN" sz="2800" lang="en-US">
                <a:solidFill>
                  <a:srgbClr val="000000"/>
                </a:solidFill>
              </a:rPr>
              <a:t>T</a:t>
            </a:r>
            <a:r>
              <a:rPr altLang="en-IN" sz="2800" lang="en-US">
                <a:solidFill>
                  <a:srgbClr val="000000"/>
                </a:solidFill>
              </a:rPr>
              <a:t>F</a:t>
            </a:r>
            <a:r>
              <a:rPr altLang="en-IN" sz="2800" lang="en-US">
                <a:solidFill>
                  <a:srgbClr val="000000"/>
                </a:solidFill>
              </a:rPr>
              <a:t>OLIO</a:t>
            </a:r>
            <a:r>
              <a:rPr altLang="en-IN" sz="2800" lang="en-US">
                <a:solidFill>
                  <a:srgbClr val="000000"/>
                </a:solidFill>
              </a:rPr>
              <a:t> </a:t>
            </a:r>
            <a:endParaRPr sz="2800" lang="en-GB">
              <a:solidFill>
                <a:srgbClr val="000000"/>
              </a:solidFill>
            </a:endParaRPr>
          </a:p>
        </p:txBody>
      </p:sp>
      <p:sp>
        <p:nvSpPr>
          <p:cNvPr id="1048589" name=""/>
          <p:cNvSpPr txBox="1"/>
          <p:nvPr/>
        </p:nvSpPr>
        <p:spPr>
          <a:xfrm>
            <a:off x="256799" y="2921598"/>
            <a:ext cx="4682356" cy="2186941"/>
          </a:xfrm>
          <a:prstGeom prst="rect"/>
        </p:spPr>
        <p:txBody>
          <a:bodyPr rtlCol="0" wrap="square">
            <a:spAutoFit/>
          </a:bodyPr>
          <a:p>
            <a:r>
              <a:rPr altLang="en-IN" b="1" sz="2800" lang="en-US">
                <a:solidFill>
                  <a:srgbClr val="000000"/>
                </a:solidFill>
              </a:rPr>
              <a:t>STUDENT NAME:</a:t>
            </a:r>
            <a:endParaRPr b="1" sz="2800" lang="en-GB">
              <a:solidFill>
                <a:srgbClr val="000000"/>
              </a:solidFill>
            </a:endParaRPr>
          </a:p>
          <a:p>
            <a:r>
              <a:rPr altLang="en-IN" b="1" sz="2800" lang="en-US">
                <a:solidFill>
                  <a:srgbClr val="000000"/>
                </a:solidFill>
              </a:rPr>
              <a:t>REGISTER NO AND NMID:</a:t>
            </a:r>
            <a:endParaRPr b="1" sz="2800" lang="en-GB">
              <a:solidFill>
                <a:srgbClr val="000000"/>
              </a:solidFill>
            </a:endParaRPr>
          </a:p>
          <a:p>
            <a:r>
              <a:rPr altLang="en-IN" b="1" sz="2800" lang="en-US">
                <a:solidFill>
                  <a:srgbClr val="000000"/>
                </a:solidFill>
              </a:rPr>
              <a:t>DEPARTMENT:</a:t>
            </a:r>
            <a:endParaRPr b="1" sz="2800" lang="en-GB">
              <a:solidFill>
                <a:srgbClr val="000000"/>
              </a:solidFill>
            </a:endParaRPr>
          </a:p>
          <a:p>
            <a:r>
              <a:rPr altLang="en-IN" b="1" sz="2800" lang="en-US">
                <a:solidFill>
                  <a:srgbClr val="000000"/>
                </a:solidFill>
              </a:rPr>
              <a:t>COLLEGE: COLLEGE/UNIVERSITY</a:t>
            </a:r>
            <a:endParaRPr b="1" sz="2800" lang="en-GB">
              <a:solidFill>
                <a:srgbClr val="000000"/>
              </a:solidFill>
            </a:endParaRPr>
          </a:p>
        </p:txBody>
      </p:sp>
      <p:sp>
        <p:nvSpPr>
          <p:cNvPr id="1048590" name=""/>
          <p:cNvSpPr txBox="1"/>
          <p:nvPr/>
        </p:nvSpPr>
        <p:spPr>
          <a:xfrm>
            <a:off x="3264683" y="2860181"/>
            <a:ext cx="4000000" cy="510540"/>
          </a:xfrm>
          <a:prstGeom prst="rect"/>
        </p:spPr>
        <p:txBody>
          <a:bodyPr rtlCol="0" wrap="square">
            <a:spAutoFit/>
          </a:bodyPr>
          <a:p>
            <a:r>
              <a:rPr altLang="en-IN" sz="2800" lang="en-US">
                <a:solidFill>
                  <a:srgbClr val="000000"/>
                </a:solidFill>
              </a:rPr>
              <a:t>H</a:t>
            </a:r>
            <a:r>
              <a:rPr altLang="en-IN" sz="2800" lang="en-US">
                <a:solidFill>
                  <a:srgbClr val="000000"/>
                </a:solidFill>
              </a:rPr>
              <a:t>e</a:t>
            </a:r>
            <a:r>
              <a:rPr altLang="en-IN" sz="2800" lang="en-US">
                <a:solidFill>
                  <a:srgbClr val="000000"/>
                </a:solidFill>
              </a:rPr>
              <a:t>m</a:t>
            </a:r>
            <a:r>
              <a:rPr altLang="en-IN" sz="2800" lang="en-US">
                <a:solidFill>
                  <a:srgbClr val="000000"/>
                </a:solidFill>
              </a:rPr>
              <a:t>a</a:t>
            </a:r>
            <a:r>
              <a:rPr altLang="en-IN" sz="2800" lang="en-US">
                <a:solidFill>
                  <a:srgbClr val="000000"/>
                </a:solidFill>
              </a:rPr>
              <a:t>l</a:t>
            </a:r>
            <a:r>
              <a:rPr altLang="en-IN" sz="2800" lang="en-US">
                <a:solidFill>
                  <a:srgbClr val="000000"/>
                </a:solidFill>
              </a:rPr>
              <a:t>atha</a:t>
            </a:r>
            <a:r>
              <a:rPr altLang="en-IN" sz="2800" lang="en-US">
                <a:solidFill>
                  <a:srgbClr val="000000"/>
                </a:solidFill>
              </a:rPr>
              <a:t> </a:t>
            </a:r>
            <a:r>
              <a:rPr altLang="en-IN" sz="2800" lang="en-US">
                <a:solidFill>
                  <a:srgbClr val="000000"/>
                </a:solidFill>
              </a:rPr>
              <a:t>V</a:t>
            </a:r>
            <a:endParaRPr sz="2800" lang="en-GB">
              <a:solidFill>
                <a:srgbClr val="000000"/>
              </a:solidFill>
            </a:endParaRPr>
          </a:p>
        </p:txBody>
      </p:sp>
      <p:sp>
        <p:nvSpPr>
          <p:cNvPr id="1048701" name=""/>
          <p:cNvSpPr txBox="1"/>
          <p:nvPr/>
        </p:nvSpPr>
        <p:spPr>
          <a:xfrm>
            <a:off x="2572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8" name=""/>
        <p:cNvGrpSpPr/>
        <p:nvPr/>
      </p:nvGrpSpPr>
      <p:grpSpPr>
        <a:xfrm>
          <a:off x="0" y="0"/>
          <a:ext cx="0" cy="0"/>
          <a:chOff x="0" y="0"/>
          <a:chExt cx="0" cy="0"/>
        </a:xfrm>
      </p:grpSpPr>
      <p:sp>
        <p:nvSpPr>
          <p:cNvPr id="1048692" name=""/>
          <p:cNvSpPr>
            <a:spLocks noGrp="1"/>
          </p:cNvSpPr>
          <p:nvPr>
            <p:ph type="title"/>
          </p:nvPr>
        </p:nvSpPr>
        <p:spPr>
          <a:xfrm>
            <a:off x="162251" y="643510"/>
            <a:ext cx="6222314" cy="613790"/>
          </a:xfrm>
        </p:spPr>
        <p:txBody>
          <a:bodyPr>
            <a:normAutofit fontScale="90000"/>
          </a:bodyPr>
          <a:p>
            <a:r>
              <a:rPr altLang="en-IN" b="1" sz="4000" lang="en-US">
                <a:latin typeface="Noto Sans Multani"/>
                <a:cs typeface="Noto Sans Multani"/>
              </a:rPr>
              <a:t>R</a:t>
            </a:r>
            <a:r>
              <a:rPr altLang="en-IN" b="1" sz="4000" lang="en-US">
                <a:latin typeface="Noto Sans Multani"/>
                <a:cs typeface="Noto Sans Multani"/>
              </a:rPr>
              <a:t>e</a:t>
            </a:r>
            <a:r>
              <a:rPr altLang="en-IN" b="1" sz="4000" lang="en-US">
                <a:latin typeface="Noto Sans Multani"/>
                <a:cs typeface="Noto Sans Multani"/>
              </a:rPr>
              <a:t>s</a:t>
            </a:r>
            <a:r>
              <a:rPr altLang="en-IN" b="1" sz="4000" lang="en-US">
                <a:latin typeface="Noto Sans Multani"/>
                <a:cs typeface="Noto Sans Multani"/>
              </a:rPr>
              <a:t>u</a:t>
            </a:r>
            <a:r>
              <a:rPr altLang="en-IN" b="1" sz="4000" lang="en-US">
                <a:latin typeface="Noto Sans Multani"/>
                <a:cs typeface="Noto Sans Multani"/>
              </a:rPr>
              <a:t>l</a:t>
            </a:r>
            <a:r>
              <a:rPr altLang="en-IN" b="1" sz="4000" lang="en-US">
                <a:latin typeface="Noto Sans Multani"/>
                <a:cs typeface="Noto Sans Multani"/>
              </a:rPr>
              <a:t>t</a:t>
            </a:r>
            <a:r>
              <a:rPr altLang="en-IN" b="1" sz="4000" lang="en-US">
                <a:latin typeface="Noto Sans Multani"/>
                <a:cs typeface="Noto Sans Multani"/>
              </a:rPr>
              <a:t> </a:t>
            </a:r>
            <a:r>
              <a:rPr altLang="en-IN" b="1" sz="4000" lang="en-US">
                <a:latin typeface="Noto Sans Multani"/>
                <a:cs typeface="Noto Sans Multani"/>
              </a:rPr>
              <a:t>a</a:t>
            </a:r>
            <a:r>
              <a:rPr altLang="en-IN" b="1" sz="4000" lang="en-US">
                <a:latin typeface="Noto Sans Multani"/>
                <a:cs typeface="Noto Sans Multani"/>
              </a:rPr>
              <a:t>n</a:t>
            </a:r>
            <a:r>
              <a:rPr altLang="en-IN" b="1" sz="4000" lang="en-US">
                <a:latin typeface="Noto Sans Multani"/>
                <a:cs typeface="Noto Sans Multani"/>
              </a:rPr>
              <a:t>d</a:t>
            </a:r>
            <a:r>
              <a:rPr altLang="en-IN" b="1" sz="4000" lang="en-US">
                <a:latin typeface="Noto Sans Multani"/>
                <a:cs typeface="Noto Sans Multani"/>
              </a:rPr>
              <a:t> </a:t>
            </a:r>
            <a:r>
              <a:rPr altLang="en-IN" b="1" sz="4000" lang="en-US">
                <a:latin typeface="Noto Sans Multani"/>
                <a:cs typeface="Noto Sans Multani"/>
              </a:rPr>
              <a:t>s</a:t>
            </a:r>
            <a:r>
              <a:rPr altLang="en-IN" b="1" sz="4000" lang="en-US">
                <a:latin typeface="Noto Sans Multani"/>
                <a:cs typeface="Noto Sans Multani"/>
              </a:rPr>
              <a:t>c</a:t>
            </a:r>
            <a:r>
              <a:rPr altLang="en-IN" b="1" sz="4000" lang="en-US">
                <a:latin typeface="Noto Sans Multani"/>
                <a:cs typeface="Noto Sans Multani"/>
              </a:rPr>
              <a:t>r</a:t>
            </a:r>
            <a:r>
              <a:rPr altLang="en-IN" b="1" sz="4000" lang="en-US">
                <a:latin typeface="Noto Sans Multani"/>
                <a:cs typeface="Noto Sans Multani"/>
              </a:rPr>
              <a:t>e</a:t>
            </a:r>
            <a:r>
              <a:rPr altLang="en-IN" b="1" sz="4000" lang="en-US">
                <a:latin typeface="Noto Sans Multani"/>
                <a:cs typeface="Noto Sans Multani"/>
              </a:rPr>
              <a:t>e</a:t>
            </a:r>
            <a:r>
              <a:rPr altLang="en-IN" b="1" sz="4000" lang="en-US">
                <a:latin typeface="Noto Sans Multani"/>
                <a:cs typeface="Noto Sans Multani"/>
              </a:rPr>
              <a:t>nshot</a:t>
            </a:r>
            <a:r>
              <a:rPr altLang="en-IN" b="1" sz="4000" lang="en-US">
                <a:latin typeface="Noto Sans Multani"/>
                <a:cs typeface="Noto Sans Multani"/>
              </a:rPr>
              <a:t> </a:t>
            </a:r>
            <a:endParaRPr b="1" sz="4000" lang="en-GB">
              <a:latin typeface="Noto Sans Multani"/>
              <a:cs typeface="Noto Sans Multani"/>
            </a:endParaRPr>
          </a:p>
        </p:txBody>
      </p:sp>
      <p:pic>
        <p:nvPicPr>
          <p:cNvPr id="2097162" name=""/>
          <p:cNvPicPr>
            <a:picLocks/>
          </p:cNvPicPr>
          <p:nvPr>
            <p:ph type="pic" idx="1"/>
          </p:nvPr>
        </p:nvPicPr>
        <p:blipFill>
          <a:blip xmlns:r="http://schemas.openxmlformats.org/officeDocument/2006/relationships" r:embed="rId2"/>
          <a:srcRect t="15776" b="15776"/>
          <a:stretch>
            <a:fillRect/>
          </a:stretch>
        </p:blipFill>
        <p:spPr>
          <a:xfrm>
            <a:off x="3714776" y="1257300"/>
            <a:ext cx="4758427" cy="5009728"/>
          </a:xfrm>
        </p:spPr>
      </p:pic>
      <p:sp>
        <p:nvSpPr>
          <p:cNvPr id="1048694" name=""/>
          <p:cNvSpPr>
            <a:spLocks noGrp="1"/>
          </p:cNvSpPr>
          <p:nvPr>
            <p:ph type="body" sz="half" idx="2"/>
          </p:nvPr>
        </p:nvSpPr>
        <p:spPr/>
        <p:txBody>
          <a:bodyPr/>
          <a:p>
            <a:endParaRPr b="1" lang="en-GB"/>
          </a:p>
          <a:p>
            <a:endParaRPr b="1" lang="en-GB"/>
          </a:p>
          <a:p>
            <a:endParaRPr b="1" lang="en-GB"/>
          </a:p>
          <a:p>
            <a:r>
              <a:rPr altLang="en-IN" b="1" sz="2000" lang="en-US"/>
              <a:t>T</a:t>
            </a:r>
            <a:r>
              <a:rPr altLang="en-IN" b="1" sz="2000" lang="en-US"/>
              <a:t>h</a:t>
            </a:r>
            <a:r>
              <a:rPr altLang="en-IN" b="1" sz="2000" lang="en-US"/>
              <a:t>e</a:t>
            </a:r>
            <a:r>
              <a:rPr altLang="en-IN" b="1" sz="2000" lang="en-US"/>
              <a:t> </a:t>
            </a:r>
            <a:r>
              <a:rPr altLang="en-IN" b="1" sz="2000" lang="en-US"/>
              <a:t>f</a:t>
            </a:r>
            <a:r>
              <a:rPr altLang="en-IN" b="1" sz="2000" lang="en-US"/>
              <a:t>u</a:t>
            </a:r>
            <a:r>
              <a:rPr altLang="en-IN" b="1" sz="2000" lang="en-US"/>
              <a:t>t</a:t>
            </a:r>
            <a:r>
              <a:rPr altLang="en-IN" b="1" sz="2000" lang="en-US"/>
              <a:t>u</a:t>
            </a:r>
            <a:r>
              <a:rPr altLang="en-IN" b="1" sz="2000" lang="en-US"/>
              <a:t>r</a:t>
            </a:r>
            <a:r>
              <a:rPr altLang="en-IN" b="1" sz="2000" lang="en-US"/>
              <a:t>e</a:t>
            </a:r>
            <a:r>
              <a:rPr altLang="en-IN" b="1" sz="2000" lang="en-US"/>
              <a:t> </a:t>
            </a:r>
            <a:r>
              <a:rPr altLang="en-IN" b="1" sz="2000" lang="en-US"/>
              <a:t>i</a:t>
            </a:r>
            <a:r>
              <a:rPr altLang="en-IN" b="1" sz="2000" lang="en-US"/>
              <a:t>n</a:t>
            </a:r>
            <a:r>
              <a:rPr altLang="en-IN" b="1" sz="2000" lang="en-US"/>
              <a:t>c</a:t>
            </a:r>
            <a:r>
              <a:rPr altLang="en-IN" b="1" sz="2000" lang="en-US"/>
              <a:t>l</a:t>
            </a:r>
            <a:r>
              <a:rPr altLang="en-IN" b="1" sz="2000" lang="en-US"/>
              <a:t>u</a:t>
            </a:r>
            <a:r>
              <a:rPr altLang="en-IN" b="1" sz="2000" lang="en-US"/>
              <a:t>d</a:t>
            </a:r>
            <a:r>
              <a:rPr altLang="en-IN" b="1" sz="2000" lang="en-US"/>
              <a:t>e</a:t>
            </a:r>
            <a:r>
              <a:rPr altLang="en-IN" b="1" sz="2000" lang="en-US"/>
              <a:t> </a:t>
            </a:r>
            <a:r>
              <a:rPr altLang="en-IN" b="1" sz="2000" lang="en-US"/>
              <a:t>A</a:t>
            </a:r>
            <a:r>
              <a:rPr altLang="en-IN" b="1" sz="2000" lang="en-US"/>
              <a:t>I</a:t>
            </a:r>
            <a:r>
              <a:rPr altLang="en-IN" b="1" sz="2000" lang="en-US"/>
              <a:t>-</a:t>
            </a:r>
            <a:r>
              <a:rPr altLang="en-IN" b="1" sz="2000" lang="en-US"/>
              <a:t>d</a:t>
            </a:r>
            <a:r>
              <a:rPr altLang="en-IN" b="1" sz="2000" lang="en-US"/>
              <a:t>r</a:t>
            </a:r>
            <a:r>
              <a:rPr altLang="en-IN" b="1" sz="2000" lang="en-US"/>
              <a:t>i</a:t>
            </a:r>
            <a:r>
              <a:rPr altLang="en-IN" b="1" sz="2000" lang="en-US"/>
              <a:t>v</a:t>
            </a:r>
            <a:r>
              <a:rPr altLang="en-IN" b="1" sz="2000" lang="en-US"/>
              <a:t>e</a:t>
            </a:r>
            <a:r>
              <a:rPr altLang="en-IN" b="1" sz="2000" lang="en-US"/>
              <a:t>n</a:t>
            </a:r>
            <a:r>
              <a:rPr altLang="en-IN" b="1" sz="2000" lang="en-US"/>
              <a:t> </a:t>
            </a:r>
            <a:r>
              <a:rPr altLang="en-IN" b="1" sz="2000" lang="en-US"/>
              <a:t>s</a:t>
            </a:r>
            <a:r>
              <a:rPr altLang="en-IN" b="1" sz="2000" lang="en-US"/>
              <a:t>t</a:t>
            </a:r>
            <a:r>
              <a:rPr altLang="en-IN" b="1" sz="2000" lang="en-US"/>
              <a:t>o</a:t>
            </a:r>
            <a:r>
              <a:rPr altLang="en-IN" b="1" sz="2000" lang="en-US"/>
              <a:t>r</a:t>
            </a:r>
            <a:r>
              <a:rPr altLang="en-IN" b="1" sz="2000" lang="en-US"/>
              <a:t>y</a:t>
            </a:r>
            <a:r>
              <a:rPr altLang="en-IN" b="1" sz="2000" lang="en-US"/>
              <a:t>t</a:t>
            </a:r>
            <a:r>
              <a:rPr altLang="en-IN" b="1" sz="2000" lang="en-US"/>
              <a:t>e</a:t>
            </a:r>
            <a:r>
              <a:rPr altLang="en-IN" b="1" sz="2000" lang="en-US"/>
              <a:t>l</a:t>
            </a:r>
            <a:r>
              <a:rPr altLang="en-IN" b="1" sz="2000" lang="en-US"/>
              <a:t>l</a:t>
            </a:r>
            <a:r>
              <a:rPr altLang="en-IN" b="1" sz="2000" lang="en-US"/>
              <a:t>l</a:t>
            </a:r>
            <a:r>
              <a:rPr altLang="en-IN" b="1" sz="2000" lang="en-US"/>
              <a:t>i</a:t>
            </a:r>
            <a:r>
              <a:rPr altLang="en-IN" b="1" sz="2000" lang="en-US"/>
              <a:t>n</a:t>
            </a:r>
            <a:r>
              <a:rPr altLang="en-IN" b="1" sz="2000" lang="en-US"/>
              <a:t>g</a:t>
            </a:r>
            <a:r>
              <a:rPr altLang="en-IN" b="1" sz="2000" lang="en-US"/>
              <a:t>,</a:t>
            </a:r>
            <a:r>
              <a:rPr altLang="en-IN" b="1" sz="2000" lang="en-US"/>
              <a:t> </a:t>
            </a:r>
            <a:r>
              <a:rPr altLang="en-IN" b="1" sz="2000" lang="en-US"/>
              <a:t>v</a:t>
            </a:r>
            <a:r>
              <a:rPr altLang="en-IN" b="1" sz="2000" lang="en-US"/>
              <a:t>i</a:t>
            </a:r>
            <a:r>
              <a:rPr altLang="en-IN" b="1" sz="2000" lang="en-US"/>
              <a:t>r</a:t>
            </a:r>
            <a:r>
              <a:rPr altLang="en-IN" b="1" sz="2000" lang="en-US"/>
              <a:t>t</a:t>
            </a:r>
            <a:r>
              <a:rPr altLang="en-IN" b="1" sz="2000" lang="en-US"/>
              <a:t>u</a:t>
            </a:r>
            <a:r>
              <a:rPr altLang="en-IN" b="1" sz="2000" lang="en-US"/>
              <a:t>a</a:t>
            </a:r>
            <a:r>
              <a:rPr altLang="en-IN" b="1" sz="2000" lang="en-US"/>
              <a:t>l</a:t>
            </a:r>
            <a:r>
              <a:rPr altLang="en-IN" b="1" sz="2000" lang="en-US"/>
              <a:t> </a:t>
            </a:r>
            <a:r>
              <a:rPr altLang="en-IN" b="1" sz="2000" lang="en-US"/>
              <a:t>r</a:t>
            </a:r>
            <a:r>
              <a:rPr altLang="en-IN" b="1" sz="2000" lang="en-US"/>
              <a:t>e</a:t>
            </a:r>
            <a:r>
              <a:rPr altLang="en-IN" b="1" sz="2000" lang="en-US"/>
              <a:t>a</a:t>
            </a:r>
            <a:r>
              <a:rPr altLang="en-IN" b="1" sz="2000" lang="en-US"/>
              <a:t>l</a:t>
            </a:r>
            <a:r>
              <a:rPr altLang="en-IN" b="1" sz="2000" lang="en-US"/>
              <a:t>i</a:t>
            </a:r>
            <a:r>
              <a:rPr altLang="en-IN" b="1" sz="2000" lang="en-US"/>
              <a:t>ty</a:t>
            </a:r>
            <a:r>
              <a:rPr altLang="en-IN" b="1" sz="2000" lang="en-US"/>
              <a:t> </a:t>
            </a:r>
            <a:r>
              <a:rPr altLang="en-IN" b="1" sz="2000" lang="en-US"/>
              <a:t>i</a:t>
            </a:r>
            <a:r>
              <a:rPr altLang="en-IN" b="1" sz="2000" lang="en-US"/>
              <a:t>n</a:t>
            </a:r>
            <a:r>
              <a:rPr altLang="en-IN" b="1" sz="2000" lang="en-US"/>
              <a:t>t</a:t>
            </a:r>
            <a:r>
              <a:rPr altLang="en-IN" b="1" sz="2000" lang="en-US"/>
              <a:t>e</a:t>
            </a:r>
            <a:r>
              <a:rPr altLang="en-IN" b="1" sz="2000" lang="en-US"/>
              <a:t>g</a:t>
            </a:r>
            <a:r>
              <a:rPr altLang="en-IN" b="1" sz="2000" lang="en-US"/>
              <a:t>r</a:t>
            </a:r>
            <a:r>
              <a:rPr altLang="en-IN" b="1" sz="2000" lang="en-US"/>
              <a:t>a</a:t>
            </a:r>
            <a:r>
              <a:rPr altLang="en-IN" b="1" sz="2000" lang="en-US"/>
              <a:t>t</a:t>
            </a:r>
            <a:r>
              <a:rPr altLang="en-IN" b="1" sz="2000" lang="en-US"/>
              <a:t>i</a:t>
            </a:r>
            <a:r>
              <a:rPr altLang="en-IN" b="1" sz="2000" lang="en-US"/>
              <a:t>o</a:t>
            </a:r>
            <a:r>
              <a:rPr altLang="en-IN" b="1" sz="2000" lang="en-US"/>
              <a:t>n</a:t>
            </a:r>
            <a:r>
              <a:rPr altLang="en-IN" b="1" sz="2000" lang="en-US"/>
              <a:t>,</a:t>
            </a:r>
            <a:r>
              <a:rPr altLang="en-IN" b="1" sz="2000" lang="en-US"/>
              <a:t> </a:t>
            </a:r>
            <a:r>
              <a:rPr altLang="en-IN" b="1" sz="2000" lang="en-US"/>
              <a:t>a</a:t>
            </a:r>
            <a:r>
              <a:rPr altLang="en-IN" b="1" sz="2000" lang="en-US"/>
              <a:t>n</a:t>
            </a:r>
            <a:r>
              <a:rPr altLang="en-IN" b="1" sz="2000" lang="en-US"/>
              <a:t>d</a:t>
            </a:r>
            <a:r>
              <a:rPr altLang="en-IN" b="1" sz="2000" lang="en-US"/>
              <a:t> </a:t>
            </a:r>
            <a:r>
              <a:rPr altLang="en-IN" b="1" sz="2000" lang="en-US"/>
              <a:t>h</a:t>
            </a:r>
            <a:r>
              <a:rPr altLang="en-IN" b="1" sz="2000" lang="en-US"/>
              <a:t>y</a:t>
            </a:r>
            <a:r>
              <a:rPr altLang="en-IN" b="1" sz="2000" lang="en-US"/>
              <a:t>p</a:t>
            </a:r>
            <a:r>
              <a:rPr altLang="en-IN" b="1" sz="2000" lang="en-US"/>
              <a:t>e</a:t>
            </a:r>
            <a:r>
              <a:rPr altLang="en-IN" b="1" sz="2000" lang="en-US"/>
              <a:t>r</a:t>
            </a:r>
            <a:r>
              <a:rPr altLang="en-IN" b="1" sz="2000" lang="en-US"/>
              <a:t>-</a:t>
            </a:r>
            <a:r>
              <a:rPr altLang="en-IN" b="1" sz="2000" lang="en-US"/>
              <a:t>r</a:t>
            </a:r>
            <a:r>
              <a:rPr altLang="en-IN" b="1" sz="2000" lang="en-US"/>
              <a:t>e</a:t>
            </a:r>
            <a:r>
              <a:rPr altLang="en-IN" b="1" sz="2000" lang="en-US"/>
              <a:t>a</a:t>
            </a:r>
            <a:r>
              <a:rPr altLang="en-IN" b="1" sz="2000" lang="en-US"/>
              <a:t>l</a:t>
            </a:r>
            <a:r>
              <a:rPr altLang="en-IN" b="1" sz="2000" lang="en-US"/>
              <a:t>i</a:t>
            </a:r>
            <a:r>
              <a:rPr altLang="en-IN" b="1" sz="2000" lang="en-US"/>
              <a:t>s</a:t>
            </a:r>
            <a:r>
              <a:rPr altLang="en-IN" b="1" sz="2000" lang="en-US"/>
              <a:t>t</a:t>
            </a:r>
            <a:r>
              <a:rPr altLang="en-IN" b="1" sz="2000" lang="en-US"/>
              <a:t>i</a:t>
            </a:r>
            <a:r>
              <a:rPr altLang="en-IN" b="1" sz="2000" lang="en-US"/>
              <a:t>c</a:t>
            </a:r>
            <a:r>
              <a:rPr altLang="en-IN" b="1" sz="2000" lang="en-US"/>
              <a:t> </a:t>
            </a:r>
            <a:r>
              <a:rPr altLang="en-IN" b="1" sz="2000" lang="en-US"/>
              <a:t>s</a:t>
            </a:r>
            <a:r>
              <a:rPr altLang="en-IN" b="1" sz="2000" lang="en-US"/>
              <a:t>i</a:t>
            </a:r>
            <a:r>
              <a:rPr altLang="en-IN" b="1" sz="2000" lang="en-US"/>
              <a:t>m</a:t>
            </a:r>
            <a:r>
              <a:rPr altLang="en-IN" b="1" sz="2000" lang="en-US"/>
              <a:t>u</a:t>
            </a:r>
            <a:r>
              <a:rPr altLang="en-IN" b="1" sz="2000" lang="en-US"/>
              <a:t>l</a:t>
            </a:r>
            <a:r>
              <a:rPr altLang="en-IN" b="1" sz="2000" lang="en-US"/>
              <a:t>a</a:t>
            </a:r>
            <a:r>
              <a:rPr altLang="en-IN" b="1" sz="2000" lang="en-US"/>
              <a:t>t</a:t>
            </a:r>
            <a:r>
              <a:rPr altLang="en-IN" b="1" sz="2000" lang="en-US"/>
              <a:t>i</a:t>
            </a:r>
            <a:r>
              <a:rPr altLang="en-IN" b="1" sz="2000" lang="en-US"/>
              <a:t>o</a:t>
            </a:r>
            <a:r>
              <a:rPr altLang="en-IN" b="1" sz="2000" lang="en-US"/>
              <a:t>n</a:t>
            </a:r>
            <a:r>
              <a:rPr altLang="en-IN" b="1" sz="2000" lang="en-US"/>
              <a:t>s</a:t>
            </a:r>
            <a:endParaRPr b="1"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98" name=""/>
          <p:cNvSpPr>
            <a:spLocks noGrp="1"/>
          </p:cNvSpPr>
          <p:nvPr>
            <p:ph type="title"/>
          </p:nvPr>
        </p:nvSpPr>
        <p:spPr/>
        <p:txBody>
          <a:bodyPr/>
          <a:p>
            <a:endParaRPr lang="en-GB"/>
          </a:p>
        </p:txBody>
      </p:sp>
      <p:sp>
        <p:nvSpPr>
          <p:cNvPr id="1048699" name=""/>
          <p:cNvSpPr>
            <a:spLocks noGrp="1"/>
          </p:cNvSpPr>
          <p:nvPr>
            <p:ph type="body" idx="1"/>
          </p:nvPr>
        </p:nvSpPr>
        <p:spPr/>
        <p:txBody>
          <a:bodyPr/>
          <a:p>
            <a:endParaRPr lang="en-GB"/>
          </a:p>
        </p:txBody>
      </p:sp>
      <p:pic>
        <p:nvPicPr>
          <p:cNvPr id="2097164" name=""/>
          <p:cNvPicPr>
            <a:picLocks/>
          </p:cNvPicPr>
          <p:nvPr/>
        </p:nvPicPr>
        <p:blipFill>
          <a:blip xmlns:r="http://schemas.openxmlformats.org/officeDocument/2006/relationships" r:embed="rId1"/>
          <a:stretch>
            <a:fillRect/>
          </a:stretch>
        </p:blipFill>
        <p:spPr>
          <a:xfrm rot="0">
            <a:off x="-1287307" y="-263549"/>
            <a:ext cx="11406637" cy="7592762"/>
          </a:xfrm>
          <a:prstGeom prst="rect"/>
        </p:spPr>
      </p:pic>
      <p:sp>
        <p:nvSpPr>
          <p:cNvPr id="1048700" name=""/>
          <p:cNvSpPr txBox="1"/>
          <p:nvPr/>
        </p:nvSpPr>
        <p:spPr>
          <a:xfrm>
            <a:off x="416010" y="1314769"/>
            <a:ext cx="4000000" cy="789940"/>
          </a:xfrm>
          <a:prstGeom prst="rect"/>
        </p:spPr>
        <p:txBody>
          <a:bodyPr rtlCol="0" wrap="square">
            <a:spAutoFit/>
          </a:bodyPr>
          <a:p>
            <a:r>
              <a:rPr altLang="en-IN" b="1" sz="4000" lang="en-US">
                <a:solidFill>
                  <a:srgbClr val="000000"/>
                </a:solidFill>
                <a:latin typeface="Noto Sans Multani"/>
                <a:cs typeface="Noto Sans Multani"/>
              </a:rPr>
              <a:t>C</a:t>
            </a:r>
            <a:r>
              <a:rPr altLang="en-IN" b="1" sz="4000" lang="en-US">
                <a:solidFill>
                  <a:srgbClr val="000000"/>
                </a:solidFill>
                <a:latin typeface="Noto Sans Multani"/>
                <a:cs typeface="Noto Sans Multani"/>
              </a:rPr>
              <a:t>o</a:t>
            </a:r>
            <a:r>
              <a:rPr altLang="en-IN" b="1" sz="4000" lang="en-US">
                <a:solidFill>
                  <a:srgbClr val="000000"/>
                </a:solidFill>
                <a:latin typeface="Noto Sans Multani"/>
                <a:cs typeface="Noto Sans Multani"/>
              </a:rPr>
              <a:t>n</a:t>
            </a:r>
            <a:r>
              <a:rPr altLang="en-IN" b="1" sz="4000" lang="en-US">
                <a:solidFill>
                  <a:srgbClr val="000000"/>
                </a:solidFill>
                <a:latin typeface="Noto Sans Multani"/>
                <a:cs typeface="Noto Sans Multani"/>
              </a:rPr>
              <a:t>c</a:t>
            </a:r>
            <a:r>
              <a:rPr altLang="en-IN" b="1" sz="4000" lang="en-US">
                <a:solidFill>
                  <a:srgbClr val="000000"/>
                </a:solidFill>
                <a:latin typeface="Noto Sans Multani"/>
                <a:cs typeface="Noto Sans Multani"/>
              </a:rPr>
              <a:t>l</a:t>
            </a:r>
            <a:r>
              <a:rPr altLang="en-IN" b="1" sz="4000" lang="en-US">
                <a:solidFill>
                  <a:srgbClr val="000000"/>
                </a:solidFill>
                <a:latin typeface="Noto Sans Multani"/>
                <a:cs typeface="Noto Sans Multani"/>
              </a:rPr>
              <a:t>u</a:t>
            </a:r>
            <a:r>
              <a:rPr altLang="en-IN" b="1" sz="4000" lang="en-US">
                <a:solidFill>
                  <a:srgbClr val="000000"/>
                </a:solidFill>
                <a:latin typeface="Noto Sans Multani"/>
                <a:cs typeface="Noto Sans Multani"/>
              </a:rPr>
              <a:t>sion</a:t>
            </a:r>
            <a:r>
              <a:rPr altLang="en-IN" b="1" sz="4000" lang="en-US">
                <a:solidFill>
                  <a:srgbClr val="000000"/>
                </a:solidFill>
                <a:latin typeface="Noto Sans Multani"/>
                <a:cs typeface="Noto Sans Multani"/>
              </a:rPr>
              <a:t> </a:t>
            </a:r>
            <a:endParaRPr b="1" sz="2800" lang="en-GB">
              <a:solidFill>
                <a:srgbClr val="000000"/>
              </a:solidFill>
              <a:latin typeface="Noto Sans Multani"/>
              <a:cs typeface="Noto Sans Multani"/>
            </a:endParaRPr>
          </a:p>
        </p:txBody>
      </p:sp>
      <p:sp>
        <p:nvSpPr>
          <p:cNvPr id="1048702" name=""/>
          <p:cNvSpPr txBox="1"/>
          <p:nvPr/>
        </p:nvSpPr>
        <p:spPr>
          <a:xfrm>
            <a:off x="714625" y="2424589"/>
            <a:ext cx="7714751" cy="2606041"/>
          </a:xfrm>
          <a:prstGeom prst="rect"/>
        </p:spPr>
        <p:txBody>
          <a:bodyPr rtlCol="0" wrap="square">
            <a:spAutoFit/>
          </a:bodyPr>
          <a:p>
            <a:r>
              <a:rPr altLang="en-IN" b="1" sz="2800" lang="en-US">
                <a:solidFill>
                  <a:srgbClr val="000000"/>
                </a:solidFill>
              </a:rPr>
              <a:t>With Al-driven testing, cheat detection, and analytics, games become more secure and well-balanced.</a:t>
            </a:r>
            <a:endParaRPr b="1" sz="2800" lang="en-GB">
              <a:solidFill>
                <a:srgbClr val="000000"/>
              </a:solidFill>
            </a:endParaRPr>
          </a:p>
          <a:p>
            <a:r>
              <a:rPr altLang="en-IN" b="1" sz="2800" lang="en-US">
                <a:solidFill>
                  <a:srgbClr val="000000"/>
                </a:solidFill>
              </a:rPr>
              <a:t>As Al continues to evolve, the future of gaming will feature even more immersive, adaptive, and creative experiences.</a:t>
            </a:r>
            <a:endParaRPr b="1"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8" name=""/>
        <p:cNvGrpSpPr/>
        <p:nvPr/>
      </p:nvGrpSpPr>
      <p:grpSpPr>
        <a:xfrm>
          <a:off x="0" y="0"/>
          <a:ext cx="0" cy="0"/>
          <a:chOff x="0" y="0"/>
          <a:chExt cx="0" cy="0"/>
        </a:xfrm>
      </p:grpSpPr>
      <p:sp>
        <p:nvSpPr>
          <p:cNvPr id="1048596" name=""/>
          <p:cNvSpPr>
            <a:spLocks noGrp="1"/>
          </p:cNvSpPr>
          <p:nvPr>
            <p:ph type="title"/>
          </p:nvPr>
        </p:nvSpPr>
        <p:spPr>
          <a:xfrm>
            <a:off x="262445" y="900957"/>
            <a:ext cx="7886700" cy="1325563"/>
          </a:xfrm>
        </p:spPr>
        <p:txBody>
          <a:bodyPr/>
          <a:p>
            <a:r>
              <a:rPr altLang="en-IN" b="1" lang="en-US">
                <a:latin typeface="Noto Sans Multani"/>
                <a:cs typeface="Noto Sans Multani"/>
              </a:rPr>
              <a:t>P</a:t>
            </a:r>
            <a:r>
              <a:rPr altLang="en-IN" b="1" lang="en-US">
                <a:latin typeface="Noto Sans Multani"/>
                <a:cs typeface="Noto Sans Multani"/>
              </a:rPr>
              <a:t>R</a:t>
            </a:r>
            <a:r>
              <a:rPr altLang="en-IN" b="1" lang="en-US">
                <a:latin typeface="Noto Sans Multani"/>
                <a:cs typeface="Noto Sans Multani"/>
              </a:rPr>
              <a:t>O</a:t>
            </a:r>
            <a:r>
              <a:rPr altLang="en-IN" b="1" lang="en-US">
                <a:latin typeface="Noto Sans Multani"/>
                <a:cs typeface="Noto Sans Multani"/>
              </a:rPr>
              <a:t>J</a:t>
            </a:r>
            <a:r>
              <a:rPr altLang="en-IN" b="1" lang="en-US">
                <a:latin typeface="Noto Sans Multani"/>
                <a:cs typeface="Noto Sans Multani"/>
              </a:rPr>
              <a:t>ECT</a:t>
            </a:r>
            <a:r>
              <a:rPr altLang="en-IN" b="1" lang="en-US">
                <a:latin typeface="Noto Sans Multani"/>
                <a:cs typeface="Noto Sans Multani"/>
              </a:rPr>
              <a:t> </a:t>
            </a:r>
            <a:r>
              <a:rPr altLang="en-IN" b="1" lang="en-US">
                <a:latin typeface="Noto Sans Multani"/>
                <a:cs typeface="Noto Sans Multani"/>
              </a:rPr>
              <a:t>TITTLE</a:t>
            </a:r>
            <a:r>
              <a:rPr altLang="en-IN" b="1" lang="en-US">
                <a:latin typeface="Noto Sans Multani"/>
                <a:cs typeface="Noto Sans Multani"/>
              </a:rPr>
              <a:t> </a:t>
            </a:r>
            <a:endParaRPr b="1" lang="en-GB">
              <a:latin typeface="Noto Sans Multani"/>
              <a:cs typeface="Noto Sans Multani"/>
            </a:endParaRPr>
          </a:p>
        </p:txBody>
      </p:sp>
      <p:sp>
        <p:nvSpPr>
          <p:cNvPr id="1048697" name=""/>
          <p:cNvSpPr txBox="1"/>
          <p:nvPr/>
        </p:nvSpPr>
        <p:spPr>
          <a:xfrm>
            <a:off x="2572000" y="3219450"/>
            <a:ext cx="4000000" cy="789939"/>
          </a:xfrm>
          <a:prstGeom prst="rect"/>
        </p:spPr>
        <p:txBody>
          <a:bodyPr rtlCol="0" wrap="square">
            <a:spAutoFit/>
          </a:bodyPr>
          <a:p>
            <a:r>
              <a:rPr altLang="en-IN" b="1" sz="4000" lang="en-US">
                <a:solidFill>
                  <a:srgbClr val="000000"/>
                </a:solidFill>
                <a:latin typeface="Noto Sans Multani"/>
                <a:cs typeface="Noto Sans Multani"/>
              </a:rPr>
              <a:t>A</a:t>
            </a:r>
            <a:r>
              <a:rPr altLang="en-IN" b="1" sz="4000" lang="en-US">
                <a:solidFill>
                  <a:srgbClr val="000000"/>
                </a:solidFill>
                <a:latin typeface="Noto Sans Multani"/>
                <a:cs typeface="Noto Sans Multani"/>
              </a:rPr>
              <a:t>i</a:t>
            </a:r>
            <a:r>
              <a:rPr altLang="en-IN" b="1" sz="4000" lang="en-US">
                <a:solidFill>
                  <a:srgbClr val="000000"/>
                </a:solidFill>
                <a:latin typeface="Noto Sans Multani"/>
                <a:cs typeface="Noto Sans Multani"/>
              </a:rPr>
              <a:t> </a:t>
            </a:r>
            <a:r>
              <a:rPr altLang="en-IN" b="1" sz="4000" lang="en-US">
                <a:solidFill>
                  <a:srgbClr val="000000"/>
                </a:solidFill>
                <a:latin typeface="Noto Sans Multani"/>
                <a:cs typeface="Noto Sans Multani"/>
              </a:rPr>
              <a:t>i</a:t>
            </a:r>
            <a:r>
              <a:rPr altLang="en-IN" b="1" sz="4000" lang="en-US">
                <a:solidFill>
                  <a:srgbClr val="000000"/>
                </a:solidFill>
                <a:latin typeface="Noto Sans Multani"/>
                <a:cs typeface="Noto Sans Multani"/>
              </a:rPr>
              <a:t>n</a:t>
            </a:r>
            <a:r>
              <a:rPr altLang="en-IN" b="1" sz="4000" lang="en-US">
                <a:solidFill>
                  <a:srgbClr val="000000"/>
                </a:solidFill>
                <a:latin typeface="Noto Sans Multani"/>
                <a:cs typeface="Noto Sans Multani"/>
              </a:rPr>
              <a:t> </a:t>
            </a:r>
            <a:r>
              <a:rPr altLang="en-IN" b="1" sz="4000" lang="en-US">
                <a:solidFill>
                  <a:srgbClr val="000000"/>
                </a:solidFill>
                <a:latin typeface="Noto Sans Multani"/>
                <a:cs typeface="Noto Sans Multani"/>
              </a:rPr>
              <a:t>g</a:t>
            </a:r>
            <a:r>
              <a:rPr altLang="en-IN" b="1" sz="4000" lang="en-US">
                <a:solidFill>
                  <a:srgbClr val="000000"/>
                </a:solidFill>
                <a:latin typeface="Noto Sans Multani"/>
                <a:cs typeface="Noto Sans Multani"/>
              </a:rPr>
              <a:t>a</a:t>
            </a:r>
            <a:r>
              <a:rPr altLang="en-IN" b="1" sz="4000" lang="en-US">
                <a:solidFill>
                  <a:srgbClr val="000000"/>
                </a:solidFill>
                <a:latin typeface="Noto Sans Multani"/>
                <a:cs typeface="Noto Sans Multani"/>
              </a:rPr>
              <a:t>m</a:t>
            </a:r>
            <a:r>
              <a:rPr altLang="en-IN" b="1" sz="4000" lang="en-US">
                <a:solidFill>
                  <a:srgbClr val="000000"/>
                </a:solidFill>
                <a:latin typeface="Noto Sans Multani"/>
                <a:cs typeface="Noto Sans Multani"/>
              </a:rPr>
              <a:t>i</a:t>
            </a:r>
            <a:r>
              <a:rPr altLang="en-IN" b="1" sz="4000" lang="en-US">
                <a:solidFill>
                  <a:srgbClr val="000000"/>
                </a:solidFill>
                <a:latin typeface="Noto Sans Multani"/>
                <a:cs typeface="Noto Sans Multani"/>
              </a:rPr>
              <a:t>n</a:t>
            </a:r>
            <a:r>
              <a:rPr altLang="en-IN" b="1" sz="4000" lang="en-US">
                <a:solidFill>
                  <a:srgbClr val="000000"/>
                </a:solidFill>
                <a:latin typeface="Noto Sans Multani"/>
                <a:cs typeface="Noto Sans Multani"/>
              </a:rPr>
              <a:t>g</a:t>
            </a:r>
            <a:r>
              <a:rPr altLang="en-IN" b="1" sz="4000" lang="en-IN">
                <a:solidFill>
                  <a:srgbClr val="000000"/>
                </a:solidFill>
                <a:latin typeface="Noto Sans Multani"/>
                <a:cs typeface="Noto Sans Multani"/>
              </a:rPr>
              <a:t>🎮</a:t>
            </a:r>
            <a:endParaRPr b="1" sz="2800" lang="en-GB">
              <a:solidFill>
                <a:srgbClr val="000000"/>
              </a:solidFill>
              <a:latin typeface="Noto Sans Multani"/>
              <a:cs typeface="Noto Sans Multan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0" name=""/>
        <p:cNvGrpSpPr/>
        <p:nvPr/>
      </p:nvGrpSpPr>
      <p:grpSpPr>
        <a:xfrm>
          <a:off x="0" y="0"/>
          <a:ext cx="0" cy="0"/>
          <a:chOff x="0" y="0"/>
          <a:chExt cx="0" cy="0"/>
        </a:xfrm>
      </p:grpSpPr>
      <p:sp>
        <p:nvSpPr>
          <p:cNvPr id="1048603" name=""/>
          <p:cNvSpPr txBox="1"/>
          <p:nvPr/>
        </p:nvSpPr>
        <p:spPr>
          <a:xfrm>
            <a:off x="896885" y="1365570"/>
            <a:ext cx="4000000" cy="789940"/>
          </a:xfrm>
          <a:prstGeom prst="rect"/>
        </p:spPr>
        <p:txBody>
          <a:bodyPr rtlCol="0" wrap="square">
            <a:spAutoFit/>
          </a:bodyPr>
          <a:p>
            <a:r>
              <a:rPr altLang="en-IN" b="1" sz="4000" lang="en-US">
                <a:solidFill>
                  <a:srgbClr val="000000"/>
                </a:solidFill>
                <a:latin typeface="Noto Sans Multani"/>
                <a:cs typeface="Noto Sans Multani"/>
              </a:rPr>
              <a:t>A</a:t>
            </a:r>
            <a:r>
              <a:rPr altLang="en-IN" b="1" sz="4000" lang="en-US">
                <a:solidFill>
                  <a:srgbClr val="000000"/>
                </a:solidFill>
                <a:latin typeface="Noto Sans Multani"/>
                <a:cs typeface="Noto Sans Multani"/>
              </a:rPr>
              <a:t>G</a:t>
            </a:r>
            <a:r>
              <a:rPr altLang="en-IN" b="1" sz="4000" lang="en-US">
                <a:solidFill>
                  <a:srgbClr val="000000"/>
                </a:solidFill>
                <a:latin typeface="Noto Sans Multani"/>
                <a:cs typeface="Noto Sans Multani"/>
              </a:rPr>
              <a:t>E</a:t>
            </a:r>
            <a:r>
              <a:rPr altLang="en-IN" b="1" sz="4000" lang="en-US">
                <a:solidFill>
                  <a:srgbClr val="000000"/>
                </a:solidFill>
                <a:latin typeface="Noto Sans Multani"/>
                <a:cs typeface="Noto Sans Multani"/>
              </a:rPr>
              <a:t>N</a:t>
            </a:r>
            <a:r>
              <a:rPr altLang="en-IN" b="1" sz="4000" lang="en-US">
                <a:solidFill>
                  <a:srgbClr val="000000"/>
                </a:solidFill>
                <a:latin typeface="Noto Sans Multani"/>
                <a:cs typeface="Noto Sans Multani"/>
              </a:rPr>
              <a:t>D</a:t>
            </a:r>
            <a:r>
              <a:rPr altLang="en-IN" b="1" sz="4000" lang="en-US">
                <a:solidFill>
                  <a:srgbClr val="000000"/>
                </a:solidFill>
                <a:latin typeface="Noto Sans Multani"/>
                <a:cs typeface="Noto Sans Multani"/>
              </a:rPr>
              <a:t>A</a:t>
            </a:r>
            <a:endParaRPr b="1" sz="2800" lang="en-GB">
              <a:solidFill>
                <a:srgbClr val="000000"/>
              </a:solidFill>
              <a:latin typeface="Noto Sans Multani"/>
              <a:cs typeface="Noto Sans Multani"/>
            </a:endParaRPr>
          </a:p>
        </p:txBody>
      </p:sp>
      <p:sp>
        <p:nvSpPr>
          <p:cNvPr id="1048604" name=""/>
          <p:cNvSpPr txBox="1"/>
          <p:nvPr/>
        </p:nvSpPr>
        <p:spPr>
          <a:xfrm>
            <a:off x="1804890" y="2412105"/>
            <a:ext cx="6183990" cy="3863340"/>
          </a:xfrm>
          <a:prstGeom prst="rect"/>
        </p:spPr>
        <p:txBody>
          <a:bodyPr rtlCol="0" wrap="square">
            <a:spAutoFit/>
          </a:bodyPr>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altLang="en-IN" b="1" sz="2800" lang="en-US">
                <a:solidFill>
                  <a:srgbClr val="000000"/>
                </a:solidFill>
                <a:latin typeface="Arial"/>
              </a:rPr>
              <a:t>1.Problem Statement</a:t>
            </a:r>
            <a:endParaRPr b="1" sz="2800" lang="en-GB">
              <a:solidFill>
                <a:srgbClr val="000000"/>
              </a:solidFill>
            </a:endParaRPr>
          </a:p>
          <a:p>
            <a:r>
              <a:rPr altLang="en-IN" b="1" sz="2800" lang="en-US">
                <a:solidFill>
                  <a:srgbClr val="000000"/>
                </a:solidFill>
                <a:latin typeface="Arial"/>
              </a:rPr>
              <a:t>2. Project Overview</a:t>
            </a:r>
            <a:endParaRPr b="1" sz="2800" lang="en-GB">
              <a:solidFill>
                <a:srgbClr val="000000"/>
              </a:solidFill>
            </a:endParaRPr>
          </a:p>
          <a:p>
            <a:r>
              <a:rPr altLang="en-IN" b="1" sz="2800" lang="en-US">
                <a:solidFill>
                  <a:srgbClr val="000000"/>
                </a:solidFill>
                <a:latin typeface="Arial"/>
              </a:rPr>
              <a:t>3.End Users</a:t>
            </a:r>
            <a:endParaRPr b="1" sz="2800" lang="en-GB">
              <a:solidFill>
                <a:srgbClr val="000000"/>
              </a:solidFill>
            </a:endParaRPr>
          </a:p>
          <a:p>
            <a:r>
              <a:rPr altLang="en-IN" b="1" sz="2800" lang="en-US">
                <a:solidFill>
                  <a:srgbClr val="000000"/>
                </a:solidFill>
                <a:latin typeface="Arial"/>
              </a:rPr>
              <a:t>4. Tools and Technologies</a:t>
            </a:r>
            <a:endParaRPr b="1" sz="2800" lang="en-GB">
              <a:solidFill>
                <a:srgbClr val="000000"/>
              </a:solidFill>
            </a:endParaRPr>
          </a:p>
          <a:p>
            <a:r>
              <a:rPr altLang="en-IN" b="1" sz="2800" lang="en-US">
                <a:solidFill>
                  <a:srgbClr val="000000"/>
                </a:solidFill>
                <a:latin typeface="Arial"/>
              </a:rPr>
              <a:t>5. Portfolio design and Layout</a:t>
            </a:r>
            <a:endParaRPr b="1" sz="2800" lang="en-GB">
              <a:solidFill>
                <a:srgbClr val="000000"/>
              </a:solidFill>
            </a:endParaRPr>
          </a:p>
          <a:p>
            <a:r>
              <a:rPr altLang="en-IN" b="1" sz="2800" lang="en-US">
                <a:solidFill>
                  <a:srgbClr val="000000"/>
                </a:solidFill>
                <a:latin typeface="Arial"/>
              </a:rPr>
              <a:t>6. Features and Functionality</a:t>
            </a:r>
            <a:endParaRPr b="1" sz="2800" lang="en-GB">
              <a:solidFill>
                <a:srgbClr val="000000"/>
              </a:solidFill>
            </a:endParaRPr>
          </a:p>
          <a:p>
            <a:r>
              <a:rPr altLang="en-IN" b="1" sz="2800" lang="en-US">
                <a:solidFill>
                  <a:srgbClr val="000000"/>
                </a:solidFill>
                <a:latin typeface="Arial"/>
              </a:rPr>
              <a:t>7.Results and Screenshots</a:t>
            </a:r>
            <a:endParaRPr b="1" sz="2800" lang="en-GB">
              <a:solidFill>
                <a:srgbClr val="000000"/>
              </a:solidFill>
            </a:endParaRPr>
          </a:p>
          <a:p>
            <a:r>
              <a:rPr altLang="en-IN" b="1" sz="2800" lang="en-US">
                <a:solidFill>
                  <a:srgbClr val="000000"/>
                </a:solidFill>
                <a:latin typeface="Arial"/>
              </a:rPr>
              <a:t>8.Conclusion</a:t>
            </a:r>
            <a:endParaRPr b="1" sz="2800" lang="en-GB">
              <a:solidFill>
                <a:srgbClr val="000000"/>
              </a:solidFill>
            </a:endParaRPr>
          </a:p>
          <a:p>
            <a:r>
              <a:rPr altLang="en-IN" b="1" sz="2800" lang="en-US">
                <a:solidFill>
                  <a:srgbClr val="000000"/>
                </a:solidFill>
                <a:latin typeface="Arial"/>
              </a:rPr>
              <a:t>9.Github Link</a:t>
            </a:r>
            <a:endParaRPr b="1" sz="2800" lang="en-GB">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5" name=""/>
          <p:cNvSpPr>
            <a:spLocks noGrp="1"/>
          </p:cNvSpPr>
          <p:nvPr>
            <p:ph type="title"/>
          </p:nvPr>
        </p:nvSpPr>
        <p:spPr/>
        <p:txBody>
          <a:bodyPr/>
          <a:p>
            <a:endParaRPr lang="en-GB"/>
          </a:p>
        </p:txBody>
      </p:sp>
      <p:sp>
        <p:nvSpPr>
          <p:cNvPr id="1048606" name=""/>
          <p:cNvSpPr>
            <a:spLocks noGrp="1"/>
          </p:cNvSpPr>
          <p:nvPr>
            <p:ph type="body" idx="1"/>
          </p:nvPr>
        </p:nvSpPr>
        <p:spPr/>
        <p:txBody>
          <a:bodyPr/>
          <a:p>
            <a:endParaRPr lang="en-GB"/>
          </a:p>
        </p:txBody>
      </p:sp>
      <p:pic>
        <p:nvPicPr>
          <p:cNvPr id="2097153" name=""/>
          <p:cNvPicPr>
            <a:picLocks/>
          </p:cNvPicPr>
          <p:nvPr/>
        </p:nvPicPr>
        <p:blipFill>
          <a:blip xmlns:r="http://schemas.openxmlformats.org/officeDocument/2006/relationships" r:embed="rId1"/>
          <a:stretch>
            <a:fillRect/>
          </a:stretch>
        </p:blipFill>
        <p:spPr>
          <a:xfrm rot="0">
            <a:off x="-248649" y="-535944"/>
            <a:ext cx="10772439" cy="8040209"/>
          </a:xfrm>
          <a:prstGeom prst="rect"/>
        </p:spPr>
      </p:pic>
      <p:sp>
        <p:nvSpPr>
          <p:cNvPr id="1048607" name=""/>
          <p:cNvSpPr txBox="1"/>
          <p:nvPr/>
        </p:nvSpPr>
        <p:spPr>
          <a:xfrm>
            <a:off x="303597" y="1072197"/>
            <a:ext cx="5792432" cy="637541"/>
          </a:xfrm>
          <a:prstGeom prst="rect"/>
        </p:spPr>
        <p:txBody>
          <a:bodyPr rtlCol="0" wrap="square">
            <a:spAutoFit/>
          </a:bodyPr>
          <a:p>
            <a:r>
              <a:rPr altLang="en-IN" b="1" sz="3200" lang="en-US">
                <a:solidFill>
                  <a:srgbClr val="000000"/>
                </a:solidFill>
                <a:latin typeface="Noto Sans Multani"/>
                <a:cs typeface="Noto Sans Multani"/>
              </a:rPr>
              <a:t>P</a:t>
            </a:r>
            <a:r>
              <a:rPr altLang="en-IN" b="1" sz="3200" lang="en-US">
                <a:solidFill>
                  <a:srgbClr val="000000"/>
                </a:solidFill>
                <a:latin typeface="Noto Sans Multani"/>
                <a:cs typeface="Noto Sans Multani"/>
              </a:rPr>
              <a:t>R</a:t>
            </a:r>
            <a:r>
              <a:rPr altLang="en-IN" b="1" sz="3200" lang="en-US">
                <a:solidFill>
                  <a:srgbClr val="000000"/>
                </a:solidFill>
                <a:latin typeface="Noto Sans Multani"/>
                <a:cs typeface="Noto Sans Multani"/>
              </a:rPr>
              <a:t>O</a:t>
            </a:r>
            <a:r>
              <a:rPr altLang="en-IN" b="1" sz="3200" lang="en-US">
                <a:solidFill>
                  <a:srgbClr val="000000"/>
                </a:solidFill>
                <a:latin typeface="Noto Sans Multani"/>
                <a:cs typeface="Noto Sans Multani"/>
              </a:rPr>
              <a:t>BLEM</a:t>
            </a:r>
            <a:r>
              <a:rPr altLang="en-IN" b="1" sz="3200" lang="en-US">
                <a:solidFill>
                  <a:srgbClr val="000000"/>
                </a:solidFill>
                <a:latin typeface="Noto Sans Multani"/>
                <a:cs typeface="Noto Sans Multani"/>
              </a:rPr>
              <a:t> </a:t>
            </a:r>
            <a:r>
              <a:rPr altLang="en-IN" b="1" sz="3200" lang="en-US">
                <a:solidFill>
                  <a:srgbClr val="000000"/>
                </a:solidFill>
                <a:latin typeface="Noto Sans Multani"/>
                <a:cs typeface="Noto Sans Multani"/>
              </a:rPr>
              <a:t>S</a:t>
            </a:r>
            <a:r>
              <a:rPr altLang="en-IN" b="1" sz="3200" lang="en-US">
                <a:solidFill>
                  <a:srgbClr val="000000"/>
                </a:solidFill>
                <a:latin typeface="Noto Sans Multani"/>
                <a:cs typeface="Noto Sans Multani"/>
              </a:rPr>
              <a:t>T</a:t>
            </a:r>
            <a:r>
              <a:rPr altLang="en-IN" b="1" sz="3200" lang="en-US">
                <a:solidFill>
                  <a:srgbClr val="000000"/>
                </a:solidFill>
                <a:latin typeface="Noto Sans Multani"/>
                <a:cs typeface="Noto Sans Multani"/>
              </a:rPr>
              <a:t>ATEMENT</a:t>
            </a:r>
            <a:r>
              <a:rPr altLang="en-IN" b="1" sz="3200" lang="en-US">
                <a:solidFill>
                  <a:srgbClr val="000000"/>
                </a:solidFill>
                <a:latin typeface="Noto Sans Multani"/>
                <a:cs typeface="Noto Sans Multani"/>
              </a:rPr>
              <a:t> </a:t>
            </a:r>
            <a:endParaRPr sz="2800" lang="en-GB">
              <a:solidFill>
                <a:srgbClr val="000000"/>
              </a:solidFill>
              <a:latin typeface="Noto Sans Multani"/>
              <a:cs typeface="Noto Sans Multani"/>
            </a:endParaRPr>
          </a:p>
        </p:txBody>
      </p:sp>
      <p:sp>
        <p:nvSpPr>
          <p:cNvPr id="1048608" name=""/>
          <p:cNvSpPr txBox="1"/>
          <p:nvPr/>
        </p:nvSpPr>
        <p:spPr>
          <a:xfrm>
            <a:off x="843922" y="2226311"/>
            <a:ext cx="8300078" cy="3863340"/>
          </a:xfrm>
          <a:prstGeom prst="rect"/>
        </p:spPr>
        <p:txBody>
          <a:bodyPr rtlCol="0" wrap="square">
            <a:spAutoFit/>
          </a:bodyPr>
          <a:p>
            <a:r>
              <a:rPr altLang="en-IN" b="1" sz="2800" lang="en-US">
                <a:solidFill>
                  <a:srgbClr val="000000"/>
                </a:solidFill>
              </a:rPr>
              <a:t>The gaming industry is rapidly evolving, with increasing demand for immersive experiences, realistic environments, and intelligent gameplay. Traditional game design methods often struggle to meet player expectations due to limitations in pre-programmed behaviors, static difficulty levels, and repetitive gameplay patterns. Players seek dynamic, personalized, and adaptive experiences that respond to their actions in real time.</a:t>
            </a:r>
            <a:endParaRPr b="1"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9" name=""/>
          <p:cNvSpPr>
            <a:spLocks noGrp="1"/>
          </p:cNvSpPr>
          <p:nvPr>
            <p:ph type="title"/>
          </p:nvPr>
        </p:nvSpPr>
        <p:spPr/>
        <p:txBody>
          <a:bodyPr/>
          <a:p>
            <a:endParaRPr lang="en-GB"/>
          </a:p>
        </p:txBody>
      </p:sp>
      <p:sp>
        <p:nvSpPr>
          <p:cNvPr id="1048610" name=""/>
          <p:cNvSpPr>
            <a:spLocks noGrp="1"/>
          </p:cNvSpPr>
          <p:nvPr>
            <p:ph type="body" idx="1"/>
          </p:nvPr>
        </p:nvSpPr>
        <p:spPr/>
        <p:txBody>
          <a:bodyPr/>
          <a:p>
            <a:endParaRPr lang="en-GB"/>
          </a:p>
        </p:txBody>
      </p:sp>
      <p:pic>
        <p:nvPicPr>
          <p:cNvPr id="2097154" name=""/>
          <p:cNvPicPr>
            <a:picLocks/>
          </p:cNvPicPr>
          <p:nvPr/>
        </p:nvPicPr>
        <p:blipFill>
          <a:blip xmlns:r="http://schemas.openxmlformats.org/officeDocument/2006/relationships" r:embed="rId1"/>
          <a:stretch>
            <a:fillRect/>
          </a:stretch>
        </p:blipFill>
        <p:spPr>
          <a:xfrm rot="0">
            <a:off x="-465669" y="0"/>
            <a:ext cx="10075339" cy="7748878"/>
          </a:xfrm>
          <a:prstGeom prst="rect"/>
        </p:spPr>
      </p:pic>
      <p:sp>
        <p:nvSpPr>
          <p:cNvPr id="1048611" name=""/>
          <p:cNvSpPr txBox="1"/>
          <p:nvPr/>
        </p:nvSpPr>
        <p:spPr>
          <a:xfrm>
            <a:off x="0" y="1709738"/>
            <a:ext cx="6455956" cy="688340"/>
          </a:xfrm>
          <a:prstGeom prst="rect"/>
        </p:spPr>
        <p:txBody>
          <a:bodyPr rtlCol="0" wrap="square">
            <a:spAutoFit/>
          </a:bodyPr>
          <a:p>
            <a:r>
              <a:rPr altLang="en-IN" b="1" sz="3600" lang="en-US">
                <a:solidFill>
                  <a:srgbClr val="000000"/>
                </a:solidFill>
                <a:latin typeface="Noto Sans Gujarati"/>
                <a:cs typeface="Noto Sans Gujarati"/>
              </a:rPr>
              <a:t>P</a:t>
            </a:r>
            <a:r>
              <a:rPr altLang="en-IN" b="1" sz="3600" lang="en-US">
                <a:solidFill>
                  <a:srgbClr val="000000"/>
                </a:solidFill>
                <a:latin typeface="Noto Sans Gujarati"/>
                <a:cs typeface="Noto Sans Gujarati"/>
              </a:rPr>
              <a:t>R</a:t>
            </a:r>
            <a:r>
              <a:rPr altLang="en-IN" b="1" sz="3600" lang="en-US">
                <a:solidFill>
                  <a:srgbClr val="000000"/>
                </a:solidFill>
                <a:latin typeface="Noto Sans Gujarati"/>
                <a:cs typeface="Noto Sans Gujarati"/>
              </a:rPr>
              <a:t>O</a:t>
            </a:r>
            <a:r>
              <a:rPr altLang="en-IN" b="1" sz="3600" lang="en-US">
                <a:solidFill>
                  <a:srgbClr val="000000"/>
                </a:solidFill>
                <a:latin typeface="Noto Sans Gujarati"/>
                <a:cs typeface="Noto Sans Gujarati"/>
              </a:rPr>
              <a:t>J</a:t>
            </a:r>
            <a:r>
              <a:rPr altLang="en-IN" b="1" sz="3600" lang="en-US">
                <a:solidFill>
                  <a:srgbClr val="000000"/>
                </a:solidFill>
                <a:latin typeface="Noto Sans Gujarati"/>
                <a:cs typeface="Noto Sans Gujarati"/>
              </a:rPr>
              <a:t>ECT</a:t>
            </a:r>
            <a:r>
              <a:rPr altLang="en-IN" b="1" sz="3600" lang="en-US">
                <a:solidFill>
                  <a:srgbClr val="000000"/>
                </a:solidFill>
                <a:latin typeface="Noto Sans Gujarati"/>
                <a:cs typeface="Noto Sans Gujarati"/>
              </a:rPr>
              <a:t> </a:t>
            </a:r>
            <a:r>
              <a:rPr altLang="en-IN" b="1" sz="3600" lang="en-US">
                <a:solidFill>
                  <a:srgbClr val="000000"/>
                </a:solidFill>
                <a:latin typeface="Noto Sans Gujarati"/>
                <a:cs typeface="Noto Sans Gujarati"/>
              </a:rPr>
              <a:t>O</a:t>
            </a:r>
            <a:r>
              <a:rPr altLang="en-IN" b="1" sz="3600" lang="en-US">
                <a:solidFill>
                  <a:srgbClr val="000000"/>
                </a:solidFill>
                <a:latin typeface="Noto Sans Gujarati"/>
                <a:cs typeface="Noto Sans Gujarati"/>
              </a:rPr>
              <a:t>V</a:t>
            </a:r>
            <a:r>
              <a:rPr altLang="en-IN" b="1" sz="3600" lang="en-US">
                <a:solidFill>
                  <a:srgbClr val="000000"/>
                </a:solidFill>
                <a:latin typeface="Noto Sans Gujarati"/>
                <a:cs typeface="Noto Sans Gujarati"/>
              </a:rPr>
              <a:t>E</a:t>
            </a:r>
            <a:r>
              <a:rPr altLang="en-IN" b="1" sz="3600" lang="en-US">
                <a:solidFill>
                  <a:srgbClr val="000000"/>
                </a:solidFill>
                <a:latin typeface="Noto Sans Gujarati"/>
                <a:cs typeface="Noto Sans Gujarati"/>
              </a:rPr>
              <a:t>R</a:t>
            </a:r>
            <a:r>
              <a:rPr altLang="en-IN" b="1" sz="3600" lang="en-US">
                <a:solidFill>
                  <a:srgbClr val="000000"/>
                </a:solidFill>
                <a:latin typeface="Noto Sans Gujarati"/>
                <a:cs typeface="Noto Sans Gujarati"/>
              </a:rPr>
              <a:t>V</a:t>
            </a:r>
            <a:r>
              <a:rPr altLang="en-IN" b="1" sz="3600" lang="en-US">
                <a:solidFill>
                  <a:srgbClr val="000000"/>
                </a:solidFill>
                <a:latin typeface="Noto Sans Gujarati"/>
                <a:cs typeface="Noto Sans Gujarati"/>
              </a:rPr>
              <a:t>I</a:t>
            </a:r>
            <a:r>
              <a:rPr altLang="en-IN" b="1" sz="3600" lang="en-US">
                <a:solidFill>
                  <a:srgbClr val="000000"/>
                </a:solidFill>
                <a:latin typeface="Noto Sans Gujarati"/>
                <a:cs typeface="Noto Sans Gujarati"/>
              </a:rPr>
              <a:t>EW</a:t>
            </a:r>
            <a:r>
              <a:rPr altLang="en-IN" b="1" sz="3600" lang="en-US">
                <a:solidFill>
                  <a:srgbClr val="000000"/>
                </a:solidFill>
                <a:latin typeface="Noto Sans Gujarati"/>
                <a:cs typeface="Noto Sans Gujarati"/>
              </a:rPr>
              <a:t> </a:t>
            </a:r>
            <a:endParaRPr b="1" sz="2800" lang="en-GB">
              <a:solidFill>
                <a:srgbClr val="000000"/>
              </a:solidFill>
              <a:latin typeface="Noto Sans Gujarati"/>
              <a:cs typeface="Noto Sans Gujarati"/>
            </a:endParaRPr>
          </a:p>
        </p:txBody>
      </p:sp>
      <p:sp>
        <p:nvSpPr>
          <p:cNvPr id="1048612" name=""/>
          <p:cNvSpPr txBox="1"/>
          <p:nvPr/>
        </p:nvSpPr>
        <p:spPr>
          <a:xfrm>
            <a:off x="685433" y="2891281"/>
            <a:ext cx="7825155" cy="3025140"/>
          </a:xfrm>
          <a:prstGeom prst="rect"/>
        </p:spPr>
        <p:txBody>
          <a:bodyPr rtlCol="0" wrap="square">
            <a:spAutoFit/>
          </a:bodyPr>
          <a:p>
            <a:r>
              <a:rPr altLang="en-IN" b="1" sz="2800" lang="en-US">
                <a:solidFill>
                  <a:srgbClr val="000000"/>
                </a:solidFill>
              </a:rPr>
              <a:t>project explores the role of Artificial Intelligence (AI) in revolutionizing the gaming industry.</a:t>
            </a:r>
            <a:endParaRPr b="1" sz="2800" lang="en-GB">
              <a:solidFill>
                <a:srgbClr val="000000"/>
              </a:solidFill>
            </a:endParaRPr>
          </a:p>
          <a:p>
            <a:endParaRPr b="1" sz="2800" lang="en-GB">
              <a:solidFill>
                <a:srgbClr val="000000"/>
              </a:solidFill>
            </a:endParaRPr>
          </a:p>
          <a:p>
            <a:r>
              <a:rPr altLang="en-IN" b="1" sz="2800" lang="en-US">
                <a:solidFill>
                  <a:srgbClr val="000000"/>
                </a:solidFill>
              </a:rPr>
              <a:t>*</a:t>
            </a:r>
            <a:r>
              <a:rPr altLang="en-IN" b="1" sz="2800" lang="en-US">
                <a:solidFill>
                  <a:srgbClr val="000000"/>
                </a:solidFill>
              </a:rPr>
              <a:t>*</a:t>
            </a:r>
            <a:r>
              <a:rPr altLang="en-IN" b="1" sz="2800" lang="en-US">
                <a:solidFill>
                  <a:srgbClr val="000000"/>
                </a:solidFill>
              </a:rPr>
              <a:t> It focuses on how Al enhances player experiences, optimizes game development, and creates dynamic virtual worlds.</a:t>
            </a:r>
            <a:endParaRPr b="1" sz="2800" lang="en-GB">
              <a:solidFill>
                <a:srgbClr val="000000"/>
              </a:solidFill>
            </a:endParaRPr>
          </a:p>
          <a:p>
            <a:endParaRPr b="1"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3" name=""/>
          <p:cNvSpPr>
            <a:spLocks noGrp="1"/>
          </p:cNvSpPr>
          <p:nvPr>
            <p:ph type="title"/>
          </p:nvPr>
        </p:nvSpPr>
        <p:spPr/>
        <p:txBody>
          <a:bodyPr/>
          <a:p>
            <a:endParaRPr lang="en-GB"/>
          </a:p>
        </p:txBody>
      </p:sp>
      <p:sp>
        <p:nvSpPr>
          <p:cNvPr id="1048614" name=""/>
          <p:cNvSpPr>
            <a:spLocks noGrp="1"/>
          </p:cNvSpPr>
          <p:nvPr>
            <p:ph type="body" idx="1"/>
          </p:nvPr>
        </p:nvSpPr>
        <p:spPr/>
        <p:txBody>
          <a:bodyPr/>
          <a:p>
            <a:endParaRPr lang="en-GB"/>
          </a:p>
        </p:txBody>
      </p:sp>
      <p:pic>
        <p:nvPicPr>
          <p:cNvPr id="2097155" name=""/>
          <p:cNvPicPr>
            <a:picLocks/>
          </p:cNvPicPr>
          <p:nvPr/>
        </p:nvPicPr>
        <p:blipFill>
          <a:blip xmlns:r="http://schemas.openxmlformats.org/officeDocument/2006/relationships" r:embed="rId1"/>
          <a:stretch>
            <a:fillRect/>
          </a:stretch>
        </p:blipFill>
        <p:spPr>
          <a:xfrm rot="21582228">
            <a:off x="23323" y="-1559260"/>
            <a:ext cx="10919764" cy="9051408"/>
          </a:xfrm>
          <a:prstGeom prst="rect"/>
        </p:spPr>
      </p:pic>
      <p:sp>
        <p:nvSpPr>
          <p:cNvPr id="1048615" name=""/>
          <p:cNvSpPr txBox="1"/>
          <p:nvPr/>
        </p:nvSpPr>
        <p:spPr>
          <a:xfrm rot="21600000">
            <a:off x="623888" y="477674"/>
            <a:ext cx="4000000" cy="751839"/>
          </a:xfrm>
          <a:prstGeom prst="rect"/>
        </p:spPr>
        <p:txBody>
          <a:bodyPr rtlCol="0" wrap="square">
            <a:spAutoFit/>
          </a:bodyPr>
          <a:p>
            <a:r>
              <a:rPr altLang="en-IN" b="1" sz="4400" lang="en-US">
                <a:solidFill>
                  <a:srgbClr val="000000"/>
                </a:solidFill>
              </a:rPr>
              <a:t>End user</a:t>
            </a:r>
            <a:endParaRPr b="1" sz="2800" lang="en-GB">
              <a:solidFill>
                <a:srgbClr val="000000"/>
              </a:solidFill>
            </a:endParaRPr>
          </a:p>
        </p:txBody>
      </p:sp>
      <p:sp>
        <p:nvSpPr>
          <p:cNvPr id="1048616" name=""/>
          <p:cNvSpPr txBox="1"/>
          <p:nvPr/>
        </p:nvSpPr>
        <p:spPr>
          <a:xfrm>
            <a:off x="1060554" y="1709739"/>
            <a:ext cx="8338205" cy="2186941"/>
          </a:xfrm>
          <a:prstGeom prst="rect"/>
        </p:spPr>
        <p:txBody>
          <a:bodyPr rtlCol="0" wrap="square">
            <a:spAutoFit/>
          </a:bodyPr>
          <a:p>
            <a:r>
              <a:rPr altLang="en-IN" b="1" sz="2800" lang="en-US">
                <a:solidFill>
                  <a:srgbClr val="000000"/>
                </a:solidFill>
              </a:rPr>
              <a:t>3. Personalized Gameplay</a:t>
            </a:r>
            <a:endParaRPr b="1" sz="2800" lang="en-GB">
              <a:solidFill>
                <a:srgbClr val="000000"/>
              </a:solidFill>
            </a:endParaRPr>
          </a:p>
          <a:p>
            <a:r>
              <a:rPr altLang="en-IN" b="1" sz="2800" lang="en-US">
                <a:solidFill>
                  <a:srgbClr val="000000"/>
                </a:solidFill>
              </a:rPr>
              <a:t>***Al studies your choices and tailors storylines, levels, or loot drops.</a:t>
            </a:r>
            <a:endParaRPr b="1" sz="2800" lang="en-GB">
              <a:solidFill>
                <a:srgbClr val="000000"/>
              </a:solidFill>
            </a:endParaRPr>
          </a:p>
          <a:p>
            <a:r>
              <a:rPr altLang="en-IN" b="1" sz="2800" lang="en-US">
                <a:solidFill>
                  <a:srgbClr val="000000"/>
                </a:solidFill>
              </a:rPr>
              <a:t>Example: Games like RPGs adjust quests based on your play style.</a:t>
            </a:r>
            <a:endParaRPr b="1" sz="2800" lang="en-GB">
              <a:solidFill>
                <a:srgbClr val="000000"/>
              </a:solidFill>
            </a:endParaRPr>
          </a:p>
        </p:txBody>
      </p:sp>
      <p:sp>
        <p:nvSpPr>
          <p:cNvPr id="1048617" name=""/>
          <p:cNvSpPr txBox="1"/>
          <p:nvPr/>
        </p:nvSpPr>
        <p:spPr>
          <a:xfrm>
            <a:off x="2572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8" name=""/>
          <p:cNvSpPr>
            <a:spLocks noGrp="1"/>
          </p:cNvSpPr>
          <p:nvPr>
            <p:ph type="title"/>
          </p:nvPr>
        </p:nvSpPr>
        <p:spPr/>
        <p:txBody>
          <a:bodyPr/>
          <a:p>
            <a:endParaRPr lang="en-GB"/>
          </a:p>
        </p:txBody>
      </p:sp>
      <p:sp>
        <p:nvSpPr>
          <p:cNvPr id="1048619" name=""/>
          <p:cNvSpPr>
            <a:spLocks noGrp="1"/>
          </p:cNvSpPr>
          <p:nvPr>
            <p:ph type="body" idx="1"/>
          </p:nvPr>
        </p:nvSpPr>
        <p:spPr/>
        <p:txBody>
          <a:bodyPr/>
          <a:p>
            <a:endParaRPr lang="en-GB"/>
          </a:p>
        </p:txBody>
      </p:sp>
      <p:pic>
        <p:nvPicPr>
          <p:cNvPr id="2097156" name=""/>
          <p:cNvPicPr>
            <a:picLocks/>
          </p:cNvPicPr>
          <p:nvPr/>
        </p:nvPicPr>
        <p:blipFill>
          <a:blip xmlns:r="http://schemas.openxmlformats.org/officeDocument/2006/relationships" r:embed="rId1"/>
          <a:stretch>
            <a:fillRect/>
          </a:stretch>
        </p:blipFill>
        <p:spPr>
          <a:xfrm rot="0">
            <a:off x="-160988" y="-296526"/>
            <a:ext cx="10329860" cy="6876012"/>
          </a:xfrm>
          <a:prstGeom prst="rect"/>
        </p:spPr>
      </p:pic>
      <p:sp>
        <p:nvSpPr>
          <p:cNvPr id="1048620" name=""/>
          <p:cNvSpPr txBox="1"/>
          <p:nvPr/>
        </p:nvSpPr>
        <p:spPr>
          <a:xfrm>
            <a:off x="375873" y="1084898"/>
            <a:ext cx="7597852" cy="713739"/>
          </a:xfrm>
          <a:prstGeom prst="rect"/>
        </p:spPr>
        <p:txBody>
          <a:bodyPr rtlCol="0" wrap="square">
            <a:spAutoFit/>
          </a:bodyPr>
          <a:p>
            <a:r>
              <a:rPr altLang="en-IN" b="1" sz="3600" lang="en-US">
                <a:solidFill>
                  <a:srgbClr val="000000"/>
                </a:solidFill>
                <a:latin typeface="Noto Sans Multani"/>
                <a:cs typeface="Noto Sans Multani"/>
              </a:rPr>
              <a:t>T</a:t>
            </a:r>
            <a:r>
              <a:rPr altLang="en-IN" b="1" sz="3600" lang="en-US">
                <a:solidFill>
                  <a:srgbClr val="000000"/>
                </a:solidFill>
                <a:latin typeface="Noto Sans Multani"/>
                <a:cs typeface="Noto Sans Multani"/>
              </a:rPr>
              <a:t>O</a:t>
            </a:r>
            <a:r>
              <a:rPr altLang="en-IN" b="1" sz="3600" lang="en-US">
                <a:solidFill>
                  <a:srgbClr val="000000"/>
                </a:solidFill>
                <a:latin typeface="Noto Sans Multani"/>
                <a:cs typeface="Noto Sans Multani"/>
              </a:rPr>
              <a:t>O</a:t>
            </a:r>
            <a:r>
              <a:rPr altLang="en-IN" b="1" sz="3600" lang="en-US">
                <a:solidFill>
                  <a:srgbClr val="000000"/>
                </a:solidFill>
                <a:latin typeface="Noto Sans Multani"/>
                <a:cs typeface="Noto Sans Multani"/>
              </a:rPr>
              <a:t>L</a:t>
            </a:r>
            <a:r>
              <a:rPr altLang="en-IN" b="1" sz="3600" lang="en-US">
                <a:solidFill>
                  <a:srgbClr val="000000"/>
                </a:solidFill>
                <a:latin typeface="Noto Sans Multani"/>
                <a:cs typeface="Noto Sans Multani"/>
              </a:rPr>
              <a:t>S</a:t>
            </a:r>
            <a:r>
              <a:rPr altLang="en-IN" b="1" sz="3600" lang="en-US">
                <a:solidFill>
                  <a:srgbClr val="000000"/>
                </a:solidFill>
                <a:latin typeface="Noto Sans Multani"/>
                <a:cs typeface="Noto Sans Multani"/>
              </a:rPr>
              <a:t> </a:t>
            </a:r>
            <a:r>
              <a:rPr altLang="en-IN" b="1" sz="3600" lang="en-US">
                <a:solidFill>
                  <a:srgbClr val="000000"/>
                </a:solidFill>
                <a:latin typeface="Noto Sans Multani"/>
                <a:cs typeface="Noto Sans Multani"/>
              </a:rPr>
              <a:t>A</a:t>
            </a:r>
            <a:r>
              <a:rPr altLang="en-IN" b="1" sz="3600" lang="en-US">
                <a:solidFill>
                  <a:srgbClr val="000000"/>
                </a:solidFill>
                <a:latin typeface="Noto Sans Multani"/>
                <a:cs typeface="Noto Sans Multani"/>
              </a:rPr>
              <a:t>N</a:t>
            </a:r>
            <a:r>
              <a:rPr altLang="en-IN" b="1" sz="3600" lang="en-US">
                <a:solidFill>
                  <a:srgbClr val="000000"/>
                </a:solidFill>
                <a:latin typeface="Noto Sans Multani"/>
                <a:cs typeface="Noto Sans Multani"/>
              </a:rPr>
              <a:t>D</a:t>
            </a:r>
            <a:r>
              <a:rPr altLang="en-IN" b="1" sz="3600" lang="en-US">
                <a:solidFill>
                  <a:srgbClr val="000000"/>
                </a:solidFill>
                <a:latin typeface="Noto Sans Multani"/>
                <a:cs typeface="Noto Sans Multani"/>
              </a:rPr>
              <a:t> </a:t>
            </a:r>
            <a:r>
              <a:rPr altLang="en-IN" b="1" sz="3600" lang="en-US">
                <a:solidFill>
                  <a:srgbClr val="000000"/>
                </a:solidFill>
                <a:latin typeface="Noto Sans Multani"/>
                <a:cs typeface="Noto Sans Multani"/>
              </a:rPr>
              <a:t>TECHNOLOG</a:t>
            </a:r>
            <a:r>
              <a:rPr altLang="en-IN" b="1" sz="3600" lang="en-US">
                <a:solidFill>
                  <a:srgbClr val="000000"/>
                </a:solidFill>
                <a:latin typeface="Noto Sans Multani"/>
                <a:cs typeface="Noto Sans Multani"/>
              </a:rPr>
              <a:t>I</a:t>
            </a:r>
            <a:r>
              <a:rPr altLang="en-IN" b="1" sz="3600" lang="en-US">
                <a:solidFill>
                  <a:srgbClr val="000000"/>
                </a:solidFill>
                <a:latin typeface="Noto Sans Multani"/>
                <a:cs typeface="Noto Sans Multani"/>
              </a:rPr>
              <a:t>E</a:t>
            </a:r>
            <a:r>
              <a:rPr altLang="en-IN" b="1" sz="3600" lang="en-US">
                <a:solidFill>
                  <a:srgbClr val="000000"/>
                </a:solidFill>
                <a:latin typeface="Noto Sans Multani"/>
                <a:cs typeface="Noto Sans Multani"/>
              </a:rPr>
              <a:t>S</a:t>
            </a:r>
            <a:r>
              <a:rPr altLang="en-IN" b="1" sz="3600" lang="en-US">
                <a:solidFill>
                  <a:srgbClr val="000000"/>
                </a:solidFill>
                <a:latin typeface="Noto Sans Multani"/>
                <a:cs typeface="Noto Sans Multani"/>
              </a:rPr>
              <a:t> </a:t>
            </a:r>
            <a:endParaRPr b="1" sz="2800" lang="en-GB">
              <a:solidFill>
                <a:srgbClr val="000000"/>
              </a:solidFill>
              <a:latin typeface="Noto Sans Multani"/>
              <a:cs typeface="Noto Sans Multani"/>
            </a:endParaRPr>
          </a:p>
        </p:txBody>
      </p:sp>
      <p:sp>
        <p:nvSpPr>
          <p:cNvPr id="1048621" name=""/>
          <p:cNvSpPr txBox="1"/>
          <p:nvPr/>
        </p:nvSpPr>
        <p:spPr>
          <a:xfrm>
            <a:off x="987386" y="2206467"/>
            <a:ext cx="8247284" cy="510540"/>
          </a:xfrm>
          <a:prstGeom prst="rect"/>
        </p:spPr>
        <p:txBody>
          <a:bodyPr rtlCol="0" wrap="square">
            <a:spAutoFit/>
          </a:bodyPr>
          <a:p>
            <a:r>
              <a:rPr altLang="en-IN" b="0" sz="2800" lang="en-US">
                <a:solidFill>
                  <a:srgbClr val="7030A0"/>
                </a:solidFill>
              </a:rPr>
              <a:t>Game Development Engines with Al Support</a:t>
            </a:r>
            <a:r>
              <a:rPr altLang="en-IN" b="0" sz="2800" lang="en-US">
                <a:solidFill>
                  <a:srgbClr val="7030A0"/>
                </a:solidFill>
              </a:rPr>
              <a:t>:</a:t>
            </a:r>
            <a:endParaRPr b="0" sz="2800" lang="en-GB">
              <a:solidFill>
                <a:srgbClr val="7030A0"/>
              </a:solidFill>
            </a:endParaRPr>
          </a:p>
        </p:txBody>
      </p:sp>
      <p:sp>
        <p:nvSpPr>
          <p:cNvPr id="1048622" name=""/>
          <p:cNvSpPr txBox="1"/>
          <p:nvPr/>
        </p:nvSpPr>
        <p:spPr>
          <a:xfrm>
            <a:off x="1227985" y="2578702"/>
            <a:ext cx="8006684" cy="3444240"/>
          </a:xfrm>
          <a:prstGeom prst="rect"/>
        </p:spPr>
        <p:txBody>
          <a:bodyPr rtlCol="0" wrap="square">
            <a:spAutoFit/>
          </a:bodyPr>
          <a:p>
            <a:r>
              <a:rPr altLang="en-IN" b="1" sz="2800" lang="en-US">
                <a:solidFill>
                  <a:srgbClr val="000000"/>
                </a:solidFill>
              </a:rPr>
              <a:t>&gt;&gt;&gt;Unity ML-Agents: Toolkit for</a:t>
            </a:r>
            <a:endParaRPr b="1" sz="2800" lang="en-GB">
              <a:solidFill>
                <a:srgbClr val="000000"/>
              </a:solidFill>
            </a:endParaRPr>
          </a:p>
          <a:p>
            <a:r>
              <a:rPr altLang="en-IN" b="1" sz="2800" lang="en-US">
                <a:solidFill>
                  <a:srgbClr val="000000"/>
                </a:solidFill>
              </a:rPr>
              <a:t>°°training intelligent agents with reinforcement learning.</a:t>
            </a:r>
            <a:endParaRPr b="1" sz="2800" lang="en-GB">
              <a:solidFill>
                <a:srgbClr val="000000"/>
              </a:solidFill>
            </a:endParaRPr>
          </a:p>
          <a:p>
            <a:r>
              <a:rPr altLang="en-IN" b="1" sz="2800" lang="en-US">
                <a:solidFill>
                  <a:srgbClr val="000000"/>
                </a:solidFill>
              </a:rPr>
              <a:t>°°Unreal Engine (Al Tools): Behavior trees, perception systems, and navigation meshes for NPC AI.</a:t>
            </a:r>
            <a:endParaRPr b="1" sz="2800" lang="en-GB">
              <a:solidFill>
                <a:srgbClr val="000000"/>
              </a:solidFill>
            </a:endParaRPr>
          </a:p>
          <a:p>
            <a:r>
              <a:rPr altLang="en-IN" b="1" sz="2800" lang="en-US">
                <a:solidFill>
                  <a:srgbClr val="000000"/>
                </a:solidFill>
              </a:rPr>
              <a:t>°°Godot Engine (AI APIs):</a:t>
            </a:r>
            <a:endParaRPr b="1" sz="2800" lang="en-GB">
              <a:solidFill>
                <a:srgbClr val="000000"/>
              </a:solidFill>
            </a:endParaRPr>
          </a:p>
          <a:p>
            <a:r>
              <a:rPr altLang="en-IN" b="1" sz="2800" lang="en-US">
                <a:solidFill>
                  <a:srgbClr val="000000"/>
                </a:solidFill>
              </a:rPr>
              <a:t>°°Open-source engine with Al plugin support.</a:t>
            </a:r>
            <a:endParaRPr b="1" sz="2800" lang="en-GB">
              <a:solidFill>
                <a:srgbClr val="000000"/>
              </a:solidFill>
            </a:endParaRPr>
          </a:p>
        </p:txBody>
      </p:sp>
      <p:sp>
        <p:nvSpPr>
          <p:cNvPr id="1048623" name=""/>
          <p:cNvSpPr txBox="1"/>
          <p:nvPr/>
        </p:nvSpPr>
        <p:spPr>
          <a:xfrm>
            <a:off x="2572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4" name=""/>
          <p:cNvSpPr>
            <a:spLocks noGrp="1"/>
          </p:cNvSpPr>
          <p:nvPr>
            <p:ph type="title"/>
          </p:nvPr>
        </p:nvSpPr>
        <p:spPr/>
        <p:txBody>
          <a:bodyPr/>
          <a:p>
            <a:endParaRPr lang="en-GB"/>
          </a:p>
        </p:txBody>
      </p:sp>
      <p:sp>
        <p:nvSpPr>
          <p:cNvPr id="1048625" name=""/>
          <p:cNvSpPr>
            <a:spLocks noGrp="1"/>
          </p:cNvSpPr>
          <p:nvPr>
            <p:ph type="body" idx="1"/>
          </p:nvPr>
        </p:nvSpPr>
        <p:spPr/>
        <p:txBody>
          <a:bodyPr/>
          <a:p>
            <a:endParaRPr lang="en-GB"/>
          </a:p>
        </p:txBody>
      </p:sp>
      <p:pic>
        <p:nvPicPr>
          <p:cNvPr id="2097157" name=""/>
          <p:cNvPicPr>
            <a:picLocks/>
          </p:cNvPicPr>
          <p:nvPr/>
        </p:nvPicPr>
        <p:blipFill>
          <a:blip xmlns:r="http://schemas.openxmlformats.org/officeDocument/2006/relationships" r:embed="rId1"/>
          <a:stretch>
            <a:fillRect/>
          </a:stretch>
        </p:blipFill>
        <p:spPr>
          <a:xfrm rot="0">
            <a:off x="-155863" y="-62373"/>
            <a:ext cx="9943665" cy="6787540"/>
          </a:xfrm>
          <a:prstGeom prst="rect"/>
        </p:spPr>
      </p:pic>
      <p:sp>
        <p:nvSpPr>
          <p:cNvPr id="1048626" name=""/>
          <p:cNvSpPr txBox="1"/>
          <p:nvPr/>
        </p:nvSpPr>
        <p:spPr>
          <a:xfrm>
            <a:off x="1995738" y="2487187"/>
            <a:ext cx="5143000" cy="3863340"/>
          </a:xfrm>
          <a:prstGeom prst="rect"/>
        </p:spPr>
        <p:txBody>
          <a:bodyPr rtlCol="0" wrap="square">
            <a:spAutoFit/>
          </a:bodyPr>
          <a:p>
            <a:r>
              <a:rPr altLang="en-IN" b="1" sz="2800" lang="en-US">
                <a:solidFill>
                  <a:srgbClr val="000000"/>
                </a:solidFill>
              </a:rPr>
              <a:t>Cover page / Herosection</a:t>
            </a:r>
            <a:endParaRPr b="1" sz="2800" lang="en-GB">
              <a:solidFill>
                <a:srgbClr val="000000"/>
              </a:solidFill>
            </a:endParaRPr>
          </a:p>
          <a:p>
            <a:r>
              <a:rPr altLang="en-IN" b="1" sz="2800" lang="en-US">
                <a:solidFill>
                  <a:srgbClr val="000000"/>
                </a:solidFill>
              </a:rPr>
              <a:t>Introduction section</a:t>
            </a:r>
            <a:endParaRPr b="1" sz="2800" lang="en-GB">
              <a:solidFill>
                <a:srgbClr val="000000"/>
              </a:solidFill>
            </a:endParaRPr>
          </a:p>
          <a:p>
            <a:r>
              <a:rPr altLang="en-IN" b="1" sz="2800" lang="en-US">
                <a:solidFill>
                  <a:srgbClr val="000000"/>
                </a:solidFill>
              </a:rPr>
              <a:t>Table of Contents</a:t>
            </a:r>
            <a:endParaRPr b="1" sz="2800" lang="en-GB">
              <a:solidFill>
                <a:srgbClr val="000000"/>
              </a:solidFill>
            </a:endParaRPr>
          </a:p>
          <a:p>
            <a:r>
              <a:rPr altLang="en-IN" b="1" sz="2800" lang="en-US">
                <a:solidFill>
                  <a:srgbClr val="000000"/>
                </a:solidFill>
              </a:rPr>
              <a:t>Concepts pages</a:t>
            </a:r>
            <a:endParaRPr b="1" sz="2800" lang="en-GB">
              <a:solidFill>
                <a:srgbClr val="000000"/>
              </a:solidFill>
            </a:endParaRPr>
          </a:p>
          <a:p>
            <a:r>
              <a:rPr altLang="en-IN" b="1" sz="2800" lang="en-US">
                <a:solidFill>
                  <a:srgbClr val="000000"/>
                </a:solidFill>
              </a:rPr>
              <a:t>Showcase your your projects</a:t>
            </a:r>
            <a:endParaRPr b="1" sz="2800" lang="en-GB">
              <a:solidFill>
                <a:srgbClr val="000000"/>
              </a:solidFill>
            </a:endParaRPr>
          </a:p>
          <a:p>
            <a:r>
              <a:rPr altLang="en-IN" b="1" sz="2800" lang="en-US">
                <a:solidFill>
                  <a:srgbClr val="000000"/>
                </a:solidFill>
              </a:rPr>
              <a:t>Tech &amp; Tool Section</a:t>
            </a:r>
            <a:endParaRPr b="1" sz="2800" lang="en-GB">
              <a:solidFill>
                <a:srgbClr val="000000"/>
              </a:solidFill>
            </a:endParaRPr>
          </a:p>
          <a:p>
            <a:r>
              <a:rPr altLang="en-IN" b="1" sz="2800" lang="en-US">
                <a:solidFill>
                  <a:srgbClr val="000000"/>
                </a:solidFill>
              </a:rPr>
              <a:t>Infographics Diagram</a:t>
            </a:r>
            <a:endParaRPr b="1" sz="2800" lang="en-GB">
              <a:solidFill>
                <a:srgbClr val="000000"/>
              </a:solidFill>
            </a:endParaRPr>
          </a:p>
          <a:p>
            <a:r>
              <a:rPr altLang="en-IN" b="1" sz="2800" lang="en-US">
                <a:solidFill>
                  <a:srgbClr val="000000"/>
                </a:solidFill>
              </a:rPr>
              <a:t>future Scope Section</a:t>
            </a:r>
            <a:endParaRPr b="1" sz="2800" lang="en-GB">
              <a:solidFill>
                <a:srgbClr val="000000"/>
              </a:solidFill>
            </a:endParaRPr>
          </a:p>
          <a:p>
            <a:r>
              <a:rPr altLang="en-IN" b="1" sz="2800" lang="en-US">
                <a:solidFill>
                  <a:srgbClr val="000000"/>
                </a:solidFill>
              </a:rPr>
              <a:t>Contact</a:t>
            </a:r>
            <a:endParaRPr b="1" sz="2800" lang="en-GB">
              <a:solidFill>
                <a:srgbClr val="000000"/>
              </a:solidFill>
            </a:endParaRPr>
          </a:p>
        </p:txBody>
      </p:sp>
      <p:sp>
        <p:nvSpPr>
          <p:cNvPr id="1048627" name=""/>
          <p:cNvSpPr txBox="1"/>
          <p:nvPr/>
        </p:nvSpPr>
        <p:spPr>
          <a:xfrm>
            <a:off x="289280" y="1537970"/>
            <a:ext cx="8221307" cy="789939"/>
          </a:xfrm>
          <a:prstGeom prst="rect"/>
        </p:spPr>
        <p:txBody>
          <a:bodyPr rtlCol="0" wrap="square">
            <a:spAutoFit/>
          </a:bodyPr>
          <a:p>
            <a:r>
              <a:rPr altLang="en-IN" b="1" sz="4000" lang="en-US">
                <a:solidFill>
                  <a:srgbClr val="000000"/>
                </a:solidFill>
                <a:latin typeface="Noto Sans Multani"/>
                <a:cs typeface="Noto Sans Multani"/>
              </a:rPr>
              <a:t>P</a:t>
            </a:r>
            <a:r>
              <a:rPr altLang="en-IN" b="1" sz="4000" lang="en-US">
                <a:solidFill>
                  <a:srgbClr val="000000"/>
                </a:solidFill>
                <a:latin typeface="Noto Sans Multani"/>
                <a:cs typeface="Noto Sans Multani"/>
              </a:rPr>
              <a:t>O</a:t>
            </a:r>
            <a:r>
              <a:rPr altLang="en-IN" b="1" sz="4000" lang="en-US">
                <a:solidFill>
                  <a:srgbClr val="000000"/>
                </a:solidFill>
                <a:latin typeface="Noto Sans Multani"/>
                <a:cs typeface="Noto Sans Multani"/>
              </a:rPr>
              <a:t>R</a:t>
            </a:r>
            <a:r>
              <a:rPr altLang="en-IN" b="1" sz="4000" lang="en-US">
                <a:solidFill>
                  <a:srgbClr val="000000"/>
                </a:solidFill>
                <a:latin typeface="Noto Sans Multani"/>
                <a:cs typeface="Noto Sans Multani"/>
              </a:rPr>
              <a:t>T</a:t>
            </a:r>
            <a:r>
              <a:rPr altLang="en-IN" b="1" sz="4000" lang="en-US">
                <a:solidFill>
                  <a:srgbClr val="000000"/>
                </a:solidFill>
                <a:latin typeface="Noto Sans Multani"/>
                <a:cs typeface="Noto Sans Multani"/>
              </a:rPr>
              <a:t>F</a:t>
            </a:r>
            <a:r>
              <a:rPr altLang="en-IN" b="1" sz="4000" lang="en-US">
                <a:solidFill>
                  <a:srgbClr val="000000"/>
                </a:solidFill>
                <a:latin typeface="Noto Sans Multani"/>
                <a:cs typeface="Noto Sans Multani"/>
              </a:rPr>
              <a:t>O</a:t>
            </a:r>
            <a:r>
              <a:rPr altLang="en-IN" b="1" sz="4000" lang="en-US">
                <a:solidFill>
                  <a:srgbClr val="000000"/>
                </a:solidFill>
                <a:latin typeface="Noto Sans Multani"/>
                <a:cs typeface="Noto Sans Multani"/>
              </a:rPr>
              <a:t>LIO</a:t>
            </a:r>
            <a:r>
              <a:rPr altLang="en-IN" b="1" sz="4000" lang="en-US">
                <a:solidFill>
                  <a:srgbClr val="000000"/>
                </a:solidFill>
                <a:latin typeface="Noto Sans Multani"/>
                <a:cs typeface="Noto Sans Multani"/>
              </a:rPr>
              <a:t> </a:t>
            </a:r>
            <a:r>
              <a:rPr altLang="en-IN" b="1" sz="4000" lang="en-US">
                <a:solidFill>
                  <a:srgbClr val="000000"/>
                </a:solidFill>
                <a:latin typeface="Noto Sans Multani"/>
                <a:cs typeface="Noto Sans Multani"/>
              </a:rPr>
              <a:t>D</a:t>
            </a:r>
            <a:r>
              <a:rPr altLang="en-IN" b="1" sz="4000" lang="en-US">
                <a:solidFill>
                  <a:srgbClr val="000000"/>
                </a:solidFill>
                <a:latin typeface="Noto Sans Multani"/>
                <a:cs typeface="Noto Sans Multani"/>
              </a:rPr>
              <a:t>E</a:t>
            </a:r>
            <a:r>
              <a:rPr altLang="en-IN" b="1" sz="4000" lang="en-US">
                <a:solidFill>
                  <a:srgbClr val="000000"/>
                </a:solidFill>
                <a:latin typeface="Noto Sans Multani"/>
                <a:cs typeface="Noto Sans Multani"/>
              </a:rPr>
              <a:t>S</a:t>
            </a:r>
            <a:r>
              <a:rPr altLang="en-IN" b="1" sz="4000" lang="en-US">
                <a:solidFill>
                  <a:srgbClr val="000000"/>
                </a:solidFill>
                <a:latin typeface="Noto Sans Multani"/>
                <a:cs typeface="Noto Sans Multani"/>
              </a:rPr>
              <a:t>I</a:t>
            </a:r>
            <a:r>
              <a:rPr altLang="en-IN" b="1" sz="4000" lang="en-US">
                <a:solidFill>
                  <a:srgbClr val="000000"/>
                </a:solidFill>
                <a:latin typeface="Noto Sans Multani"/>
                <a:cs typeface="Noto Sans Multani"/>
              </a:rPr>
              <a:t>G</a:t>
            </a:r>
            <a:r>
              <a:rPr altLang="en-IN" b="1" sz="4000" lang="en-US">
                <a:solidFill>
                  <a:srgbClr val="000000"/>
                </a:solidFill>
                <a:latin typeface="Noto Sans Multani"/>
                <a:cs typeface="Noto Sans Multani"/>
              </a:rPr>
              <a:t>N</a:t>
            </a:r>
            <a:r>
              <a:rPr altLang="en-IN" b="1" sz="4000" lang="en-US">
                <a:solidFill>
                  <a:srgbClr val="000000"/>
                </a:solidFill>
                <a:latin typeface="Noto Sans Multani"/>
                <a:cs typeface="Noto Sans Multani"/>
              </a:rPr>
              <a:t> </a:t>
            </a:r>
            <a:r>
              <a:rPr altLang="en-IN" b="1" sz="4000" lang="en-US">
                <a:solidFill>
                  <a:srgbClr val="000000"/>
                </a:solidFill>
                <a:latin typeface="Noto Sans Multani"/>
                <a:cs typeface="Noto Sans Multani"/>
              </a:rPr>
              <a:t>A</a:t>
            </a:r>
            <a:r>
              <a:rPr altLang="en-IN" b="1" sz="4000" lang="en-US">
                <a:solidFill>
                  <a:srgbClr val="000000"/>
                </a:solidFill>
                <a:latin typeface="Noto Sans Multani"/>
                <a:cs typeface="Noto Sans Multani"/>
              </a:rPr>
              <a:t>N</a:t>
            </a:r>
            <a:r>
              <a:rPr altLang="en-IN" b="1" sz="4000" lang="en-US">
                <a:solidFill>
                  <a:srgbClr val="000000"/>
                </a:solidFill>
                <a:latin typeface="Noto Sans Multani"/>
                <a:cs typeface="Noto Sans Multani"/>
              </a:rPr>
              <a:t>D</a:t>
            </a:r>
            <a:r>
              <a:rPr altLang="en-IN" b="1" sz="4000" lang="en-US">
                <a:solidFill>
                  <a:srgbClr val="000000"/>
                </a:solidFill>
                <a:latin typeface="Noto Sans Multani"/>
                <a:cs typeface="Noto Sans Multani"/>
              </a:rPr>
              <a:t> </a:t>
            </a:r>
            <a:r>
              <a:rPr altLang="en-IN" b="1" sz="4000" lang="en-US">
                <a:solidFill>
                  <a:srgbClr val="000000"/>
                </a:solidFill>
                <a:latin typeface="Noto Sans Multani"/>
                <a:cs typeface="Noto Sans Multani"/>
              </a:rPr>
              <a:t>L</a:t>
            </a:r>
            <a:r>
              <a:rPr altLang="en-IN" b="1" sz="4000" lang="en-US">
                <a:solidFill>
                  <a:srgbClr val="000000"/>
                </a:solidFill>
                <a:latin typeface="Noto Sans Multani"/>
                <a:cs typeface="Noto Sans Multani"/>
              </a:rPr>
              <a:t>A</a:t>
            </a:r>
            <a:r>
              <a:rPr altLang="en-IN" b="1" sz="4000" lang="en-US">
                <a:solidFill>
                  <a:srgbClr val="000000"/>
                </a:solidFill>
                <a:latin typeface="Noto Sans Multani"/>
                <a:cs typeface="Noto Sans Multani"/>
              </a:rPr>
              <a:t>Y</a:t>
            </a:r>
            <a:r>
              <a:rPr altLang="en-IN" b="1" sz="4000" lang="en-US">
                <a:solidFill>
                  <a:srgbClr val="000000"/>
                </a:solidFill>
                <a:latin typeface="Noto Sans Multani"/>
                <a:cs typeface="Noto Sans Multani"/>
              </a:rPr>
              <a:t>O</a:t>
            </a:r>
            <a:r>
              <a:rPr altLang="en-IN" b="1" sz="4000" lang="en-US">
                <a:solidFill>
                  <a:srgbClr val="000000"/>
                </a:solidFill>
                <a:latin typeface="Noto Sans Multani"/>
                <a:cs typeface="Noto Sans Multani"/>
              </a:rPr>
              <a:t>U</a:t>
            </a:r>
            <a:r>
              <a:rPr altLang="en-IN" b="1" sz="4000" lang="en-US">
                <a:solidFill>
                  <a:srgbClr val="000000"/>
                </a:solidFill>
                <a:latin typeface="Noto Sans Multani"/>
                <a:cs typeface="Noto Sans Multani"/>
              </a:rPr>
              <a:t>T</a:t>
            </a:r>
            <a:endParaRPr b="1" sz="2800" lang="en-GB">
              <a:solidFill>
                <a:srgbClr val="000000"/>
              </a:solidFill>
              <a:latin typeface="Noto Sans Multani"/>
              <a:cs typeface="Noto Sans Multan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4" name=""/>
          <p:cNvSpPr>
            <a:spLocks noGrp="1"/>
          </p:cNvSpPr>
          <p:nvPr>
            <p:ph type="title"/>
          </p:nvPr>
        </p:nvSpPr>
        <p:spPr/>
        <p:txBody>
          <a:bodyPr/>
          <a:p>
            <a:endParaRPr lang="en-GB"/>
          </a:p>
        </p:txBody>
      </p:sp>
      <p:sp>
        <p:nvSpPr>
          <p:cNvPr id="1048635" name=""/>
          <p:cNvSpPr>
            <a:spLocks noGrp="1"/>
          </p:cNvSpPr>
          <p:nvPr>
            <p:ph sz="half" idx="1"/>
          </p:nvPr>
        </p:nvSpPr>
        <p:spPr/>
        <p:txBody>
          <a:bodyPr/>
          <a:p>
            <a:endParaRPr lang="en-GB"/>
          </a:p>
        </p:txBody>
      </p:sp>
      <p:sp>
        <p:nvSpPr>
          <p:cNvPr id="1048636" name=""/>
          <p:cNvSpPr>
            <a:spLocks noGrp="1"/>
          </p:cNvSpPr>
          <p:nvPr>
            <p:ph sz="half" idx="2"/>
          </p:nvPr>
        </p:nvSpPr>
        <p:spPr/>
        <p:txBody>
          <a:bodyPr/>
          <a:p>
            <a:endParaRPr lang="en-GB"/>
          </a:p>
        </p:txBody>
      </p:sp>
      <p:pic>
        <p:nvPicPr>
          <p:cNvPr id="2097158" name=""/>
          <p:cNvPicPr>
            <a:picLocks/>
          </p:cNvPicPr>
          <p:nvPr/>
        </p:nvPicPr>
        <p:blipFill>
          <a:blip xmlns:r="http://schemas.openxmlformats.org/officeDocument/2006/relationships" r:embed="rId1"/>
          <a:stretch>
            <a:fillRect/>
          </a:stretch>
        </p:blipFill>
        <p:spPr>
          <a:xfrm rot="0">
            <a:off x="-467590" y="-367382"/>
            <a:ext cx="9802893" cy="7060620"/>
          </a:xfrm>
          <a:prstGeom prst="rect"/>
        </p:spPr>
      </p:pic>
      <p:sp>
        <p:nvSpPr>
          <p:cNvPr id="1048637" name=""/>
          <p:cNvSpPr txBox="1"/>
          <p:nvPr/>
        </p:nvSpPr>
        <p:spPr>
          <a:xfrm>
            <a:off x="628650" y="605314"/>
            <a:ext cx="6389908" cy="789939"/>
          </a:xfrm>
          <a:prstGeom prst="rect"/>
        </p:spPr>
        <p:txBody>
          <a:bodyPr rtlCol="0" wrap="square">
            <a:spAutoFit/>
          </a:bodyPr>
          <a:p>
            <a:r>
              <a:rPr altLang="en-IN" b="1" sz="4000" lang="en-US">
                <a:solidFill>
                  <a:srgbClr val="000000"/>
                </a:solidFill>
                <a:latin typeface="Noto Sans Multani"/>
                <a:cs typeface="Noto Sans Multani"/>
              </a:rPr>
              <a:t>F</a:t>
            </a:r>
            <a:r>
              <a:rPr altLang="en-IN" b="1" sz="4000" lang="en-US">
                <a:solidFill>
                  <a:srgbClr val="000000"/>
                </a:solidFill>
                <a:latin typeface="Noto Sans Multani"/>
                <a:cs typeface="Noto Sans Multani"/>
              </a:rPr>
              <a:t>u</a:t>
            </a:r>
            <a:r>
              <a:rPr altLang="en-IN" b="1" sz="4000" lang="en-US">
                <a:solidFill>
                  <a:srgbClr val="000000"/>
                </a:solidFill>
                <a:latin typeface="Noto Sans Multani"/>
                <a:cs typeface="Noto Sans Multani"/>
              </a:rPr>
              <a:t>t</a:t>
            </a:r>
            <a:r>
              <a:rPr altLang="en-IN" b="1" sz="4000" lang="en-US">
                <a:solidFill>
                  <a:srgbClr val="000000"/>
                </a:solidFill>
                <a:latin typeface="Noto Sans Multani"/>
                <a:cs typeface="Noto Sans Multani"/>
              </a:rPr>
              <a:t>u</a:t>
            </a:r>
            <a:r>
              <a:rPr altLang="en-IN" b="1" sz="4000" lang="en-US">
                <a:solidFill>
                  <a:srgbClr val="000000"/>
                </a:solidFill>
                <a:latin typeface="Noto Sans Multani"/>
                <a:cs typeface="Noto Sans Multani"/>
              </a:rPr>
              <a:t>re</a:t>
            </a:r>
            <a:r>
              <a:rPr altLang="en-IN" b="1" sz="4000" lang="en-US">
                <a:solidFill>
                  <a:srgbClr val="000000"/>
                </a:solidFill>
                <a:latin typeface="Noto Sans Multani"/>
                <a:cs typeface="Noto Sans Multani"/>
              </a:rPr>
              <a:t>s</a:t>
            </a:r>
            <a:r>
              <a:rPr altLang="en-IN" b="1" sz="4000" lang="en-US">
                <a:solidFill>
                  <a:srgbClr val="000000"/>
                </a:solidFill>
                <a:latin typeface="Noto Sans Multani"/>
                <a:cs typeface="Noto Sans Multani"/>
              </a:rPr>
              <a:t> </a:t>
            </a:r>
            <a:r>
              <a:rPr altLang="en-IN" b="1" sz="4000" lang="en-US">
                <a:solidFill>
                  <a:srgbClr val="000000"/>
                </a:solidFill>
                <a:latin typeface="Noto Sans Multani"/>
                <a:cs typeface="Noto Sans Multani"/>
              </a:rPr>
              <a:t>a</a:t>
            </a:r>
            <a:r>
              <a:rPr altLang="en-IN" b="1" sz="4000" lang="en-US">
                <a:solidFill>
                  <a:srgbClr val="000000"/>
                </a:solidFill>
                <a:latin typeface="Noto Sans Multani"/>
                <a:cs typeface="Noto Sans Multani"/>
              </a:rPr>
              <a:t>n</a:t>
            </a:r>
            <a:r>
              <a:rPr altLang="en-IN" b="1" sz="4000" lang="en-US">
                <a:solidFill>
                  <a:srgbClr val="000000"/>
                </a:solidFill>
                <a:latin typeface="Noto Sans Multani"/>
                <a:cs typeface="Noto Sans Multani"/>
              </a:rPr>
              <a:t>d</a:t>
            </a:r>
            <a:r>
              <a:rPr altLang="en-IN" b="1" sz="4000" lang="en-US">
                <a:solidFill>
                  <a:srgbClr val="000000"/>
                </a:solidFill>
                <a:latin typeface="Noto Sans Multani"/>
                <a:cs typeface="Noto Sans Multani"/>
              </a:rPr>
              <a:t> </a:t>
            </a:r>
            <a:r>
              <a:rPr altLang="en-IN" b="1" sz="4000" lang="en-US">
                <a:solidFill>
                  <a:srgbClr val="000000"/>
                </a:solidFill>
                <a:latin typeface="Noto Sans Multani"/>
                <a:cs typeface="Noto Sans Multani"/>
              </a:rPr>
              <a:t>f</a:t>
            </a:r>
            <a:r>
              <a:rPr altLang="en-IN" b="1" sz="4000" lang="en-US">
                <a:solidFill>
                  <a:srgbClr val="000000"/>
                </a:solidFill>
                <a:latin typeface="Noto Sans Multani"/>
                <a:cs typeface="Noto Sans Multani"/>
              </a:rPr>
              <a:t>u</a:t>
            </a:r>
            <a:r>
              <a:rPr altLang="en-IN" b="1" sz="4000" lang="en-US">
                <a:solidFill>
                  <a:srgbClr val="000000"/>
                </a:solidFill>
                <a:latin typeface="Noto Sans Multani"/>
                <a:cs typeface="Noto Sans Multani"/>
              </a:rPr>
              <a:t>n</a:t>
            </a:r>
            <a:r>
              <a:rPr altLang="en-IN" b="1" sz="4000" lang="en-US">
                <a:solidFill>
                  <a:srgbClr val="000000"/>
                </a:solidFill>
                <a:latin typeface="Noto Sans Multani"/>
                <a:cs typeface="Noto Sans Multani"/>
              </a:rPr>
              <a:t>c</a:t>
            </a:r>
            <a:r>
              <a:rPr altLang="en-IN" b="1" sz="4000" lang="en-US">
                <a:solidFill>
                  <a:srgbClr val="000000"/>
                </a:solidFill>
                <a:latin typeface="Noto Sans Multani"/>
                <a:cs typeface="Noto Sans Multani"/>
              </a:rPr>
              <a:t>tionality</a:t>
            </a:r>
            <a:r>
              <a:rPr altLang="en-IN" b="1" sz="4000" lang="en-US">
                <a:solidFill>
                  <a:srgbClr val="000000"/>
                </a:solidFill>
                <a:latin typeface="Noto Sans Multani"/>
                <a:cs typeface="Noto Sans Multani"/>
              </a:rPr>
              <a:t> </a:t>
            </a:r>
            <a:endParaRPr b="1" sz="2800" lang="en-GB">
              <a:solidFill>
                <a:srgbClr val="000000"/>
              </a:solidFill>
              <a:latin typeface="Noto Sans Multani"/>
              <a:cs typeface="Noto Sans Multani"/>
            </a:endParaRPr>
          </a:p>
        </p:txBody>
      </p:sp>
      <p:sp>
        <p:nvSpPr>
          <p:cNvPr id="1048638" name=""/>
          <p:cNvSpPr txBox="1"/>
          <p:nvPr/>
        </p:nvSpPr>
        <p:spPr>
          <a:xfrm>
            <a:off x="1018094" y="1395254"/>
            <a:ext cx="7344573" cy="2606040"/>
          </a:xfrm>
          <a:prstGeom prst="rect"/>
        </p:spPr>
        <p:txBody>
          <a:bodyPr rtlCol="0" wrap="square">
            <a:spAutoFit/>
          </a:bodyPr>
          <a:p>
            <a:r>
              <a:rPr b="1" sz="2800" lang="en-GB">
                <a:solidFill>
                  <a:srgbClr val="000000"/>
                </a:solidFill>
              </a:rPr>
              <a:t>🔶Functionality (Present Uses)</a:t>
            </a:r>
            <a:endParaRPr b="1" sz="2800" lang="en-GB">
              <a:solidFill>
                <a:srgbClr val="000000"/>
              </a:solidFill>
            </a:endParaRPr>
          </a:p>
          <a:p>
            <a:r>
              <a:rPr b="1" sz="2800" lang="en-GB">
                <a:solidFill>
                  <a:srgbClr val="000000"/>
                </a:solidFill>
              </a:rPr>
              <a:t>1. Smart NPCs that behave and react realistically.</a:t>
            </a:r>
            <a:endParaRPr b="1" sz="2800" lang="en-GB">
              <a:solidFill>
                <a:srgbClr val="000000"/>
              </a:solidFill>
            </a:endParaRPr>
          </a:p>
          <a:p>
            <a:r>
              <a:rPr b="1" sz="2800" lang="en-GB">
                <a:solidFill>
                  <a:srgbClr val="000000"/>
                </a:solidFill>
              </a:rPr>
              <a:t>2. Dynamic difficulty adjustment based on player skill.</a:t>
            </a:r>
            <a:endParaRPr b="1" sz="2800" lang="en-GB">
              <a:solidFill>
                <a:srgbClr val="000000"/>
              </a:solidFill>
            </a:endParaRPr>
          </a:p>
          <a:p>
            <a:endParaRPr b="1" sz="2800" lang="en-GB">
              <a:solidFill>
                <a:srgbClr val="000000"/>
              </a:solidFill>
            </a:endParaRPr>
          </a:p>
        </p:txBody>
      </p:sp>
      <p:sp>
        <p:nvSpPr>
          <p:cNvPr id="1048639" name=""/>
          <p:cNvSpPr txBox="1"/>
          <p:nvPr/>
        </p:nvSpPr>
        <p:spPr>
          <a:xfrm>
            <a:off x="875217" y="4001294"/>
            <a:ext cx="7701761" cy="2186940"/>
          </a:xfrm>
          <a:prstGeom prst="rect"/>
        </p:spPr>
        <p:txBody>
          <a:bodyPr rtlCol="0" wrap="square">
            <a:spAutoFit/>
          </a:bodyPr>
          <a:p>
            <a:r>
              <a:rPr b="1" sz="2800" lang="en-GB">
                <a:solidFill>
                  <a:srgbClr val="000000"/>
                </a:solidFill>
              </a:rPr>
              <a:t>🔸Future of Al in Gaming</a:t>
            </a:r>
            <a:endParaRPr b="1" sz="2800" lang="en-GB">
              <a:solidFill>
                <a:srgbClr val="000000"/>
              </a:solidFill>
            </a:endParaRPr>
          </a:p>
          <a:p>
            <a:r>
              <a:rPr b="1" sz="2800" lang="en-GB">
                <a:solidFill>
                  <a:srgbClr val="000000"/>
                </a:solidFill>
              </a:rPr>
              <a:t>1. NPCs with unique personalities, memories, and decision-making.</a:t>
            </a:r>
            <a:endParaRPr b="1" sz="2800" lang="en-GB">
              <a:solidFill>
                <a:srgbClr val="000000"/>
              </a:solidFill>
            </a:endParaRPr>
          </a:p>
          <a:p>
            <a:r>
              <a:rPr b="1" sz="2800" lang="en-GB">
                <a:solidFill>
                  <a:srgbClr val="000000"/>
                </a:solidFill>
              </a:rPr>
              <a:t>2. Hyper-realistic graphics powered by Al rendering (DLSS, GANs).</a:t>
            </a:r>
            <a:endParaRPr b="1"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RMX1925</dc:creator>
  <dcterms:created xsi:type="dcterms:W3CDTF">2015-05-06T21:30:45Z</dcterms:created>
  <dcterms:modified xsi:type="dcterms:W3CDTF">2025-09-02T04:35:26Z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22ea45535d904b1a9935660a8cf6c640</vt:lpwstr>
  </property>
</Properties>
</file>