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7.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Gill Sans Nova Light"/>
              </a:rPr>
              <a:t>Click to move the slide</a:t>
            </a:r>
            <a:endParaRPr b="0" lang="en-US" sz="1800" spc="-1" strike="noStrike">
              <a:solidFill>
                <a:srgbClr val="000000"/>
              </a:solidFill>
              <a:latin typeface="Gill Sans Nova Light"/>
            </a:endParaRPr>
          </a:p>
        </p:txBody>
      </p:sp>
      <p:sp>
        <p:nvSpPr>
          <p:cNvPr id="220"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221"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222"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223"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224" name="PlaceHolder 6"/>
          <p:cNvSpPr>
            <a:spLocks noGrp="1"/>
          </p:cNvSpPr>
          <p:nvPr>
            <p:ph type="sldNum"/>
          </p:nvPr>
        </p:nvSpPr>
        <p:spPr>
          <a:xfrm>
            <a:off x="4278960" y="10157400"/>
            <a:ext cx="3280680" cy="534240"/>
          </a:xfrm>
          <a:prstGeom prst="rect">
            <a:avLst/>
          </a:prstGeom>
        </p:spPr>
        <p:txBody>
          <a:bodyPr lIns="0" rIns="0" tIns="0" bIns="0" anchor="b"/>
          <a:p>
            <a:pPr algn="r"/>
            <a:fld id="{EDBDDCEE-4613-401C-8B36-C23B1D29214F}"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685800" y="1143000"/>
            <a:ext cx="5486040" cy="3085920"/>
          </a:xfrm>
          <a:prstGeom prst="rect">
            <a:avLst/>
          </a:prstGeom>
        </p:spPr>
      </p:sp>
      <p:sp>
        <p:nvSpPr>
          <p:cNvPr id="268" name="PlaceHolder 2"/>
          <p:cNvSpPr>
            <a:spLocks noGrp="1"/>
          </p:cNvSpPr>
          <p:nvPr>
            <p:ph type="body"/>
          </p:nvPr>
        </p:nvSpPr>
        <p:spPr>
          <a:xfrm>
            <a:off x="685800" y="4400640"/>
            <a:ext cx="5486040" cy="3600000"/>
          </a:xfrm>
          <a:prstGeom prst="rect">
            <a:avLst/>
          </a:prstGeom>
        </p:spPr>
        <p:txBody>
          <a:bodyPr/>
          <a:p>
            <a:endParaRPr b="0" lang="en-IN" sz="2000" spc="-1" strike="noStrike">
              <a:latin typeface="Arial"/>
            </a:endParaRPr>
          </a:p>
        </p:txBody>
      </p:sp>
      <p:sp>
        <p:nvSpPr>
          <p:cNvPr id="269" name="TextShape 3"/>
          <p:cNvSpPr txBox="1"/>
          <p:nvPr/>
        </p:nvSpPr>
        <p:spPr>
          <a:xfrm>
            <a:off x="3884760" y="8685360"/>
            <a:ext cx="2971440" cy="458280"/>
          </a:xfrm>
          <a:prstGeom prst="rect">
            <a:avLst/>
          </a:prstGeom>
          <a:noFill/>
          <a:ln>
            <a:noFill/>
          </a:ln>
        </p:spPr>
        <p:txBody>
          <a:bodyPr anchor="b"/>
          <a:p>
            <a:pPr algn="r">
              <a:lnSpc>
                <a:spcPct val="100000"/>
              </a:lnSpc>
            </a:pPr>
            <a:fld id="{5A43FE86-3F03-4418-83FF-E8AC760CF8B8}" type="slidenum">
              <a:rPr b="0" lang="en-IN" sz="1200" spc="-1" strike="noStrike">
                <a:latin typeface="Times New Roman"/>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685800" y="1143000"/>
            <a:ext cx="5486040" cy="3085920"/>
          </a:xfrm>
          <a:prstGeom prst="rect">
            <a:avLst/>
          </a:prstGeom>
        </p:spPr>
      </p:sp>
      <p:sp>
        <p:nvSpPr>
          <p:cNvPr id="271" name="PlaceHolder 2"/>
          <p:cNvSpPr>
            <a:spLocks noGrp="1"/>
          </p:cNvSpPr>
          <p:nvPr>
            <p:ph type="body"/>
          </p:nvPr>
        </p:nvSpPr>
        <p:spPr>
          <a:xfrm>
            <a:off x="685800" y="4400640"/>
            <a:ext cx="5486040" cy="3600000"/>
          </a:xfrm>
          <a:prstGeom prst="rect">
            <a:avLst/>
          </a:prstGeom>
        </p:spPr>
        <p:txBody>
          <a:bodyPr/>
          <a:p>
            <a:endParaRPr b="0" lang="en-IN" sz="2000" spc="-1" strike="noStrike">
              <a:latin typeface="Arial"/>
            </a:endParaRPr>
          </a:p>
        </p:txBody>
      </p:sp>
      <p:sp>
        <p:nvSpPr>
          <p:cNvPr id="272" name="TextShape 3"/>
          <p:cNvSpPr txBox="1"/>
          <p:nvPr/>
        </p:nvSpPr>
        <p:spPr>
          <a:xfrm>
            <a:off x="3884760" y="8685360"/>
            <a:ext cx="2971440" cy="458280"/>
          </a:xfrm>
          <a:prstGeom prst="rect">
            <a:avLst/>
          </a:prstGeom>
          <a:noFill/>
          <a:ln>
            <a:noFill/>
          </a:ln>
        </p:spPr>
        <p:txBody>
          <a:bodyPr anchor="b"/>
          <a:p>
            <a:pPr algn="r">
              <a:lnSpc>
                <a:spcPct val="100000"/>
              </a:lnSpc>
            </a:pPr>
            <a:fld id="{EA9BC783-403C-469C-B48C-23AD9D5C0E0B}" type="slidenum">
              <a:rPr b="0" lang="en-IN"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31" name="PlaceHolder 2"/>
          <p:cNvSpPr>
            <a:spLocks noGrp="1"/>
          </p:cNvSpPr>
          <p:nvPr>
            <p:ph type="body"/>
          </p:nvPr>
        </p:nvSpPr>
        <p:spPr>
          <a:xfrm>
            <a:off x="1743480" y="396468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32" name="PlaceHolder 3"/>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34"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35"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36"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37" name="PlaceHolder 5"/>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39" name="PlaceHolder 2"/>
          <p:cNvSpPr>
            <a:spLocks noGrp="1"/>
          </p:cNvSpPr>
          <p:nvPr>
            <p:ph type="body"/>
          </p:nvPr>
        </p:nvSpPr>
        <p:spPr>
          <a:xfrm>
            <a:off x="1743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40" name="PlaceHolder 3"/>
          <p:cNvSpPr>
            <a:spLocks noGrp="1"/>
          </p:cNvSpPr>
          <p:nvPr>
            <p:ph type="body"/>
          </p:nvPr>
        </p:nvSpPr>
        <p:spPr>
          <a:xfrm>
            <a:off x="4686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41" name="PlaceHolder 4"/>
          <p:cNvSpPr>
            <a:spLocks noGrp="1"/>
          </p:cNvSpPr>
          <p:nvPr>
            <p:ph type="body"/>
          </p:nvPr>
        </p:nvSpPr>
        <p:spPr>
          <a:xfrm>
            <a:off x="762984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42" name="PlaceHolder 5"/>
          <p:cNvSpPr>
            <a:spLocks noGrp="1"/>
          </p:cNvSpPr>
          <p:nvPr>
            <p:ph type="body"/>
          </p:nvPr>
        </p:nvSpPr>
        <p:spPr>
          <a:xfrm>
            <a:off x="1743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43" name="PlaceHolder 6"/>
          <p:cNvSpPr>
            <a:spLocks noGrp="1"/>
          </p:cNvSpPr>
          <p:nvPr>
            <p:ph type="body"/>
          </p:nvPr>
        </p:nvSpPr>
        <p:spPr>
          <a:xfrm>
            <a:off x="4686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44" name="PlaceHolder 7"/>
          <p:cNvSpPr>
            <a:spLocks noGrp="1"/>
          </p:cNvSpPr>
          <p:nvPr>
            <p:ph type="body"/>
          </p:nvPr>
        </p:nvSpPr>
        <p:spPr>
          <a:xfrm>
            <a:off x="762984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54" name="PlaceHolder 2"/>
          <p:cNvSpPr>
            <a:spLocks noGrp="1"/>
          </p:cNvSpPr>
          <p:nvPr>
            <p:ph type="subTitle"/>
          </p:nvPr>
        </p:nvSpPr>
        <p:spPr>
          <a:xfrm>
            <a:off x="1743480" y="3964680"/>
            <a:ext cx="8704800" cy="456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56" name="PlaceHolder 2"/>
          <p:cNvSpPr>
            <a:spLocks noGrp="1"/>
          </p:cNvSpPr>
          <p:nvPr>
            <p:ph type="body"/>
          </p:nvPr>
        </p:nvSpPr>
        <p:spPr>
          <a:xfrm>
            <a:off x="1743480" y="3964680"/>
            <a:ext cx="870480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58"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59"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1743480" y="2404800"/>
            <a:ext cx="8704800" cy="92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63"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64"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65"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0" name="PlaceHolder 2"/>
          <p:cNvSpPr>
            <a:spLocks noGrp="1"/>
          </p:cNvSpPr>
          <p:nvPr>
            <p:ph type="subTitle"/>
          </p:nvPr>
        </p:nvSpPr>
        <p:spPr>
          <a:xfrm>
            <a:off x="1743480" y="3964680"/>
            <a:ext cx="8704800" cy="456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67"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68"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69" name="PlaceHolder 4"/>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71"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72"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73" name="PlaceHolder 4"/>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75" name="PlaceHolder 2"/>
          <p:cNvSpPr>
            <a:spLocks noGrp="1"/>
          </p:cNvSpPr>
          <p:nvPr>
            <p:ph type="body"/>
          </p:nvPr>
        </p:nvSpPr>
        <p:spPr>
          <a:xfrm>
            <a:off x="1743480" y="396468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76" name="PlaceHolder 3"/>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78"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79"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80"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81" name="PlaceHolder 5"/>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83" name="PlaceHolder 2"/>
          <p:cNvSpPr>
            <a:spLocks noGrp="1"/>
          </p:cNvSpPr>
          <p:nvPr>
            <p:ph type="body"/>
          </p:nvPr>
        </p:nvSpPr>
        <p:spPr>
          <a:xfrm>
            <a:off x="1743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84" name="PlaceHolder 3"/>
          <p:cNvSpPr>
            <a:spLocks noGrp="1"/>
          </p:cNvSpPr>
          <p:nvPr>
            <p:ph type="body"/>
          </p:nvPr>
        </p:nvSpPr>
        <p:spPr>
          <a:xfrm>
            <a:off x="4686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85" name="PlaceHolder 4"/>
          <p:cNvSpPr>
            <a:spLocks noGrp="1"/>
          </p:cNvSpPr>
          <p:nvPr>
            <p:ph type="body"/>
          </p:nvPr>
        </p:nvSpPr>
        <p:spPr>
          <a:xfrm>
            <a:off x="762984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86" name="PlaceHolder 5"/>
          <p:cNvSpPr>
            <a:spLocks noGrp="1"/>
          </p:cNvSpPr>
          <p:nvPr>
            <p:ph type="body"/>
          </p:nvPr>
        </p:nvSpPr>
        <p:spPr>
          <a:xfrm>
            <a:off x="1743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87" name="PlaceHolder 6"/>
          <p:cNvSpPr>
            <a:spLocks noGrp="1"/>
          </p:cNvSpPr>
          <p:nvPr>
            <p:ph type="body"/>
          </p:nvPr>
        </p:nvSpPr>
        <p:spPr>
          <a:xfrm>
            <a:off x="4686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88" name="PlaceHolder 7"/>
          <p:cNvSpPr>
            <a:spLocks noGrp="1"/>
          </p:cNvSpPr>
          <p:nvPr>
            <p:ph type="body"/>
          </p:nvPr>
        </p:nvSpPr>
        <p:spPr>
          <a:xfrm>
            <a:off x="762984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99" name="PlaceHolder 2"/>
          <p:cNvSpPr>
            <a:spLocks noGrp="1"/>
          </p:cNvSpPr>
          <p:nvPr>
            <p:ph type="subTitle"/>
          </p:nvPr>
        </p:nvSpPr>
        <p:spPr>
          <a:xfrm>
            <a:off x="1743480" y="3964680"/>
            <a:ext cx="8704800" cy="456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01" name="PlaceHolder 2"/>
          <p:cNvSpPr>
            <a:spLocks noGrp="1"/>
          </p:cNvSpPr>
          <p:nvPr>
            <p:ph type="body"/>
          </p:nvPr>
        </p:nvSpPr>
        <p:spPr>
          <a:xfrm>
            <a:off x="1743480" y="3964680"/>
            <a:ext cx="870480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03"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04"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2" name="PlaceHolder 2"/>
          <p:cNvSpPr>
            <a:spLocks noGrp="1"/>
          </p:cNvSpPr>
          <p:nvPr>
            <p:ph type="body"/>
          </p:nvPr>
        </p:nvSpPr>
        <p:spPr>
          <a:xfrm>
            <a:off x="1743480" y="3964680"/>
            <a:ext cx="870480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1743480" y="2404800"/>
            <a:ext cx="8704800" cy="92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08"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09"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10"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12"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13"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14" name="PlaceHolder 4"/>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16"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17"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18" name="PlaceHolder 4"/>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20" name="PlaceHolder 2"/>
          <p:cNvSpPr>
            <a:spLocks noGrp="1"/>
          </p:cNvSpPr>
          <p:nvPr>
            <p:ph type="body"/>
          </p:nvPr>
        </p:nvSpPr>
        <p:spPr>
          <a:xfrm>
            <a:off x="1743480" y="396468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21" name="PlaceHolder 3"/>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23"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24"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25"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26" name="PlaceHolder 5"/>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28" name="PlaceHolder 2"/>
          <p:cNvSpPr>
            <a:spLocks noGrp="1"/>
          </p:cNvSpPr>
          <p:nvPr>
            <p:ph type="body"/>
          </p:nvPr>
        </p:nvSpPr>
        <p:spPr>
          <a:xfrm>
            <a:off x="1743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29" name="PlaceHolder 3"/>
          <p:cNvSpPr>
            <a:spLocks noGrp="1"/>
          </p:cNvSpPr>
          <p:nvPr>
            <p:ph type="body"/>
          </p:nvPr>
        </p:nvSpPr>
        <p:spPr>
          <a:xfrm>
            <a:off x="4686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30" name="PlaceHolder 4"/>
          <p:cNvSpPr>
            <a:spLocks noGrp="1"/>
          </p:cNvSpPr>
          <p:nvPr>
            <p:ph type="body"/>
          </p:nvPr>
        </p:nvSpPr>
        <p:spPr>
          <a:xfrm>
            <a:off x="762984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31" name="PlaceHolder 5"/>
          <p:cNvSpPr>
            <a:spLocks noGrp="1"/>
          </p:cNvSpPr>
          <p:nvPr>
            <p:ph type="body"/>
          </p:nvPr>
        </p:nvSpPr>
        <p:spPr>
          <a:xfrm>
            <a:off x="1743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32" name="PlaceHolder 6"/>
          <p:cNvSpPr>
            <a:spLocks noGrp="1"/>
          </p:cNvSpPr>
          <p:nvPr>
            <p:ph type="body"/>
          </p:nvPr>
        </p:nvSpPr>
        <p:spPr>
          <a:xfrm>
            <a:off x="4686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33" name="PlaceHolder 7"/>
          <p:cNvSpPr>
            <a:spLocks noGrp="1"/>
          </p:cNvSpPr>
          <p:nvPr>
            <p:ph type="body"/>
          </p:nvPr>
        </p:nvSpPr>
        <p:spPr>
          <a:xfrm>
            <a:off x="762984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8"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39" name="PlaceHolder 2"/>
          <p:cNvSpPr>
            <a:spLocks noGrp="1"/>
          </p:cNvSpPr>
          <p:nvPr>
            <p:ph type="subTitle"/>
          </p:nvPr>
        </p:nvSpPr>
        <p:spPr>
          <a:xfrm>
            <a:off x="1743480" y="3964680"/>
            <a:ext cx="8704800" cy="456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41" name="PlaceHolder 2"/>
          <p:cNvSpPr>
            <a:spLocks noGrp="1"/>
          </p:cNvSpPr>
          <p:nvPr>
            <p:ph type="body"/>
          </p:nvPr>
        </p:nvSpPr>
        <p:spPr>
          <a:xfrm>
            <a:off x="1743480" y="3964680"/>
            <a:ext cx="870480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4"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5"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43"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44"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6" name="PlaceHolder 1"/>
          <p:cNvSpPr>
            <a:spLocks noGrp="1"/>
          </p:cNvSpPr>
          <p:nvPr>
            <p:ph type="subTitle"/>
          </p:nvPr>
        </p:nvSpPr>
        <p:spPr>
          <a:xfrm>
            <a:off x="1743480" y="2404800"/>
            <a:ext cx="8704800" cy="92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48"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49"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50"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52"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53"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54" name="PlaceHolder 4"/>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56"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57"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58" name="PlaceHolder 4"/>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60" name="PlaceHolder 2"/>
          <p:cNvSpPr>
            <a:spLocks noGrp="1"/>
          </p:cNvSpPr>
          <p:nvPr>
            <p:ph type="body"/>
          </p:nvPr>
        </p:nvSpPr>
        <p:spPr>
          <a:xfrm>
            <a:off x="1743480" y="396468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61" name="PlaceHolder 3"/>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63"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64"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65"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66" name="PlaceHolder 5"/>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68" name="PlaceHolder 2"/>
          <p:cNvSpPr>
            <a:spLocks noGrp="1"/>
          </p:cNvSpPr>
          <p:nvPr>
            <p:ph type="body"/>
          </p:nvPr>
        </p:nvSpPr>
        <p:spPr>
          <a:xfrm>
            <a:off x="1743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69" name="PlaceHolder 3"/>
          <p:cNvSpPr>
            <a:spLocks noGrp="1"/>
          </p:cNvSpPr>
          <p:nvPr>
            <p:ph type="body"/>
          </p:nvPr>
        </p:nvSpPr>
        <p:spPr>
          <a:xfrm>
            <a:off x="4686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70" name="PlaceHolder 4"/>
          <p:cNvSpPr>
            <a:spLocks noGrp="1"/>
          </p:cNvSpPr>
          <p:nvPr>
            <p:ph type="body"/>
          </p:nvPr>
        </p:nvSpPr>
        <p:spPr>
          <a:xfrm>
            <a:off x="762984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71" name="PlaceHolder 5"/>
          <p:cNvSpPr>
            <a:spLocks noGrp="1"/>
          </p:cNvSpPr>
          <p:nvPr>
            <p:ph type="body"/>
          </p:nvPr>
        </p:nvSpPr>
        <p:spPr>
          <a:xfrm>
            <a:off x="1743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72" name="PlaceHolder 6"/>
          <p:cNvSpPr>
            <a:spLocks noGrp="1"/>
          </p:cNvSpPr>
          <p:nvPr>
            <p:ph type="body"/>
          </p:nvPr>
        </p:nvSpPr>
        <p:spPr>
          <a:xfrm>
            <a:off x="4686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73" name="PlaceHolder 7"/>
          <p:cNvSpPr>
            <a:spLocks noGrp="1"/>
          </p:cNvSpPr>
          <p:nvPr>
            <p:ph type="body"/>
          </p:nvPr>
        </p:nvSpPr>
        <p:spPr>
          <a:xfrm>
            <a:off x="762984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84" name="PlaceHolder 2"/>
          <p:cNvSpPr>
            <a:spLocks noGrp="1"/>
          </p:cNvSpPr>
          <p:nvPr>
            <p:ph type="subTitle"/>
          </p:nvPr>
        </p:nvSpPr>
        <p:spPr>
          <a:xfrm>
            <a:off x="1743480" y="3964680"/>
            <a:ext cx="8704800" cy="456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86" name="PlaceHolder 2"/>
          <p:cNvSpPr>
            <a:spLocks noGrp="1"/>
          </p:cNvSpPr>
          <p:nvPr>
            <p:ph type="body"/>
          </p:nvPr>
        </p:nvSpPr>
        <p:spPr>
          <a:xfrm>
            <a:off x="1743480" y="3964680"/>
            <a:ext cx="870480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88"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89"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1743480" y="2404800"/>
            <a:ext cx="8704800" cy="92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93"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94"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95"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97"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98"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199" name="PlaceHolder 4"/>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201"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02"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03" name="PlaceHolder 4"/>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205" name="PlaceHolder 2"/>
          <p:cNvSpPr>
            <a:spLocks noGrp="1"/>
          </p:cNvSpPr>
          <p:nvPr>
            <p:ph type="body"/>
          </p:nvPr>
        </p:nvSpPr>
        <p:spPr>
          <a:xfrm>
            <a:off x="1743480" y="396468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06" name="PlaceHolder 3"/>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208"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09"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0"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1" name="PlaceHolder 5"/>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1743480" y="2404800"/>
            <a:ext cx="8704800" cy="92829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213" name="PlaceHolder 2"/>
          <p:cNvSpPr>
            <a:spLocks noGrp="1"/>
          </p:cNvSpPr>
          <p:nvPr>
            <p:ph type="body"/>
          </p:nvPr>
        </p:nvSpPr>
        <p:spPr>
          <a:xfrm>
            <a:off x="1743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4" name="PlaceHolder 3"/>
          <p:cNvSpPr>
            <a:spLocks noGrp="1"/>
          </p:cNvSpPr>
          <p:nvPr>
            <p:ph type="body"/>
          </p:nvPr>
        </p:nvSpPr>
        <p:spPr>
          <a:xfrm>
            <a:off x="468648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5" name="PlaceHolder 4"/>
          <p:cNvSpPr>
            <a:spLocks noGrp="1"/>
          </p:cNvSpPr>
          <p:nvPr>
            <p:ph type="body"/>
          </p:nvPr>
        </p:nvSpPr>
        <p:spPr>
          <a:xfrm>
            <a:off x="7629840" y="396468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6" name="PlaceHolder 5"/>
          <p:cNvSpPr>
            <a:spLocks noGrp="1"/>
          </p:cNvSpPr>
          <p:nvPr>
            <p:ph type="body"/>
          </p:nvPr>
        </p:nvSpPr>
        <p:spPr>
          <a:xfrm>
            <a:off x="1743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7" name="PlaceHolder 6"/>
          <p:cNvSpPr>
            <a:spLocks noGrp="1"/>
          </p:cNvSpPr>
          <p:nvPr>
            <p:ph type="body"/>
          </p:nvPr>
        </p:nvSpPr>
        <p:spPr>
          <a:xfrm>
            <a:off x="468648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8" name="PlaceHolder 7"/>
          <p:cNvSpPr>
            <a:spLocks noGrp="1"/>
          </p:cNvSpPr>
          <p:nvPr>
            <p:ph type="body"/>
          </p:nvPr>
        </p:nvSpPr>
        <p:spPr>
          <a:xfrm>
            <a:off x="7629840" y="4203720"/>
            <a:ext cx="28026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19"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0" name="PlaceHolder 3"/>
          <p:cNvSpPr>
            <a:spLocks noGrp="1"/>
          </p:cNvSpPr>
          <p:nvPr>
            <p:ph type="body"/>
          </p:nvPr>
        </p:nvSpPr>
        <p:spPr>
          <a:xfrm>
            <a:off x="62038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1" name="PlaceHolder 4"/>
          <p:cNvSpPr>
            <a:spLocks noGrp="1"/>
          </p:cNvSpPr>
          <p:nvPr>
            <p:ph type="body"/>
          </p:nvPr>
        </p:nvSpPr>
        <p:spPr>
          <a:xfrm>
            <a:off x="17434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23" name="PlaceHolder 2"/>
          <p:cNvSpPr>
            <a:spLocks noGrp="1"/>
          </p:cNvSpPr>
          <p:nvPr>
            <p:ph type="body"/>
          </p:nvPr>
        </p:nvSpPr>
        <p:spPr>
          <a:xfrm>
            <a:off x="1743480" y="3964680"/>
            <a:ext cx="4247640" cy="45684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4"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5" name="PlaceHolder 4"/>
          <p:cNvSpPr>
            <a:spLocks noGrp="1"/>
          </p:cNvSpPr>
          <p:nvPr>
            <p:ph type="body"/>
          </p:nvPr>
        </p:nvSpPr>
        <p:spPr>
          <a:xfrm>
            <a:off x="6203880" y="420372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743480" y="2404800"/>
            <a:ext cx="8704800" cy="2002320"/>
          </a:xfrm>
          <a:prstGeom prst="rect">
            <a:avLst/>
          </a:prstGeom>
        </p:spPr>
        <p:txBody>
          <a:bodyPr lIns="0" rIns="0" tIns="0" bIns="0" anchor="ctr"/>
          <a:p>
            <a:endParaRPr b="0" lang="en-US" sz="1800" spc="-1" strike="noStrike">
              <a:solidFill>
                <a:srgbClr val="000000"/>
              </a:solidFill>
              <a:latin typeface="Gill Sans Nova Light"/>
            </a:endParaRPr>
          </a:p>
        </p:txBody>
      </p:sp>
      <p:sp>
        <p:nvSpPr>
          <p:cNvPr id="27" name="PlaceHolder 2"/>
          <p:cNvSpPr>
            <a:spLocks noGrp="1"/>
          </p:cNvSpPr>
          <p:nvPr>
            <p:ph type="body"/>
          </p:nvPr>
        </p:nvSpPr>
        <p:spPr>
          <a:xfrm>
            <a:off x="17434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8" name="PlaceHolder 3"/>
          <p:cNvSpPr>
            <a:spLocks noGrp="1"/>
          </p:cNvSpPr>
          <p:nvPr>
            <p:ph type="body"/>
          </p:nvPr>
        </p:nvSpPr>
        <p:spPr>
          <a:xfrm>
            <a:off x="6203880" y="3964680"/>
            <a:ext cx="424764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
        <p:nvSpPr>
          <p:cNvPr id="29" name="PlaceHolder 4"/>
          <p:cNvSpPr>
            <a:spLocks noGrp="1"/>
          </p:cNvSpPr>
          <p:nvPr>
            <p:ph type="body"/>
          </p:nvPr>
        </p:nvSpPr>
        <p:spPr>
          <a:xfrm>
            <a:off x="1743480" y="4203720"/>
            <a:ext cx="8704800" cy="217800"/>
          </a:xfrm>
          <a:prstGeom prst="rect">
            <a:avLst/>
          </a:prstGeom>
        </p:spPr>
        <p:txBody>
          <a:bodyPr lIns="0" rIns="0" tIns="0" bIns="0">
            <a:normAutofit/>
          </a:bodyPr>
          <a:p>
            <a:endParaRPr b="0" lang="en-US" sz="2800" spc="-1" strike="noStrike">
              <a:solidFill>
                <a:srgbClr val="4a3a1c"/>
              </a:solidFill>
              <a:latin typeface="Gill Sans Nova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49.xml"/><Relationship Id="rId6" Type="http://schemas.openxmlformats.org/officeDocument/2006/relationships/slideLayout" Target="../slideLayouts/slideLayout50.xml"/><Relationship Id="rId7" Type="http://schemas.openxmlformats.org/officeDocument/2006/relationships/slideLayout" Target="../slideLayouts/slideLayout51.xml"/><Relationship Id="rId8" Type="http://schemas.openxmlformats.org/officeDocument/2006/relationships/slideLayout" Target="../slideLayouts/slideLayout52.xml"/><Relationship Id="rId9" Type="http://schemas.openxmlformats.org/officeDocument/2006/relationships/slideLayout" Target="../slideLayouts/slideLayout53.xml"/><Relationship Id="rId10" Type="http://schemas.openxmlformats.org/officeDocument/2006/relationships/slideLayout" Target="../slideLayouts/slideLayout54.xml"/><Relationship Id="rId11" Type="http://schemas.openxmlformats.org/officeDocument/2006/relationships/slideLayout" Target="../slideLayouts/slideLayout55.xml"/><Relationship Id="rId12" Type="http://schemas.openxmlformats.org/officeDocument/2006/relationships/slideLayout" Target="../slideLayouts/slideLayout56.xml"/><Relationship Id="rId13" Type="http://schemas.openxmlformats.org/officeDocument/2006/relationships/slideLayout" Target="../slideLayouts/slideLayout57.xml"/><Relationship Id="rId14" Type="http://schemas.openxmlformats.org/officeDocument/2006/relationships/slideLayout" Target="../slideLayouts/slideLayout58.xml"/><Relationship Id="rId15" Type="http://schemas.openxmlformats.org/officeDocument/2006/relationships/slideLayout" Target="../slideLayouts/slideLayout59.xml"/><Relationship Id="rId16"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ad8d6"/>
        </a:solidFill>
      </p:bgPr>
    </p:bg>
    <p:spTree>
      <p:nvGrpSpPr>
        <p:cNvPr id="1" name=""/>
        <p:cNvGrpSpPr/>
        <p:nvPr/>
      </p:nvGrpSpPr>
      <p:grpSpPr>
        <a:xfrm>
          <a:off x="0" y="0"/>
          <a:ext cx="0" cy="0"/>
          <a:chOff x="0" y="0"/>
          <a:chExt cx="0" cy="0"/>
        </a:xfrm>
      </p:grpSpPr>
      <p:pic>
        <p:nvPicPr>
          <p:cNvPr id="0" name="Picture 4" descr=""/>
          <p:cNvPicPr/>
          <p:nvPr/>
        </p:nvPicPr>
        <p:blipFill>
          <a:blip r:embed="rId2"/>
          <a:stretch/>
        </p:blipFill>
        <p:spPr>
          <a:xfrm>
            <a:off x="1517040" y="0"/>
            <a:ext cx="8391600" cy="6857640"/>
          </a:xfrm>
          <a:prstGeom prst="rect">
            <a:avLst/>
          </a:prstGeom>
          <a:ln>
            <a:noFill/>
          </a:ln>
        </p:spPr>
      </p:pic>
      <p:sp>
        <p:nvSpPr>
          <p:cNvPr id="1" name="CustomShape 1"/>
          <p:cNvSpPr/>
          <p:nvPr/>
        </p:nvSpPr>
        <p:spPr>
          <a:xfrm>
            <a:off x="3300120" y="654840"/>
            <a:ext cx="5591160" cy="559116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sp>
      <p:sp>
        <p:nvSpPr>
          <p:cNvPr id="2" name="Line 2"/>
          <p:cNvSpPr/>
          <p:nvPr/>
        </p:nvSpPr>
        <p:spPr>
          <a:xfrm>
            <a:off x="4359600" y="4299840"/>
            <a:ext cx="3472200" cy="360"/>
          </a:xfrm>
          <a:prstGeom prst="line">
            <a:avLst/>
          </a:prstGeom>
          <a:ln w="19080">
            <a:solidFill>
              <a:schemeClr val="accent1"/>
            </a:solidFill>
          </a:ln>
        </p:spPr>
        <p:style>
          <a:lnRef idx="1">
            <a:schemeClr val="dk1"/>
          </a:lnRef>
          <a:fillRef idx="0">
            <a:schemeClr val="dk1"/>
          </a:fillRef>
          <a:effectRef idx="0">
            <a:schemeClr val="dk1"/>
          </a:effectRef>
          <a:fontRef idx="minor"/>
        </p:style>
      </p:sp>
      <p:pic>
        <p:nvPicPr>
          <p:cNvPr id="3" name="Picture 10" descr=""/>
          <p:cNvPicPr/>
          <p:nvPr/>
        </p:nvPicPr>
        <p:blipFill>
          <a:blip r:embed="rId3"/>
          <a:stretch/>
        </p:blipFill>
        <p:spPr>
          <a:xfrm>
            <a:off x="5609880" y="4157640"/>
            <a:ext cx="971640" cy="285120"/>
          </a:xfrm>
          <a:prstGeom prst="rect">
            <a:avLst/>
          </a:prstGeom>
          <a:ln>
            <a:noFill/>
          </a:ln>
        </p:spPr>
      </p:pic>
      <p:sp>
        <p:nvSpPr>
          <p:cNvPr id="4" name="CustomShape 3"/>
          <p:cNvSpPr/>
          <p:nvPr/>
        </p:nvSpPr>
        <p:spPr>
          <a:xfrm>
            <a:off x="3447360" y="807480"/>
            <a:ext cx="5296680" cy="529668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pic>
        <p:nvPicPr>
          <p:cNvPr id="5" name="Picture 12" descr=""/>
          <p:cNvPicPr/>
          <p:nvPr/>
        </p:nvPicPr>
        <p:blipFill>
          <a:blip r:embed="rId4"/>
          <a:stretch/>
        </p:blipFill>
        <p:spPr>
          <a:xfrm>
            <a:off x="7019280" y="4814280"/>
            <a:ext cx="1668240" cy="1621080"/>
          </a:xfrm>
          <a:prstGeom prst="rect">
            <a:avLst/>
          </a:prstGeom>
          <a:ln>
            <a:noFill/>
          </a:ln>
        </p:spPr>
      </p:pic>
      <p:pic>
        <p:nvPicPr>
          <p:cNvPr id="6" name="Picture 14" descr=""/>
          <p:cNvPicPr/>
          <p:nvPr/>
        </p:nvPicPr>
        <p:blipFill>
          <a:blip r:embed="rId5"/>
          <a:stretch/>
        </p:blipFill>
        <p:spPr>
          <a:xfrm>
            <a:off x="3530880" y="1164240"/>
            <a:ext cx="818280" cy="845280"/>
          </a:xfrm>
          <a:prstGeom prst="rect">
            <a:avLst/>
          </a:prstGeom>
          <a:ln>
            <a:noFill/>
          </a:ln>
        </p:spPr>
      </p:pic>
      <p:sp>
        <p:nvSpPr>
          <p:cNvPr id="7" name="PlaceHolder 4"/>
          <p:cNvSpPr>
            <a:spLocks noGrp="1"/>
          </p:cNvSpPr>
          <p:nvPr>
            <p:ph type="title"/>
          </p:nvPr>
        </p:nvSpPr>
        <p:spPr>
          <a:xfrm>
            <a:off x="2749320" y="2660760"/>
            <a:ext cx="6693120" cy="1087920"/>
          </a:xfrm>
          <a:prstGeom prst="rect">
            <a:avLst/>
          </a:prstGeom>
        </p:spPr>
        <p:txBody>
          <a:bodyPr anchor="b"/>
          <a:p>
            <a:pPr algn="ctr">
              <a:lnSpc>
                <a:spcPct val="90000"/>
              </a:lnSpc>
            </a:pPr>
            <a:r>
              <a:rPr b="0" lang="en-US" sz="4600" spc="-1" strike="noStrike">
                <a:solidFill>
                  <a:srgbClr val="4a3a1c"/>
                </a:solidFill>
                <a:latin typeface="Baskerville Old Face"/>
              </a:rPr>
              <a:t>Click to edit Master title style</a:t>
            </a:r>
            <a:endParaRPr b="0" lang="en-US" sz="4600" spc="-1" strike="noStrike">
              <a:solidFill>
                <a:srgbClr val="000000"/>
              </a:solidFill>
              <a:latin typeface="Gill Sans Nova Light"/>
            </a:endParaRPr>
          </a:p>
        </p:txBody>
      </p:sp>
      <p:sp>
        <p:nvSpPr>
          <p:cNvPr id="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4a3a1c"/>
                </a:solidFill>
                <a:latin typeface="Gill Sans Nova Light"/>
              </a:rPr>
              <a:t>Click to edit the outline text format</a:t>
            </a:r>
            <a:endParaRPr b="0" lang="en-US" sz="2800" spc="-1" strike="noStrike">
              <a:solidFill>
                <a:srgbClr val="4a3a1c"/>
              </a:solidFill>
              <a:latin typeface="Gill Sans Nova Light"/>
            </a:endParaRPr>
          </a:p>
          <a:p>
            <a:pPr lvl="1" marL="864000" indent="-324000">
              <a:spcBef>
                <a:spcPts val="1134"/>
              </a:spcBef>
              <a:buClr>
                <a:srgbClr val="000000"/>
              </a:buClr>
              <a:buSzPct val="75000"/>
              <a:buFont typeface="Symbol" charset="2"/>
              <a:buChar char=""/>
            </a:pPr>
            <a:r>
              <a:rPr b="0" lang="en-US" sz="2000" spc="-1" strike="noStrike">
                <a:solidFill>
                  <a:srgbClr val="4a3a1c"/>
                </a:solidFill>
                <a:latin typeface="Gill Sans Nova Light"/>
              </a:rPr>
              <a:t>Second Outline Level</a:t>
            </a:r>
            <a:endParaRPr b="0" lang="en-US" sz="2000" spc="-1" strike="noStrike">
              <a:solidFill>
                <a:srgbClr val="4a3a1c"/>
              </a:solidFill>
              <a:latin typeface="Gill Sans Nova Light"/>
            </a:endParaRPr>
          </a:p>
          <a:p>
            <a:pPr lvl="2" marL="1296000" indent="-288000">
              <a:spcBef>
                <a:spcPts val="850"/>
              </a:spcBef>
              <a:buClr>
                <a:srgbClr val="000000"/>
              </a:buClr>
              <a:buSzPct val="45000"/>
              <a:buFont typeface="Wingdings" charset="2"/>
              <a:buChar char=""/>
            </a:pPr>
            <a:r>
              <a:rPr b="0" lang="en-US" sz="1800" spc="-1" strike="noStrike">
                <a:solidFill>
                  <a:srgbClr val="4a3a1c"/>
                </a:solidFill>
                <a:latin typeface="Gill Sans Nova Light"/>
              </a:rPr>
              <a:t>Third Outline Level</a:t>
            </a:r>
            <a:endParaRPr b="0" lang="en-US" sz="1800" spc="-1" strike="noStrike">
              <a:solidFill>
                <a:srgbClr val="4a3a1c"/>
              </a:solidFill>
              <a:latin typeface="Gill Sans Nova Light"/>
            </a:endParaRPr>
          </a:p>
          <a:p>
            <a:pPr lvl="3" marL="1728000" indent="-216000">
              <a:spcBef>
                <a:spcPts val="567"/>
              </a:spcBef>
              <a:buClr>
                <a:srgbClr val="000000"/>
              </a:buClr>
              <a:buSzPct val="75000"/>
              <a:buFont typeface="Symbol" charset="2"/>
              <a:buChar char=""/>
            </a:pPr>
            <a:r>
              <a:rPr b="0" lang="en-US" sz="1800" spc="-1" strike="noStrike">
                <a:solidFill>
                  <a:srgbClr val="4a3a1c"/>
                </a:solidFill>
                <a:latin typeface="Gill Sans Nova Light"/>
              </a:rPr>
              <a:t>Fourth Outline Level</a:t>
            </a:r>
            <a:endParaRPr b="0" lang="en-US" sz="1800" spc="-1" strike="noStrike">
              <a:solidFill>
                <a:srgbClr val="4a3a1c"/>
              </a:solidFill>
              <a:latin typeface="Gill Sans Nova Light"/>
            </a:endParaRPr>
          </a:p>
          <a:p>
            <a:pPr lvl="4" marL="2160000" indent="-216000">
              <a:spcBef>
                <a:spcPts val="283"/>
              </a:spcBef>
              <a:buClr>
                <a:srgbClr val="000000"/>
              </a:buClr>
              <a:buSzPct val="45000"/>
              <a:buFont typeface="Wingdings" charset="2"/>
              <a:buChar char=""/>
            </a:pPr>
            <a:r>
              <a:rPr b="0" lang="en-US" sz="2000" spc="-1" strike="noStrike">
                <a:solidFill>
                  <a:srgbClr val="4a3a1c"/>
                </a:solidFill>
                <a:latin typeface="Gill Sans Nova Light"/>
              </a:rPr>
              <a:t>Fifth Outline Level</a:t>
            </a:r>
            <a:endParaRPr b="0" lang="en-US" sz="2000" spc="-1" strike="noStrike">
              <a:solidFill>
                <a:srgbClr val="4a3a1c"/>
              </a:solidFill>
              <a:latin typeface="Gill Sans Nova Light"/>
            </a:endParaRPr>
          </a:p>
          <a:p>
            <a:pPr lvl="5" marL="2592000" indent="-216000">
              <a:spcBef>
                <a:spcPts val="283"/>
              </a:spcBef>
              <a:buClr>
                <a:srgbClr val="000000"/>
              </a:buClr>
              <a:buSzPct val="45000"/>
              <a:buFont typeface="Wingdings" charset="2"/>
              <a:buChar char=""/>
            </a:pPr>
            <a:r>
              <a:rPr b="0" lang="en-US" sz="2000" spc="-1" strike="noStrike">
                <a:solidFill>
                  <a:srgbClr val="4a3a1c"/>
                </a:solidFill>
                <a:latin typeface="Gill Sans Nova Light"/>
              </a:rPr>
              <a:t>Sixth Outline Level</a:t>
            </a:r>
            <a:endParaRPr b="0" lang="en-US" sz="2000" spc="-1" strike="noStrike">
              <a:solidFill>
                <a:srgbClr val="4a3a1c"/>
              </a:solidFill>
              <a:latin typeface="Gill Sans Nova Light"/>
            </a:endParaRPr>
          </a:p>
          <a:p>
            <a:pPr lvl="6" marL="3024000" indent="-216000">
              <a:spcBef>
                <a:spcPts val="283"/>
              </a:spcBef>
              <a:buClr>
                <a:srgbClr val="000000"/>
              </a:buClr>
              <a:buSzPct val="45000"/>
              <a:buFont typeface="Wingdings" charset="2"/>
              <a:buChar char=""/>
            </a:pPr>
            <a:r>
              <a:rPr b="0" lang="en-US" sz="2000" spc="-1" strike="noStrike">
                <a:solidFill>
                  <a:srgbClr val="4a3a1c"/>
                </a:solidFill>
                <a:latin typeface="Gill Sans Nova Light"/>
              </a:rPr>
              <a:t>Seventh Outline Level</a:t>
            </a:r>
            <a:endParaRPr b="0" lang="en-US" sz="2000" spc="-1" strike="noStrike">
              <a:solidFill>
                <a:srgbClr val="4a3a1c"/>
              </a:solidFill>
              <a:latin typeface="Gill Sans Nova Light"/>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ad8d6"/>
        </a:solidFill>
      </p:bgPr>
    </p:bg>
    <p:spTree>
      <p:nvGrpSpPr>
        <p:cNvPr id="1" name=""/>
        <p:cNvGrpSpPr/>
        <p:nvPr/>
      </p:nvGrpSpPr>
      <p:grpSpPr>
        <a:xfrm>
          <a:off x="0" y="0"/>
          <a:ext cx="0" cy="0"/>
          <a:chOff x="0" y="0"/>
          <a:chExt cx="0" cy="0"/>
        </a:xfrm>
      </p:grpSpPr>
      <p:sp>
        <p:nvSpPr>
          <p:cNvPr id="45" name="CustomShape 1"/>
          <p:cNvSpPr/>
          <p:nvPr/>
        </p:nvSpPr>
        <p:spPr>
          <a:xfrm>
            <a:off x="1174320" y="-720"/>
            <a:ext cx="9843120" cy="5690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6" name="CustomShape 2"/>
          <p:cNvSpPr/>
          <p:nvPr/>
        </p:nvSpPr>
        <p:spPr>
          <a:xfrm>
            <a:off x="1604160" y="-13320"/>
            <a:ext cx="8983440" cy="525744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pic>
        <p:nvPicPr>
          <p:cNvPr id="47" name="Picture 10" descr=""/>
          <p:cNvPicPr/>
          <p:nvPr/>
        </p:nvPicPr>
        <p:blipFill>
          <a:blip r:embed="rId2"/>
          <a:stretch/>
        </p:blipFill>
        <p:spPr>
          <a:xfrm>
            <a:off x="5452920" y="5110920"/>
            <a:ext cx="1207080" cy="354240"/>
          </a:xfrm>
          <a:prstGeom prst="rect">
            <a:avLst/>
          </a:prstGeom>
          <a:ln>
            <a:noFill/>
          </a:ln>
        </p:spPr>
      </p:pic>
      <p:pic>
        <p:nvPicPr>
          <p:cNvPr id="48" name="Picture 12" descr=""/>
          <p:cNvPicPr/>
          <p:nvPr/>
        </p:nvPicPr>
        <p:blipFill>
          <a:blip r:embed="rId3"/>
          <a:stretch/>
        </p:blipFill>
        <p:spPr>
          <a:xfrm rot="5400000">
            <a:off x="5202360" y="-1953000"/>
            <a:ext cx="1485720" cy="5371920"/>
          </a:xfrm>
          <a:prstGeom prst="rect">
            <a:avLst/>
          </a:prstGeom>
          <a:ln>
            <a:noFill/>
          </a:ln>
        </p:spPr>
      </p:pic>
      <p:sp>
        <p:nvSpPr>
          <p:cNvPr id="49" name="PlaceHolder 3"/>
          <p:cNvSpPr>
            <a:spLocks noGrp="1"/>
          </p:cNvSpPr>
          <p:nvPr>
            <p:ph type="title"/>
          </p:nvPr>
        </p:nvSpPr>
        <p:spPr>
          <a:xfrm>
            <a:off x="1748160" y="1389960"/>
            <a:ext cx="8695440" cy="1325520"/>
          </a:xfrm>
          <a:prstGeom prst="rect">
            <a:avLst/>
          </a:prstGeom>
        </p:spPr>
        <p:txBody>
          <a:bodyPr anchor="ctr"/>
          <a:p>
            <a:pPr algn="ctr">
              <a:lnSpc>
                <a:spcPct val="90000"/>
              </a:lnSpc>
            </a:pPr>
            <a:r>
              <a:rPr b="0" lang="en-US" sz="4400" spc="-1" strike="noStrike">
                <a:solidFill>
                  <a:srgbClr val="4a3a1c"/>
                </a:solidFill>
                <a:latin typeface="Baskerville"/>
                <a:ea typeface="Baskerville"/>
              </a:rPr>
              <a:t>Click to edit Master title style</a:t>
            </a:r>
            <a:endParaRPr b="0" lang="en-US" sz="4400" spc="-1" strike="noStrike">
              <a:solidFill>
                <a:srgbClr val="000000"/>
              </a:solidFill>
              <a:latin typeface="Gill Sans Nova Light"/>
            </a:endParaRPr>
          </a:p>
        </p:txBody>
      </p:sp>
      <p:sp>
        <p:nvSpPr>
          <p:cNvPr id="50" name="PlaceHolder 4"/>
          <p:cNvSpPr>
            <a:spLocks noGrp="1"/>
          </p:cNvSpPr>
          <p:nvPr>
            <p:ph type="body"/>
          </p:nvPr>
        </p:nvSpPr>
        <p:spPr>
          <a:xfrm>
            <a:off x="2223360" y="2651760"/>
            <a:ext cx="7744680" cy="2697120"/>
          </a:xfrm>
          <a:prstGeom prst="rect">
            <a:avLst/>
          </a:prstGeom>
        </p:spPr>
        <p:txBody>
          <a:bodyPr>
            <a:normAutofit/>
          </a:bodyPr>
          <a:p>
            <a:pPr algn="ctr">
              <a:lnSpc>
                <a:spcPct val="100000"/>
              </a:lnSpc>
              <a:spcBef>
                <a:spcPts val="1001"/>
              </a:spcBef>
            </a:pPr>
            <a:r>
              <a:rPr b="0" lang="en-US" sz="2000" spc="-1" strike="noStrike">
                <a:solidFill>
                  <a:srgbClr val="4a3a1c"/>
                </a:solidFill>
                <a:latin typeface="Gill Sans Nova Light"/>
              </a:rPr>
              <a:t>Click to edit Master text styles</a:t>
            </a:r>
            <a:endParaRPr b="0" lang="en-US" sz="2000" spc="-1" strike="noStrike">
              <a:solidFill>
                <a:srgbClr val="4a3a1c"/>
              </a:solidFill>
              <a:latin typeface="Gill Sans Nova Light"/>
            </a:endParaRPr>
          </a:p>
          <a:p>
            <a:pPr lvl="1" marL="685800" indent="-228240" algn="ctr">
              <a:lnSpc>
                <a:spcPct val="100000"/>
              </a:lnSpc>
              <a:spcBef>
                <a:spcPts val="499"/>
              </a:spcBef>
              <a:buClr>
                <a:srgbClr val="73292a"/>
              </a:buClr>
              <a:buFont typeface="Arial"/>
              <a:buChar char="•"/>
            </a:pPr>
            <a:r>
              <a:rPr b="0" lang="en-US" sz="1800" spc="-1" strike="noStrike">
                <a:solidFill>
                  <a:srgbClr val="4a3a1c"/>
                </a:solidFill>
                <a:latin typeface="Gill Sans Nova Light"/>
              </a:rPr>
              <a:t>Second level</a:t>
            </a:r>
            <a:endParaRPr b="0" lang="en-US" sz="1800" spc="-1" strike="noStrike">
              <a:solidFill>
                <a:srgbClr val="4a3a1c"/>
              </a:solidFill>
              <a:latin typeface="Gill Sans Nova Light"/>
            </a:endParaRPr>
          </a:p>
        </p:txBody>
      </p:sp>
      <p:sp>
        <p:nvSpPr>
          <p:cNvPr id="51" name="PlaceHolder 5"/>
          <p:cNvSpPr>
            <a:spLocks noGrp="1"/>
          </p:cNvSpPr>
          <p:nvPr>
            <p:ph type="ftr"/>
          </p:nvPr>
        </p:nvSpPr>
        <p:spPr>
          <a:xfrm>
            <a:off x="228600" y="6356520"/>
            <a:ext cx="4114440" cy="364680"/>
          </a:xfrm>
          <a:prstGeom prst="rect">
            <a:avLst/>
          </a:prstGeom>
        </p:spPr>
        <p:txBody>
          <a:bodyPr anchor="ctr"/>
          <a:p>
            <a:pPr>
              <a:lnSpc>
                <a:spcPct val="100000"/>
              </a:lnSpc>
            </a:pPr>
            <a:r>
              <a:rPr b="0" lang="en-IN" sz="1200" spc="-1" strike="noStrike">
                <a:solidFill>
                  <a:srgbClr val="000000"/>
                </a:solidFill>
                <a:latin typeface="Gill Sans Nova Light"/>
              </a:rPr>
              <a:t>Presentation title</a:t>
            </a:r>
            <a:endParaRPr b="0" lang="en-IN" sz="1200" spc="-1" strike="noStrike">
              <a:latin typeface="Times New Roman"/>
            </a:endParaRPr>
          </a:p>
        </p:txBody>
      </p:sp>
      <p:sp>
        <p:nvSpPr>
          <p:cNvPr id="52" name="PlaceHolder 6"/>
          <p:cNvSpPr>
            <a:spLocks noGrp="1"/>
          </p:cNvSpPr>
          <p:nvPr>
            <p:ph type="sldNum"/>
          </p:nvPr>
        </p:nvSpPr>
        <p:spPr>
          <a:xfrm>
            <a:off x="9208080" y="6356520"/>
            <a:ext cx="2742840" cy="364680"/>
          </a:xfrm>
          <a:prstGeom prst="rect">
            <a:avLst/>
          </a:prstGeom>
        </p:spPr>
        <p:txBody>
          <a:bodyPr anchor="ctr"/>
          <a:p>
            <a:pPr algn="r">
              <a:lnSpc>
                <a:spcPct val="100000"/>
              </a:lnSpc>
            </a:pPr>
            <a:fld id="{11866F29-23AB-4685-9887-96A86EF95321}" type="slidenum">
              <a:rPr b="0" lang="en-IN" sz="1200" spc="-1" strike="noStrike">
                <a:solidFill>
                  <a:srgbClr val="000000"/>
                </a:solidFill>
                <a:latin typeface="Gill Sans Nova Light"/>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Picture 3" descr=""/>
          <p:cNvPicPr/>
          <p:nvPr/>
        </p:nvPicPr>
        <p:blipFill>
          <a:blip r:embed="rId2"/>
          <a:stretch/>
        </p:blipFill>
        <p:spPr>
          <a:xfrm>
            <a:off x="5667120" y="1162800"/>
            <a:ext cx="1561680" cy="4393800"/>
          </a:xfrm>
          <a:prstGeom prst="rect">
            <a:avLst/>
          </a:prstGeom>
          <a:ln>
            <a:noFill/>
          </a:ln>
        </p:spPr>
      </p:pic>
      <p:sp>
        <p:nvSpPr>
          <p:cNvPr id="90" name="CustomShape 1"/>
          <p:cNvSpPr/>
          <p:nvPr/>
        </p:nvSpPr>
        <p:spPr>
          <a:xfrm>
            <a:off x="0" y="0"/>
            <a:ext cx="6095520" cy="68691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pic>
        <p:nvPicPr>
          <p:cNvPr id="91" name="Picture 12" descr=""/>
          <p:cNvPicPr/>
          <p:nvPr/>
        </p:nvPicPr>
        <p:blipFill>
          <a:blip r:embed="rId3"/>
          <a:stretch/>
        </p:blipFill>
        <p:spPr>
          <a:xfrm rot="960000">
            <a:off x="1761120" y="2048400"/>
            <a:ext cx="1230120" cy="2287080"/>
          </a:xfrm>
          <a:prstGeom prst="rect">
            <a:avLst/>
          </a:prstGeom>
          <a:ln>
            <a:noFill/>
          </a:ln>
        </p:spPr>
      </p:pic>
      <p:sp>
        <p:nvSpPr>
          <p:cNvPr id="92" name="PlaceHolder 2"/>
          <p:cNvSpPr>
            <a:spLocks noGrp="1"/>
          </p:cNvSpPr>
          <p:nvPr>
            <p:ph type="title"/>
          </p:nvPr>
        </p:nvSpPr>
        <p:spPr>
          <a:xfrm>
            <a:off x="8183880" y="978480"/>
            <a:ext cx="3748680" cy="1325520"/>
          </a:xfrm>
          <a:prstGeom prst="rect">
            <a:avLst/>
          </a:prstGeom>
        </p:spPr>
        <p:txBody>
          <a:bodyPr anchor="ctr"/>
          <a:p>
            <a:pPr>
              <a:lnSpc>
                <a:spcPct val="90000"/>
              </a:lnSpc>
            </a:pPr>
            <a:r>
              <a:rPr b="0" lang="en-US" sz="4400" spc="-1" strike="noStrike">
                <a:solidFill>
                  <a:srgbClr val="4a3a1c"/>
                </a:solidFill>
                <a:latin typeface="Baskerville Old Face"/>
              </a:rPr>
              <a:t>Click to edit Master title style</a:t>
            </a:r>
            <a:endParaRPr b="0" lang="en-US" sz="4400" spc="-1" strike="noStrike">
              <a:solidFill>
                <a:srgbClr val="000000"/>
              </a:solidFill>
              <a:latin typeface="Gill Sans Nova Light"/>
            </a:endParaRPr>
          </a:p>
        </p:txBody>
      </p:sp>
      <p:sp>
        <p:nvSpPr>
          <p:cNvPr id="93" name="PlaceHolder 3"/>
          <p:cNvSpPr>
            <a:spLocks noGrp="1"/>
          </p:cNvSpPr>
          <p:nvPr>
            <p:ph type="ftr"/>
          </p:nvPr>
        </p:nvSpPr>
        <p:spPr>
          <a:xfrm>
            <a:off x="228600" y="6356520"/>
            <a:ext cx="4114440" cy="364680"/>
          </a:xfrm>
          <a:prstGeom prst="rect">
            <a:avLst/>
          </a:prstGeom>
        </p:spPr>
        <p:txBody>
          <a:bodyPr anchor="ctr"/>
          <a:p>
            <a:pPr>
              <a:lnSpc>
                <a:spcPct val="100000"/>
              </a:lnSpc>
            </a:pPr>
            <a:r>
              <a:rPr b="0" lang="en-IN" sz="1200" spc="-1" strike="noStrike">
                <a:solidFill>
                  <a:srgbClr val="000000"/>
                </a:solidFill>
                <a:latin typeface="Gill Sans Nova Light"/>
              </a:rPr>
              <a:t>Presentation title</a:t>
            </a:r>
            <a:endParaRPr b="0" lang="en-IN" sz="1200" spc="-1" strike="noStrike">
              <a:latin typeface="Times New Roman"/>
            </a:endParaRPr>
          </a:p>
        </p:txBody>
      </p:sp>
      <p:sp>
        <p:nvSpPr>
          <p:cNvPr id="94" name="PlaceHolder 4"/>
          <p:cNvSpPr>
            <a:spLocks noGrp="1"/>
          </p:cNvSpPr>
          <p:nvPr>
            <p:ph type="sldNum"/>
          </p:nvPr>
        </p:nvSpPr>
        <p:spPr>
          <a:xfrm>
            <a:off x="9208080" y="6356520"/>
            <a:ext cx="2742840" cy="364680"/>
          </a:xfrm>
          <a:prstGeom prst="rect">
            <a:avLst/>
          </a:prstGeom>
        </p:spPr>
        <p:txBody>
          <a:bodyPr anchor="ctr"/>
          <a:p>
            <a:pPr algn="r">
              <a:lnSpc>
                <a:spcPct val="100000"/>
              </a:lnSpc>
            </a:pPr>
            <a:fld id="{7B46CFAA-119D-4618-80D4-D3AB3EE155BA}" type="slidenum">
              <a:rPr b="0" lang="en-IN" sz="1200" spc="-1" strike="noStrike">
                <a:solidFill>
                  <a:srgbClr val="000000"/>
                </a:solidFill>
                <a:latin typeface="Gill Sans Nova Light"/>
              </a:rPr>
              <a:t>1</a:t>
            </a:fld>
            <a:endParaRPr b="0" lang="en-IN" sz="1200" spc="-1" strike="noStrike">
              <a:latin typeface="Times New Roman"/>
            </a:endParaRPr>
          </a:p>
        </p:txBody>
      </p:sp>
      <p:sp>
        <p:nvSpPr>
          <p:cNvPr id="95" name="PlaceHolder 5"/>
          <p:cNvSpPr>
            <a:spLocks noGrp="1"/>
          </p:cNvSpPr>
          <p:nvPr>
            <p:ph type="body"/>
          </p:nvPr>
        </p:nvSpPr>
        <p:spPr>
          <a:xfrm>
            <a:off x="8183880" y="2194560"/>
            <a:ext cx="3748680" cy="4306320"/>
          </a:xfrm>
          <a:prstGeom prst="rect">
            <a:avLst/>
          </a:prstGeom>
        </p:spPr>
        <p:txBody>
          <a:bodyPr>
            <a:normAutofit/>
          </a:bodyPr>
          <a:p>
            <a:pPr>
              <a:lnSpc>
                <a:spcPct val="150000"/>
              </a:lnSpc>
              <a:spcBef>
                <a:spcPts val="1001"/>
              </a:spcBef>
            </a:pPr>
            <a:r>
              <a:rPr b="0" lang="en-US" sz="2400" spc="-1" strike="noStrike">
                <a:solidFill>
                  <a:srgbClr val="4a3a1c"/>
                </a:solidFill>
                <a:latin typeface="Gill Sans Nova Light"/>
              </a:rPr>
              <a:t>Click to edit Master text styles</a:t>
            </a:r>
            <a:endParaRPr b="0" lang="en-US" sz="2400" spc="-1" strike="noStrike">
              <a:solidFill>
                <a:srgbClr val="4a3a1c"/>
              </a:solidFill>
              <a:latin typeface="Gill Sans Nova Light"/>
            </a:endParaRPr>
          </a:p>
          <a:p>
            <a:pPr lvl="1" marL="228600" indent="-228240">
              <a:lnSpc>
                <a:spcPct val="90000"/>
              </a:lnSpc>
              <a:spcBef>
                <a:spcPts val="499"/>
              </a:spcBef>
              <a:buClr>
                <a:srgbClr val="73292a"/>
              </a:buClr>
              <a:buFont typeface="Arial"/>
              <a:buChar char="•"/>
            </a:pPr>
            <a:r>
              <a:rPr b="0" lang="en-US" sz="2000" spc="-1" strike="noStrike">
                <a:solidFill>
                  <a:srgbClr val="4a3a1c"/>
                </a:solidFill>
                <a:latin typeface="Gill Sans Nova Light"/>
              </a:rPr>
              <a:t>Second level</a:t>
            </a:r>
            <a:endParaRPr b="0" lang="en-US" sz="2000" spc="-1" strike="noStrike">
              <a:solidFill>
                <a:srgbClr val="4a3a1c"/>
              </a:solidFill>
              <a:latin typeface="Gill Sans Nova Light"/>
            </a:endParaRPr>
          </a:p>
          <a:p>
            <a:pPr lvl="2" marL="685800" indent="-228240">
              <a:lnSpc>
                <a:spcPct val="90000"/>
              </a:lnSpc>
              <a:spcBef>
                <a:spcPts val="499"/>
              </a:spcBef>
              <a:buClr>
                <a:srgbClr val="73292a"/>
              </a:buClr>
              <a:buFont typeface="Arial"/>
              <a:buChar char="•"/>
            </a:pPr>
            <a:r>
              <a:rPr b="0" lang="en-US" sz="1800" spc="-1" strike="noStrike">
                <a:solidFill>
                  <a:srgbClr val="4a3a1c"/>
                </a:solidFill>
                <a:latin typeface="Gill Sans Nova Light"/>
              </a:rPr>
              <a:t>Third level</a:t>
            </a:r>
            <a:endParaRPr b="0" lang="en-US" sz="1800" spc="-1" strike="noStrike">
              <a:solidFill>
                <a:srgbClr val="4a3a1c"/>
              </a:solidFill>
              <a:latin typeface="Gill Sans Nova Light"/>
            </a:endParaRPr>
          </a:p>
          <a:p>
            <a:pPr lvl="3" marL="1143000" indent="-228240">
              <a:lnSpc>
                <a:spcPct val="90000"/>
              </a:lnSpc>
              <a:spcBef>
                <a:spcPts val="499"/>
              </a:spcBef>
              <a:buClr>
                <a:srgbClr val="73292a"/>
              </a:buClr>
              <a:buFont typeface="Arial"/>
              <a:buChar char="•"/>
            </a:pPr>
            <a:r>
              <a:rPr b="0" lang="en-US" sz="1600" spc="-1" strike="noStrike">
                <a:solidFill>
                  <a:srgbClr val="4a3a1c"/>
                </a:solidFill>
                <a:latin typeface="Gill Sans Nova Light"/>
              </a:rPr>
              <a:t>Fourth level</a:t>
            </a:r>
            <a:endParaRPr b="0" lang="en-US" sz="1600" spc="-1" strike="noStrike">
              <a:solidFill>
                <a:srgbClr val="4a3a1c"/>
              </a:solidFill>
              <a:latin typeface="Gill Sans Nova Light"/>
            </a:endParaRPr>
          </a:p>
          <a:p>
            <a:pPr lvl="4" marL="1600200" indent="-228240">
              <a:lnSpc>
                <a:spcPct val="90000"/>
              </a:lnSpc>
              <a:spcBef>
                <a:spcPts val="499"/>
              </a:spcBef>
              <a:buClr>
                <a:srgbClr val="73292a"/>
              </a:buClr>
              <a:buFont typeface="Arial"/>
              <a:buChar char="•"/>
            </a:pPr>
            <a:r>
              <a:rPr b="0" lang="en-US" sz="1600" spc="-1" strike="noStrike">
                <a:solidFill>
                  <a:srgbClr val="4a3a1c"/>
                </a:solidFill>
                <a:latin typeface="Gill Sans Nova Light"/>
              </a:rPr>
              <a:t>Fifth level</a:t>
            </a:r>
            <a:endParaRPr b="0" lang="en-US" sz="1600" spc="-1" strike="noStrike">
              <a:solidFill>
                <a:srgbClr val="4a3a1c"/>
              </a:solidFill>
              <a:latin typeface="Gill Sans Nova Light"/>
            </a:endParaRPr>
          </a:p>
        </p:txBody>
      </p:sp>
      <p:pic>
        <p:nvPicPr>
          <p:cNvPr id="96" name="Picture 5" descr=""/>
          <p:cNvPicPr/>
          <p:nvPr/>
        </p:nvPicPr>
        <p:blipFill>
          <a:blip r:embed="rId4"/>
          <a:stretch/>
        </p:blipFill>
        <p:spPr>
          <a:xfrm>
            <a:off x="5777280" y="2476800"/>
            <a:ext cx="748800" cy="2755440"/>
          </a:xfrm>
          <a:prstGeom prst="rect">
            <a:avLst/>
          </a:prstGeom>
          <a:ln>
            <a:noFill/>
          </a:ln>
        </p:spPr>
      </p:pic>
      <p:sp>
        <p:nvSpPr>
          <p:cNvPr id="97" name="PlaceHolder 6"/>
          <p:cNvSpPr>
            <a:spLocks noGrp="1"/>
          </p:cNvSpPr>
          <p:nvPr>
            <p:ph type="body"/>
          </p:nvPr>
        </p:nvSpPr>
        <p:spPr>
          <a:xfrm>
            <a:off x="1225440" y="1426320"/>
            <a:ext cx="3922560" cy="4242600"/>
          </a:xfrm>
          <a:prstGeom prst="rect">
            <a:avLst/>
          </a:prstGeom>
        </p:spPr>
        <p:txBody>
          <a:bodyPr anchor="ctr">
            <a:normAutofit/>
          </a:bodyPr>
          <a:p>
            <a:pPr algn="ctr">
              <a:lnSpc>
                <a:spcPct val="90000"/>
              </a:lnSpc>
            </a:pPr>
            <a:r>
              <a:rPr b="0" lang="en-US" sz="30000" spc="-1" strike="noStrike">
                <a:solidFill>
                  <a:srgbClr val="ffffff"/>
                </a:solidFill>
                <a:latin typeface="Baskerville Old Face"/>
              </a:rPr>
              <a:t>X</a:t>
            </a:r>
            <a:endParaRPr b="0" lang="en-US" sz="30000" spc="-1" strike="noStrike">
              <a:solidFill>
                <a:srgbClr val="4a3a1c"/>
              </a:solidFill>
              <a:latin typeface="Gill Sans Nova Light"/>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80880"/>
            <a:ext cx="10515240" cy="1325520"/>
          </a:xfrm>
          <a:prstGeom prst="rect">
            <a:avLst/>
          </a:prstGeom>
        </p:spPr>
        <p:txBody>
          <a:bodyPr anchor="ctr"/>
          <a:p>
            <a:pPr algn="ctr">
              <a:lnSpc>
                <a:spcPct val="90000"/>
              </a:lnSpc>
            </a:pPr>
            <a:r>
              <a:rPr b="0" lang="en-US" sz="4400" spc="-1" strike="noStrike">
                <a:solidFill>
                  <a:srgbClr val="4a3a1c"/>
                </a:solidFill>
                <a:latin typeface="Baskerville"/>
                <a:ea typeface="Baskerville"/>
              </a:rPr>
              <a:t>Click to edit Master title style</a:t>
            </a:r>
            <a:endParaRPr b="0" lang="en-US" sz="4400" spc="-1" strike="noStrike">
              <a:solidFill>
                <a:srgbClr val="000000"/>
              </a:solidFill>
              <a:latin typeface="Gill Sans Nova Light"/>
            </a:endParaRPr>
          </a:p>
        </p:txBody>
      </p:sp>
      <p:sp>
        <p:nvSpPr>
          <p:cNvPr id="135" name="PlaceHolder 2"/>
          <p:cNvSpPr>
            <a:spLocks noGrp="1"/>
          </p:cNvSpPr>
          <p:nvPr>
            <p:ph type="body"/>
          </p:nvPr>
        </p:nvSpPr>
        <p:spPr>
          <a:xfrm>
            <a:off x="838080" y="1825560"/>
            <a:ext cx="10515240" cy="4370400"/>
          </a:xfrm>
          <a:prstGeom prst="rect">
            <a:avLst/>
          </a:prstGeom>
        </p:spPr>
        <p:txBody>
          <a:bodyPr/>
          <a:p>
            <a:pPr marL="228600" indent="-228240">
              <a:lnSpc>
                <a:spcPct val="90000"/>
              </a:lnSpc>
              <a:spcBef>
                <a:spcPts val="1001"/>
              </a:spcBef>
              <a:buClr>
                <a:srgbClr val="73292a"/>
              </a:buClr>
              <a:buFont typeface="Arial"/>
              <a:buChar char="•"/>
            </a:pPr>
            <a:r>
              <a:rPr b="0" lang="en-US" sz="2800" spc="-1" strike="noStrike">
                <a:solidFill>
                  <a:srgbClr val="4a3a1c"/>
                </a:solidFill>
                <a:latin typeface="Gill Sans Nova Light"/>
              </a:rPr>
              <a:t>Click to edit Master text styles</a:t>
            </a:r>
            <a:endParaRPr b="0" lang="en-US" sz="2800" spc="-1" strike="noStrike">
              <a:solidFill>
                <a:srgbClr val="4a3a1c"/>
              </a:solidFill>
              <a:latin typeface="Gill Sans Nova Light"/>
            </a:endParaRPr>
          </a:p>
          <a:p>
            <a:pPr lvl="1" marL="685800" indent="-228240">
              <a:lnSpc>
                <a:spcPct val="90000"/>
              </a:lnSpc>
              <a:spcBef>
                <a:spcPts val="499"/>
              </a:spcBef>
              <a:buClr>
                <a:srgbClr val="73292a"/>
              </a:buClr>
              <a:buFont typeface="Arial"/>
              <a:buChar char="•"/>
            </a:pPr>
            <a:r>
              <a:rPr b="0" lang="en-US" sz="2400" spc="-1" strike="noStrike">
                <a:solidFill>
                  <a:srgbClr val="4a3a1c"/>
                </a:solidFill>
                <a:latin typeface="Gill Sans Nova Light"/>
              </a:rPr>
              <a:t>Second level</a:t>
            </a:r>
            <a:endParaRPr b="0" lang="en-US" sz="2400" spc="-1" strike="noStrike">
              <a:solidFill>
                <a:srgbClr val="4a3a1c"/>
              </a:solidFill>
              <a:latin typeface="Gill Sans Nova Light"/>
            </a:endParaRPr>
          </a:p>
          <a:p>
            <a:pPr lvl="2" marL="1143000" indent="-228240">
              <a:lnSpc>
                <a:spcPct val="90000"/>
              </a:lnSpc>
              <a:spcBef>
                <a:spcPts val="499"/>
              </a:spcBef>
              <a:buClr>
                <a:srgbClr val="73292a"/>
              </a:buClr>
              <a:buFont typeface="Arial"/>
              <a:buChar char="•"/>
            </a:pPr>
            <a:r>
              <a:rPr b="0" lang="en-US" sz="2000" spc="-1" strike="noStrike">
                <a:solidFill>
                  <a:srgbClr val="4a3a1c"/>
                </a:solidFill>
                <a:latin typeface="Gill Sans Nova Light"/>
              </a:rPr>
              <a:t>Third level</a:t>
            </a:r>
            <a:endParaRPr b="0" lang="en-US" sz="2000" spc="-1" strike="noStrike">
              <a:solidFill>
                <a:srgbClr val="4a3a1c"/>
              </a:solidFill>
              <a:latin typeface="Gill Sans Nova Light"/>
            </a:endParaRPr>
          </a:p>
          <a:p>
            <a:pPr lvl="3" marL="1600200" indent="-228240">
              <a:lnSpc>
                <a:spcPct val="90000"/>
              </a:lnSpc>
              <a:spcBef>
                <a:spcPts val="499"/>
              </a:spcBef>
              <a:buClr>
                <a:srgbClr val="73292a"/>
              </a:buClr>
              <a:buFont typeface="Arial"/>
              <a:buChar char="•"/>
            </a:pPr>
            <a:r>
              <a:rPr b="0" lang="en-US" sz="1800" spc="-1" strike="noStrike">
                <a:solidFill>
                  <a:srgbClr val="4a3a1c"/>
                </a:solidFill>
                <a:latin typeface="Gill Sans Nova Light"/>
              </a:rPr>
              <a:t>Fourth level</a:t>
            </a:r>
            <a:endParaRPr b="0" lang="en-US" sz="1800" spc="-1" strike="noStrike">
              <a:solidFill>
                <a:srgbClr val="4a3a1c"/>
              </a:solidFill>
              <a:latin typeface="Gill Sans Nova Light"/>
            </a:endParaRPr>
          </a:p>
          <a:p>
            <a:pPr lvl="4" marL="2057400" indent="-228240">
              <a:lnSpc>
                <a:spcPct val="90000"/>
              </a:lnSpc>
              <a:spcBef>
                <a:spcPts val="499"/>
              </a:spcBef>
              <a:buClr>
                <a:srgbClr val="73292a"/>
              </a:buClr>
              <a:buFont typeface="Arial"/>
              <a:buChar char="•"/>
            </a:pPr>
            <a:r>
              <a:rPr b="0" lang="en-US" sz="1800" spc="-1" strike="noStrike">
                <a:solidFill>
                  <a:srgbClr val="4a3a1c"/>
                </a:solidFill>
                <a:latin typeface="Gill Sans Nova Light"/>
              </a:rPr>
              <a:t>Fifth level</a:t>
            </a:r>
            <a:endParaRPr b="0" lang="en-US" sz="1800" spc="-1" strike="noStrike">
              <a:solidFill>
                <a:srgbClr val="4a3a1c"/>
              </a:solidFill>
              <a:latin typeface="Gill Sans Nova Light"/>
            </a:endParaRPr>
          </a:p>
        </p:txBody>
      </p:sp>
      <p:sp>
        <p:nvSpPr>
          <p:cNvPr id="136" name="PlaceHolder 3"/>
          <p:cNvSpPr>
            <a:spLocks noGrp="1"/>
          </p:cNvSpPr>
          <p:nvPr>
            <p:ph type="ftr"/>
          </p:nvPr>
        </p:nvSpPr>
        <p:spPr>
          <a:xfrm>
            <a:off x="228600" y="6356520"/>
            <a:ext cx="4114440" cy="364680"/>
          </a:xfrm>
          <a:prstGeom prst="rect">
            <a:avLst/>
          </a:prstGeom>
        </p:spPr>
        <p:txBody>
          <a:bodyPr anchor="ctr"/>
          <a:p>
            <a:pPr>
              <a:lnSpc>
                <a:spcPct val="100000"/>
              </a:lnSpc>
            </a:pPr>
            <a:r>
              <a:rPr b="0" lang="en-IN" sz="1200" spc="-1" strike="noStrike">
                <a:solidFill>
                  <a:srgbClr val="000000"/>
                </a:solidFill>
                <a:latin typeface="Gill Sans Nova Light"/>
              </a:rPr>
              <a:t>Presentation title</a:t>
            </a:r>
            <a:endParaRPr b="0" lang="en-IN" sz="1200" spc="-1" strike="noStrike">
              <a:latin typeface="Times New Roman"/>
            </a:endParaRPr>
          </a:p>
        </p:txBody>
      </p:sp>
      <p:sp>
        <p:nvSpPr>
          <p:cNvPr id="137" name="PlaceHolder 4"/>
          <p:cNvSpPr>
            <a:spLocks noGrp="1"/>
          </p:cNvSpPr>
          <p:nvPr>
            <p:ph type="sldNum"/>
          </p:nvPr>
        </p:nvSpPr>
        <p:spPr>
          <a:xfrm>
            <a:off x="9208080" y="6356520"/>
            <a:ext cx="2742840" cy="364680"/>
          </a:xfrm>
          <a:prstGeom prst="rect">
            <a:avLst/>
          </a:prstGeom>
        </p:spPr>
        <p:txBody>
          <a:bodyPr anchor="ctr"/>
          <a:p>
            <a:pPr algn="r">
              <a:lnSpc>
                <a:spcPct val="100000"/>
              </a:lnSpc>
            </a:pPr>
            <a:fld id="{7D1D97C7-FE33-49F1-9DBC-3E9969762806}" type="slidenum">
              <a:rPr b="0" lang="en-IN" sz="1200" spc="-1" strike="noStrike">
                <a:solidFill>
                  <a:srgbClr val="000000"/>
                </a:solidFill>
                <a:latin typeface="Gill Sans Nova Light"/>
              </a:rPr>
              <a:t>1</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ad8d6"/>
        </a:solidFill>
      </p:bgPr>
    </p:bg>
    <p:spTree>
      <p:nvGrpSpPr>
        <p:cNvPr id="1" name=""/>
        <p:cNvGrpSpPr/>
        <p:nvPr/>
      </p:nvGrpSpPr>
      <p:grpSpPr>
        <a:xfrm>
          <a:off x="0" y="0"/>
          <a:ext cx="0" cy="0"/>
          <a:chOff x="0" y="0"/>
          <a:chExt cx="0" cy="0"/>
        </a:xfrm>
      </p:grpSpPr>
      <p:sp>
        <p:nvSpPr>
          <p:cNvPr id="174" name="CustomShape 1"/>
          <p:cNvSpPr/>
          <p:nvPr/>
        </p:nvSpPr>
        <p:spPr>
          <a:xfrm>
            <a:off x="0" y="1533960"/>
            <a:ext cx="12191760" cy="3789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75" name="Picture 7" descr=""/>
          <p:cNvPicPr/>
          <p:nvPr/>
        </p:nvPicPr>
        <p:blipFill>
          <a:blip r:embed="rId2"/>
          <a:stretch/>
        </p:blipFill>
        <p:spPr>
          <a:xfrm rot="16200000">
            <a:off x="5056200" y="-1772640"/>
            <a:ext cx="2146680" cy="6039360"/>
          </a:xfrm>
          <a:prstGeom prst="rect">
            <a:avLst/>
          </a:prstGeom>
          <a:ln>
            <a:noFill/>
          </a:ln>
        </p:spPr>
      </p:pic>
      <p:sp>
        <p:nvSpPr>
          <p:cNvPr id="176" name="CustomShape 2"/>
          <p:cNvSpPr/>
          <p:nvPr/>
        </p:nvSpPr>
        <p:spPr>
          <a:xfrm>
            <a:off x="225720" y="1796040"/>
            <a:ext cx="11740680" cy="3265200"/>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p:style>
      </p:sp>
      <p:pic>
        <p:nvPicPr>
          <p:cNvPr id="177" name="Picture 15" descr=""/>
          <p:cNvPicPr/>
          <p:nvPr/>
        </p:nvPicPr>
        <p:blipFill>
          <a:blip r:embed="rId3"/>
          <a:stretch/>
        </p:blipFill>
        <p:spPr>
          <a:xfrm rot="16200000">
            <a:off x="6307560" y="-286560"/>
            <a:ext cx="1050840" cy="3866400"/>
          </a:xfrm>
          <a:prstGeom prst="rect">
            <a:avLst/>
          </a:prstGeom>
          <a:ln>
            <a:noFill/>
          </a:ln>
        </p:spPr>
      </p:pic>
      <p:pic>
        <p:nvPicPr>
          <p:cNvPr id="178" name="Picture 18" descr=""/>
          <p:cNvPicPr/>
          <p:nvPr/>
        </p:nvPicPr>
        <p:blipFill>
          <a:blip r:embed="rId4"/>
          <a:stretch/>
        </p:blipFill>
        <p:spPr>
          <a:xfrm>
            <a:off x="5492160" y="4923360"/>
            <a:ext cx="1207080" cy="354240"/>
          </a:xfrm>
          <a:prstGeom prst="rect">
            <a:avLst/>
          </a:prstGeom>
          <a:ln>
            <a:noFill/>
          </a:ln>
        </p:spPr>
      </p:pic>
      <p:sp>
        <p:nvSpPr>
          <p:cNvPr id="179" name="PlaceHolder 3"/>
          <p:cNvSpPr>
            <a:spLocks noGrp="1"/>
          </p:cNvSpPr>
          <p:nvPr>
            <p:ph type="title"/>
          </p:nvPr>
        </p:nvSpPr>
        <p:spPr>
          <a:xfrm>
            <a:off x="1743480" y="2404800"/>
            <a:ext cx="8704800" cy="2002320"/>
          </a:xfrm>
          <a:prstGeom prst="rect">
            <a:avLst/>
          </a:prstGeom>
        </p:spPr>
        <p:txBody>
          <a:bodyPr>
            <a:normAutofit/>
          </a:bodyPr>
          <a:p>
            <a:pPr algn="ctr">
              <a:lnSpc>
                <a:spcPct val="90000"/>
              </a:lnSpc>
            </a:pPr>
            <a:r>
              <a:rPr b="0" lang="en-US" sz="4400" spc="-1" strike="noStrike">
                <a:solidFill>
                  <a:srgbClr val="4a3a1c"/>
                </a:solidFill>
                <a:latin typeface="Baskerville Old Face"/>
              </a:rPr>
              <a:t>Click to edit Master title style</a:t>
            </a:r>
            <a:endParaRPr b="0" lang="en-US" sz="4400" spc="-1" strike="noStrike">
              <a:solidFill>
                <a:srgbClr val="000000"/>
              </a:solidFill>
              <a:latin typeface="Gill Sans Nova Light"/>
            </a:endParaRPr>
          </a:p>
        </p:txBody>
      </p:sp>
      <p:sp>
        <p:nvSpPr>
          <p:cNvPr id="180" name="PlaceHolder 4"/>
          <p:cNvSpPr>
            <a:spLocks noGrp="1"/>
          </p:cNvSpPr>
          <p:nvPr>
            <p:ph type="body"/>
          </p:nvPr>
        </p:nvSpPr>
        <p:spPr>
          <a:xfrm>
            <a:off x="1743480" y="3964680"/>
            <a:ext cx="8704800" cy="456840"/>
          </a:xfrm>
          <a:prstGeom prst="rect">
            <a:avLst/>
          </a:prstGeom>
        </p:spPr>
        <p:txBody>
          <a:bodyPr anchor="ctr"/>
          <a:p>
            <a:pPr algn="ctr">
              <a:lnSpc>
                <a:spcPct val="90000"/>
              </a:lnSpc>
              <a:spcBef>
                <a:spcPts val="1001"/>
              </a:spcBef>
            </a:pPr>
            <a:r>
              <a:rPr b="0" lang="en-US" sz="2400" spc="-1" strike="noStrike">
                <a:solidFill>
                  <a:srgbClr val="4a3a1c"/>
                </a:solidFill>
                <a:latin typeface="Gill Sans Nova Light"/>
              </a:rPr>
              <a:t>Click to edit Master text styles</a:t>
            </a:r>
            <a:endParaRPr b="0" lang="en-US" sz="2400" spc="-1" strike="noStrike">
              <a:solidFill>
                <a:srgbClr val="4a3a1c"/>
              </a:solidFill>
              <a:latin typeface="Gill Sans Nova Light"/>
            </a:endParaRPr>
          </a:p>
        </p:txBody>
      </p:sp>
      <p:sp>
        <p:nvSpPr>
          <p:cNvPr id="181" name="PlaceHolder 5"/>
          <p:cNvSpPr>
            <a:spLocks noGrp="1"/>
          </p:cNvSpPr>
          <p:nvPr>
            <p:ph type="body"/>
          </p:nvPr>
        </p:nvSpPr>
        <p:spPr>
          <a:xfrm>
            <a:off x="10149840" y="3189240"/>
            <a:ext cx="945000" cy="1936440"/>
          </a:xfrm>
          <a:prstGeom prst="rect">
            <a:avLst/>
          </a:prstGeom>
        </p:spPr>
        <p:txBody>
          <a:bodyPr/>
          <a:p>
            <a:pPr>
              <a:lnSpc>
                <a:spcPct val="90000"/>
              </a:lnSpc>
              <a:spcBef>
                <a:spcPts val="1001"/>
              </a:spcBef>
            </a:pPr>
            <a:r>
              <a:rPr b="1" lang="en-US" sz="14000" spc="-1" strike="noStrike">
                <a:solidFill>
                  <a:srgbClr val="cad8d6"/>
                </a:solidFill>
                <a:latin typeface="Baskerville Old Face"/>
              </a:rPr>
              <a:t>”</a:t>
            </a:r>
            <a:endParaRPr b="0" lang="en-US" sz="14000" spc="-1" strike="noStrike">
              <a:solidFill>
                <a:srgbClr val="4a3a1c"/>
              </a:solidFill>
              <a:latin typeface="Gill Sans Nova Light"/>
            </a:endParaRPr>
          </a:p>
        </p:txBody>
      </p:sp>
      <p:sp>
        <p:nvSpPr>
          <p:cNvPr id="182" name="PlaceHolder 6"/>
          <p:cNvSpPr>
            <a:spLocks noGrp="1"/>
          </p:cNvSpPr>
          <p:nvPr>
            <p:ph type="body"/>
          </p:nvPr>
        </p:nvSpPr>
        <p:spPr>
          <a:xfrm>
            <a:off x="1033200" y="2136600"/>
            <a:ext cx="941400" cy="1936440"/>
          </a:xfrm>
          <a:prstGeom prst="rect">
            <a:avLst/>
          </a:prstGeom>
        </p:spPr>
        <p:txBody>
          <a:bodyPr/>
          <a:p>
            <a:pPr>
              <a:lnSpc>
                <a:spcPct val="90000"/>
              </a:lnSpc>
              <a:spcBef>
                <a:spcPts val="1001"/>
              </a:spcBef>
            </a:pPr>
            <a:r>
              <a:rPr b="1" lang="en-US" sz="14000" spc="-1" strike="noStrike">
                <a:solidFill>
                  <a:srgbClr val="cad8d6"/>
                </a:solidFill>
                <a:latin typeface="Baskerville Old Face"/>
              </a:rPr>
              <a:t>“</a:t>
            </a:r>
            <a:endParaRPr b="0" lang="en-US" sz="14000" spc="-1" strike="noStrike">
              <a:solidFill>
                <a:srgbClr val="4a3a1c"/>
              </a:solidFill>
              <a:latin typeface="Gill Sans Nova Light"/>
            </a:endParaRPr>
          </a:p>
        </p:txBody>
      </p:sp>
    </p:spTree>
  </p:cSld>
  <p:clrMap bg1="lt1" bg2="lt2" tx1="dk1" tx2="dk2" accent1="accent1" accent2="accent2" accent3="accent3" accent4="accent4" accent5="accent5" accent6="accent6" hlink="hlink" folHlink="folHlink"/>
  <p:sldLayoutIdLst>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2749320" y="2660760"/>
            <a:ext cx="6693120" cy="1087920"/>
          </a:xfrm>
          <a:prstGeom prst="rect">
            <a:avLst/>
          </a:prstGeom>
          <a:noFill/>
          <a:ln>
            <a:noFill/>
          </a:ln>
        </p:spPr>
        <p:txBody>
          <a:bodyPr anchor="b"/>
          <a:p>
            <a:pPr algn="ctr">
              <a:lnSpc>
                <a:spcPct val="90000"/>
              </a:lnSpc>
            </a:pPr>
            <a:r>
              <a:rPr b="0" lang="en-US" sz="4600" spc="-1" strike="noStrike">
                <a:solidFill>
                  <a:srgbClr val="4a3a1c"/>
                </a:solidFill>
                <a:latin typeface="Baskerville Old Face"/>
              </a:rPr>
              <a:t>FINAL PROJECT</a:t>
            </a:r>
            <a:endParaRPr b="0" lang="en-US" sz="4600" spc="-1" strike="noStrike">
              <a:solidFill>
                <a:srgbClr val="000000"/>
              </a:solidFill>
              <a:latin typeface="Gill Sans Nova Light"/>
            </a:endParaRPr>
          </a:p>
        </p:txBody>
      </p:sp>
      <p:sp>
        <p:nvSpPr>
          <p:cNvPr id="226" name="TextShape 2"/>
          <p:cNvSpPr txBox="1"/>
          <p:nvPr/>
        </p:nvSpPr>
        <p:spPr>
          <a:xfrm>
            <a:off x="4596480" y="2267640"/>
            <a:ext cx="4383720" cy="438480"/>
          </a:xfrm>
          <a:prstGeom prst="rect">
            <a:avLst/>
          </a:prstGeom>
          <a:noFill/>
          <a:ln>
            <a:noFill/>
          </a:ln>
        </p:spPr>
        <p:txBody>
          <a:bodyPr/>
          <a:p>
            <a:pPr>
              <a:lnSpc>
                <a:spcPct val="90000"/>
              </a:lnSpc>
              <a:spcBef>
                <a:spcPts val="1001"/>
              </a:spcBef>
            </a:pPr>
            <a:r>
              <a:rPr b="1" lang="en-IN" sz="3600" spc="-1" strike="noStrike">
                <a:solidFill>
                  <a:srgbClr val="4a3a1c"/>
                </a:solidFill>
                <a:latin typeface="comic"/>
              </a:rPr>
              <a:t>S HEMALATHA</a:t>
            </a:r>
            <a:endParaRPr b="0" lang="en-IN" sz="3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838080" y="380880"/>
            <a:ext cx="10515240" cy="780840"/>
          </a:xfrm>
          <a:prstGeom prst="rect">
            <a:avLst/>
          </a:prstGeom>
          <a:noFill/>
          <a:ln>
            <a:noFill/>
          </a:ln>
        </p:spPr>
        <p:txBody>
          <a:bodyPr anchor="ctr">
            <a:normAutofit/>
          </a:bodyPr>
          <a:p>
            <a:pPr>
              <a:lnSpc>
                <a:spcPct val="90000"/>
              </a:lnSpc>
            </a:pPr>
            <a:r>
              <a:rPr b="0" lang="en-US" sz="4400" spc="-1" strike="noStrike">
                <a:solidFill>
                  <a:srgbClr val="000000"/>
                </a:solidFill>
                <a:latin typeface="Arial"/>
                <a:ea typeface="Baskerville"/>
              </a:rPr>
              <a:t>START                                         STOP                                                                                </a:t>
            </a:r>
            <a:br/>
            <a:endParaRPr b="0" lang="en-US" sz="4400" spc="-1" strike="noStrike">
              <a:solidFill>
                <a:srgbClr val="000000"/>
              </a:solidFill>
              <a:latin typeface="Gill Sans Nova Light"/>
            </a:endParaRPr>
          </a:p>
        </p:txBody>
      </p:sp>
      <p:sp>
        <p:nvSpPr>
          <p:cNvPr id="255" name="TextShape 2"/>
          <p:cNvSpPr txBox="1"/>
          <p:nvPr/>
        </p:nvSpPr>
        <p:spPr>
          <a:xfrm>
            <a:off x="9208080" y="6356520"/>
            <a:ext cx="2742840" cy="364680"/>
          </a:xfrm>
          <a:prstGeom prst="rect">
            <a:avLst/>
          </a:prstGeom>
          <a:noFill/>
          <a:ln>
            <a:noFill/>
          </a:ln>
        </p:spPr>
        <p:txBody>
          <a:bodyPr anchor="ctr"/>
          <a:p>
            <a:pPr algn="r">
              <a:lnSpc>
                <a:spcPct val="100000"/>
              </a:lnSpc>
            </a:pPr>
            <a:fld id="{15379334-2BE5-4970-9C89-EAF0861BDC73}" type="slidenum">
              <a:rPr b="0" lang="en-IN" sz="1200" spc="-1" strike="noStrike">
                <a:solidFill>
                  <a:srgbClr val="000000"/>
                </a:solidFill>
                <a:latin typeface="Gill Sans Nova Light"/>
              </a:rPr>
              <a:t>1</a:t>
            </a:fld>
            <a:endParaRPr b="0" lang="en-IN" sz="1200" spc="-1" strike="noStrike">
              <a:latin typeface="Times New Roman"/>
            </a:endParaRPr>
          </a:p>
        </p:txBody>
      </p:sp>
      <p:pic>
        <p:nvPicPr>
          <p:cNvPr id="256" name="Content Placeholder 5" descr=""/>
          <p:cNvPicPr/>
          <p:nvPr/>
        </p:nvPicPr>
        <p:blipFill>
          <a:blip r:embed="rId1"/>
          <a:stretch/>
        </p:blipFill>
        <p:spPr>
          <a:xfrm>
            <a:off x="678240" y="1243800"/>
            <a:ext cx="4567680" cy="4370040"/>
          </a:xfrm>
          <a:prstGeom prst="rect">
            <a:avLst/>
          </a:prstGeom>
          <a:ln>
            <a:noFill/>
          </a:ln>
        </p:spPr>
      </p:pic>
      <p:pic>
        <p:nvPicPr>
          <p:cNvPr id="257" name="Picture 6" descr=""/>
          <p:cNvPicPr/>
          <p:nvPr/>
        </p:nvPicPr>
        <p:blipFill>
          <a:blip r:embed="rId2"/>
          <a:stretch/>
        </p:blipFill>
        <p:spPr>
          <a:xfrm>
            <a:off x="6378120" y="1028160"/>
            <a:ext cx="5219640" cy="48016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838080" y="-155520"/>
            <a:ext cx="10515240" cy="1797120"/>
          </a:xfrm>
          <a:prstGeom prst="rect">
            <a:avLst/>
          </a:prstGeom>
          <a:noFill/>
          <a:ln>
            <a:noFill/>
          </a:ln>
        </p:spPr>
        <p:txBody>
          <a:bodyPr anchor="ctr">
            <a:normAutofit/>
          </a:bodyPr>
          <a:p>
            <a:pPr>
              <a:lnSpc>
                <a:spcPct val="90000"/>
              </a:lnSpc>
            </a:pPr>
            <a:br/>
            <a:r>
              <a:rPr b="1" lang="en-US" sz="4400" spc="-1" strike="noStrike">
                <a:solidFill>
                  <a:srgbClr val="000000"/>
                </a:solidFill>
                <a:latin typeface="Trebuchet MS"/>
                <a:ea typeface="Baskerville"/>
              </a:rPr>
              <a:t>R</a:t>
            </a:r>
            <a:r>
              <a:rPr b="1" lang="en-US" sz="4400" spc="-38" strike="noStrike">
                <a:solidFill>
                  <a:srgbClr val="000000"/>
                </a:solidFill>
                <a:latin typeface="Trebuchet MS"/>
                <a:ea typeface="Baskerville"/>
              </a:rPr>
              <a:t>E</a:t>
            </a:r>
            <a:r>
              <a:rPr b="1" lang="en-US" sz="4400" spc="9" strike="noStrike">
                <a:solidFill>
                  <a:srgbClr val="000000"/>
                </a:solidFill>
                <a:latin typeface="Trebuchet MS"/>
                <a:ea typeface="Baskerville"/>
              </a:rPr>
              <a:t>S</a:t>
            </a:r>
            <a:r>
              <a:rPr b="1" lang="en-US" sz="4400" spc="-29" strike="noStrike">
                <a:solidFill>
                  <a:srgbClr val="000000"/>
                </a:solidFill>
                <a:latin typeface="Trebuchet MS"/>
                <a:ea typeface="Baskerville"/>
              </a:rPr>
              <a:t>U</a:t>
            </a:r>
            <a:r>
              <a:rPr b="1" lang="en-US" sz="4400" spc="-403" strike="noStrike">
                <a:solidFill>
                  <a:srgbClr val="000000"/>
                </a:solidFill>
                <a:latin typeface="Trebuchet MS"/>
                <a:ea typeface="Baskerville"/>
              </a:rPr>
              <a:t>L</a:t>
            </a:r>
            <a:r>
              <a:rPr b="1" lang="en-US" sz="4400" spc="-1" strike="noStrike">
                <a:solidFill>
                  <a:srgbClr val="000000"/>
                </a:solidFill>
                <a:latin typeface="Trebuchet MS"/>
                <a:ea typeface="Baskerville"/>
              </a:rPr>
              <a:t>TS</a:t>
            </a:r>
            <a:br/>
            <a:r>
              <a:rPr b="0" lang="en-US" sz="4400" spc="-1" strike="noStrike">
                <a:solidFill>
                  <a:srgbClr val="000000"/>
                </a:solidFill>
                <a:latin typeface="Arial"/>
                <a:ea typeface="Baskerville"/>
              </a:rPr>
              <a:t> </a:t>
            </a:r>
            <a:br/>
            <a:r>
              <a:rPr b="0" lang="en-US" sz="4000" spc="-1" strike="noStrike">
                <a:solidFill>
                  <a:srgbClr val="000000"/>
                </a:solidFill>
                <a:latin typeface="Arial"/>
                <a:ea typeface="Baskerville"/>
              </a:rPr>
              <a:t>key_log.txt                            key_log.json</a:t>
            </a:r>
            <a:br/>
            <a:endParaRPr b="0" lang="en-US" sz="4000" spc="-1" strike="noStrike">
              <a:solidFill>
                <a:srgbClr val="000000"/>
              </a:solidFill>
              <a:latin typeface="Gill Sans Nova Light"/>
            </a:endParaRPr>
          </a:p>
        </p:txBody>
      </p:sp>
      <p:sp>
        <p:nvSpPr>
          <p:cNvPr id="259" name="TextShape 2"/>
          <p:cNvSpPr txBox="1"/>
          <p:nvPr/>
        </p:nvSpPr>
        <p:spPr>
          <a:xfrm>
            <a:off x="228600" y="6356520"/>
            <a:ext cx="4114440" cy="364680"/>
          </a:xfrm>
          <a:prstGeom prst="rect">
            <a:avLst/>
          </a:prstGeom>
          <a:noFill/>
          <a:ln>
            <a:noFill/>
          </a:ln>
        </p:spPr>
        <p:txBody>
          <a:bodyPr anchor="ctr"/>
          <a:p>
            <a:pPr>
              <a:lnSpc>
                <a:spcPct val="100000"/>
              </a:lnSpc>
            </a:pPr>
            <a:r>
              <a:rPr b="0" lang="en-IN" sz="1200" spc="-1" strike="noStrike">
                <a:solidFill>
                  <a:srgbClr val="000000"/>
                </a:solidFill>
                <a:latin typeface="Gill Sans Nova Light"/>
              </a:rPr>
              <a:t>Presentation title</a:t>
            </a:r>
            <a:endParaRPr b="0" lang="en-IN" sz="1200" spc="-1" strike="noStrike">
              <a:latin typeface="Times New Roman"/>
            </a:endParaRPr>
          </a:p>
        </p:txBody>
      </p:sp>
      <p:sp>
        <p:nvSpPr>
          <p:cNvPr id="260" name="TextShape 3"/>
          <p:cNvSpPr txBox="1"/>
          <p:nvPr/>
        </p:nvSpPr>
        <p:spPr>
          <a:xfrm>
            <a:off x="9208080" y="6356520"/>
            <a:ext cx="2742840" cy="364680"/>
          </a:xfrm>
          <a:prstGeom prst="rect">
            <a:avLst/>
          </a:prstGeom>
          <a:noFill/>
          <a:ln>
            <a:noFill/>
          </a:ln>
        </p:spPr>
        <p:txBody>
          <a:bodyPr anchor="ctr"/>
          <a:p>
            <a:pPr algn="r">
              <a:lnSpc>
                <a:spcPct val="100000"/>
              </a:lnSpc>
            </a:pPr>
            <a:fld id="{1C7A54E4-4404-4BCE-A2A9-EA108920C3B8}" type="slidenum">
              <a:rPr b="0" lang="en-IN" sz="1200" spc="-1" strike="noStrike">
                <a:solidFill>
                  <a:srgbClr val="000000"/>
                </a:solidFill>
                <a:latin typeface="Gill Sans Nova Light"/>
              </a:rPr>
              <a:t>1</a:t>
            </a:fld>
            <a:endParaRPr b="0" lang="en-IN" sz="1200" spc="-1" strike="noStrike">
              <a:latin typeface="Times New Roman"/>
            </a:endParaRPr>
          </a:p>
        </p:txBody>
      </p:sp>
      <p:pic>
        <p:nvPicPr>
          <p:cNvPr id="261" name="Content Placeholder 5" descr=""/>
          <p:cNvPicPr/>
          <p:nvPr/>
        </p:nvPicPr>
        <p:blipFill>
          <a:blip r:embed="rId1"/>
          <a:stretch/>
        </p:blipFill>
        <p:spPr>
          <a:xfrm>
            <a:off x="356760" y="1706760"/>
            <a:ext cx="4734720" cy="4370040"/>
          </a:xfrm>
          <a:prstGeom prst="rect">
            <a:avLst/>
          </a:prstGeom>
          <a:ln>
            <a:noFill/>
          </a:ln>
        </p:spPr>
      </p:pic>
      <p:pic>
        <p:nvPicPr>
          <p:cNvPr id="262" name="Picture 6" descr=""/>
          <p:cNvPicPr/>
          <p:nvPr/>
        </p:nvPicPr>
        <p:blipFill>
          <a:blip r:embed="rId2"/>
          <a:stretch/>
        </p:blipFill>
        <p:spPr>
          <a:xfrm>
            <a:off x="5735520" y="1641960"/>
            <a:ext cx="6299640" cy="44996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1743480" y="2404800"/>
            <a:ext cx="8704800" cy="2002320"/>
          </a:xfrm>
          <a:prstGeom prst="rect">
            <a:avLst/>
          </a:prstGeom>
          <a:noFill/>
          <a:ln>
            <a:noFill/>
          </a:ln>
        </p:spPr>
        <p:txBody>
          <a:bodyPr/>
          <a:p>
            <a:pPr algn="ctr">
              <a:lnSpc>
                <a:spcPct val="90000"/>
              </a:lnSpc>
            </a:pPr>
            <a:r>
              <a:rPr b="1" lang="en-US" sz="4400" spc="-1" strike="noStrike">
                <a:solidFill>
                  <a:srgbClr val="000000"/>
                </a:solidFill>
                <a:latin typeface="Trebuchet MS"/>
              </a:rPr>
              <a:t>Github Link :</a:t>
            </a:r>
            <a:br/>
            <a:endParaRPr b="0" lang="en-US" sz="4400" spc="-1" strike="noStrike">
              <a:solidFill>
                <a:srgbClr val="000000"/>
              </a:solidFill>
              <a:latin typeface="Gill Sans Nova Light"/>
            </a:endParaRPr>
          </a:p>
        </p:txBody>
      </p:sp>
      <p:sp>
        <p:nvSpPr>
          <p:cNvPr id="264" name="TextShape 2"/>
          <p:cNvSpPr txBox="1"/>
          <p:nvPr/>
        </p:nvSpPr>
        <p:spPr>
          <a:xfrm>
            <a:off x="1033200" y="2136600"/>
            <a:ext cx="941400" cy="1936440"/>
          </a:xfrm>
          <a:prstGeom prst="rect">
            <a:avLst/>
          </a:prstGeom>
          <a:noFill/>
          <a:ln>
            <a:noFill/>
          </a:ln>
        </p:spPr>
        <p:txBody>
          <a:bodyPr/>
          <a:p>
            <a:pPr>
              <a:lnSpc>
                <a:spcPct val="90000"/>
              </a:lnSpc>
              <a:spcBef>
                <a:spcPts val="1001"/>
              </a:spcBef>
            </a:pPr>
            <a:r>
              <a:rPr b="1" lang="en-US" sz="14000" spc="-1" strike="noStrike">
                <a:solidFill>
                  <a:srgbClr val="cad8d6"/>
                </a:solidFill>
                <a:latin typeface="Baskerville Old Face"/>
              </a:rPr>
              <a:t>“</a:t>
            </a:r>
            <a:endParaRPr b="0" lang="en-US" sz="14000" spc="-1" strike="noStrike">
              <a:solidFill>
                <a:srgbClr val="4a3a1c"/>
              </a:solidFill>
              <a:latin typeface="Gill Sans Nova Light"/>
            </a:endParaRPr>
          </a:p>
        </p:txBody>
      </p:sp>
      <p:sp>
        <p:nvSpPr>
          <p:cNvPr id="265" name="TextShape 3"/>
          <p:cNvSpPr txBox="1"/>
          <p:nvPr/>
        </p:nvSpPr>
        <p:spPr>
          <a:xfrm>
            <a:off x="1743480" y="3964680"/>
            <a:ext cx="8704800" cy="456840"/>
          </a:xfrm>
          <a:prstGeom prst="rect">
            <a:avLst/>
          </a:prstGeom>
          <a:noFill/>
          <a:ln>
            <a:noFill/>
          </a:ln>
        </p:spPr>
        <p:txBody>
          <a:bodyPr anchor="ctr"/>
          <a:p>
            <a:pPr algn="ctr">
              <a:lnSpc>
                <a:spcPct val="90000"/>
              </a:lnSpc>
              <a:spcBef>
                <a:spcPts val="1001"/>
              </a:spcBef>
            </a:pPr>
            <a:r>
              <a:rPr b="0" lang="en-US" sz="2400" spc="-1" strike="noStrike" u="sng">
                <a:solidFill>
                  <a:srgbClr val="3968f6"/>
                </a:solidFill>
                <a:uFillTx/>
                <a:latin typeface="Gill Sans Nova Light"/>
              </a:rPr>
              <a:t>https://github.com/hemalatha331/cyber_security</a:t>
            </a:r>
            <a:endParaRPr b="0" lang="en-US" sz="2400" spc="-1" strike="noStrike">
              <a:solidFill>
                <a:srgbClr val="4a3a1c"/>
              </a:solidFill>
              <a:latin typeface="Gill Sans Nova Light"/>
            </a:endParaRPr>
          </a:p>
        </p:txBody>
      </p:sp>
      <p:sp>
        <p:nvSpPr>
          <p:cNvPr id="266" name="TextShape 4"/>
          <p:cNvSpPr txBox="1"/>
          <p:nvPr/>
        </p:nvSpPr>
        <p:spPr>
          <a:xfrm>
            <a:off x="10149840" y="3189240"/>
            <a:ext cx="945000" cy="1936440"/>
          </a:xfrm>
          <a:prstGeom prst="rect">
            <a:avLst/>
          </a:prstGeom>
          <a:noFill/>
          <a:ln>
            <a:noFill/>
          </a:ln>
        </p:spPr>
        <p:txBody>
          <a:bodyPr/>
          <a:p>
            <a:pPr>
              <a:lnSpc>
                <a:spcPct val="90000"/>
              </a:lnSpc>
              <a:spcBef>
                <a:spcPts val="1001"/>
              </a:spcBef>
            </a:pPr>
            <a:r>
              <a:rPr b="1" lang="en-US" sz="14000" spc="-1" strike="noStrike">
                <a:solidFill>
                  <a:srgbClr val="cad8d6"/>
                </a:solidFill>
                <a:latin typeface="Baskerville Old Face"/>
              </a:rPr>
              <a:t>”</a:t>
            </a:r>
            <a:endParaRPr b="0" lang="en-US" sz="14000" spc="-1" strike="noStrike">
              <a:solidFill>
                <a:srgbClr val="4a3a1c"/>
              </a:solidFill>
              <a:latin typeface="Gill Sans Nova Light"/>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TextShape 1"/>
          <p:cNvSpPr txBox="1"/>
          <p:nvPr/>
        </p:nvSpPr>
        <p:spPr>
          <a:xfrm>
            <a:off x="228600" y="6356520"/>
            <a:ext cx="4114440" cy="364680"/>
          </a:xfrm>
          <a:prstGeom prst="rect">
            <a:avLst/>
          </a:prstGeom>
          <a:noFill/>
          <a:ln>
            <a:noFill/>
          </a:ln>
        </p:spPr>
        <p:txBody>
          <a:bodyPr anchor="ctr"/>
          <a:p>
            <a:endParaRPr b="0" lang="en-IN" sz="2400" spc="-1" strike="noStrike">
              <a:latin typeface="Times New Roman"/>
            </a:endParaRPr>
          </a:p>
        </p:txBody>
      </p:sp>
      <p:sp>
        <p:nvSpPr>
          <p:cNvPr id="228" name="TextShape 2"/>
          <p:cNvSpPr txBox="1"/>
          <p:nvPr/>
        </p:nvSpPr>
        <p:spPr>
          <a:xfrm>
            <a:off x="9208080" y="6356520"/>
            <a:ext cx="2742840" cy="364680"/>
          </a:xfrm>
          <a:prstGeom prst="rect">
            <a:avLst/>
          </a:prstGeom>
          <a:noFill/>
          <a:ln>
            <a:noFill/>
          </a:ln>
        </p:spPr>
        <p:txBody>
          <a:bodyPr anchor="ctr"/>
          <a:p>
            <a:pPr algn="r">
              <a:lnSpc>
                <a:spcPct val="100000"/>
              </a:lnSpc>
            </a:pPr>
            <a:fld id="{666F6F0E-8073-4F73-ACC0-76B397D877D1}" type="slidenum">
              <a:rPr b="0" lang="en-IN" sz="1200" spc="-1" strike="noStrike">
                <a:solidFill>
                  <a:srgbClr val="000000"/>
                </a:solidFill>
                <a:latin typeface="Gill Sans Nova Light"/>
              </a:rPr>
              <a:t>1</a:t>
            </a:fld>
            <a:endParaRPr b="0" lang="en-IN" sz="1200" spc="-1" strike="noStrike">
              <a:latin typeface="Times New Roman"/>
            </a:endParaRPr>
          </a:p>
        </p:txBody>
      </p:sp>
      <p:pic>
        <p:nvPicPr>
          <p:cNvPr id="229" name="Picture 9" descr=""/>
          <p:cNvPicPr/>
          <p:nvPr/>
        </p:nvPicPr>
        <p:blipFill>
          <a:blip r:embed="rId1"/>
          <a:stretch/>
        </p:blipFill>
        <p:spPr>
          <a:xfrm rot="941400">
            <a:off x="1654200" y="3058920"/>
            <a:ext cx="1243440" cy="789840"/>
          </a:xfrm>
          <a:prstGeom prst="rect">
            <a:avLst/>
          </a:prstGeom>
          <a:ln>
            <a:noFill/>
          </a:ln>
        </p:spPr>
      </p:pic>
      <p:pic>
        <p:nvPicPr>
          <p:cNvPr id="230" name="Picture 1928" descr=""/>
          <p:cNvPicPr/>
          <p:nvPr/>
        </p:nvPicPr>
        <p:blipFill>
          <a:blip r:embed="rId2"/>
          <a:stretch/>
        </p:blipFill>
        <p:spPr>
          <a:xfrm>
            <a:off x="2937240" y="2342880"/>
            <a:ext cx="1790640" cy="2033280"/>
          </a:xfrm>
          <a:prstGeom prst="rect">
            <a:avLst/>
          </a:prstGeom>
          <a:ln>
            <a:noFill/>
          </a:ln>
        </p:spPr>
      </p:pic>
      <p:sp>
        <p:nvSpPr>
          <p:cNvPr id="231" name="TextShape 3"/>
          <p:cNvSpPr txBox="1"/>
          <p:nvPr/>
        </p:nvSpPr>
        <p:spPr>
          <a:xfrm>
            <a:off x="1748160" y="1389960"/>
            <a:ext cx="8695440" cy="1325520"/>
          </a:xfrm>
          <a:prstGeom prst="rect">
            <a:avLst/>
          </a:prstGeom>
          <a:noFill/>
          <a:ln>
            <a:noFill/>
          </a:ln>
        </p:spPr>
        <p:txBody>
          <a:bodyPr anchor="ctr">
            <a:normAutofit/>
          </a:bodyPr>
          <a:p>
            <a:pPr algn="ctr">
              <a:lnSpc>
                <a:spcPct val="90000"/>
              </a:lnSpc>
            </a:pPr>
            <a:r>
              <a:rPr b="0" lang="en-US" sz="4400" spc="-1" strike="noStrike">
                <a:solidFill>
                  <a:srgbClr val="4a3a1c"/>
                </a:solidFill>
                <a:latin typeface="Baskerville Old Face"/>
                <a:ea typeface="Baskerville"/>
              </a:rPr>
              <a:t>KEYLOGGER_SECURITY</a:t>
            </a:r>
            <a:endParaRPr b="0" lang="en-US" sz="4400" spc="-1" strike="noStrike">
              <a:solidFill>
                <a:srgbClr val="000000"/>
              </a:solidFill>
              <a:latin typeface="Gill Sans Nova Light"/>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8183880" y="978480"/>
            <a:ext cx="3748680" cy="1325520"/>
          </a:xfrm>
          <a:prstGeom prst="rect">
            <a:avLst/>
          </a:prstGeom>
          <a:noFill/>
          <a:ln>
            <a:noFill/>
          </a:ln>
        </p:spPr>
        <p:txBody>
          <a:bodyPr anchor="ctr"/>
          <a:p>
            <a:pPr>
              <a:lnSpc>
                <a:spcPct val="90000"/>
              </a:lnSpc>
            </a:pPr>
            <a:r>
              <a:rPr b="0" lang="en-US" sz="4400" spc="-1" strike="noStrike">
                <a:solidFill>
                  <a:srgbClr val="4a3a1c"/>
                </a:solidFill>
                <a:latin typeface="Baskerville Old Face"/>
              </a:rPr>
              <a:t>AGENDA</a:t>
            </a:r>
            <a:endParaRPr b="0" lang="en-US" sz="4400" spc="-1" strike="noStrike">
              <a:solidFill>
                <a:srgbClr val="000000"/>
              </a:solidFill>
              <a:latin typeface="Gill Sans Nova Light"/>
            </a:endParaRPr>
          </a:p>
        </p:txBody>
      </p:sp>
      <p:sp>
        <p:nvSpPr>
          <p:cNvPr id="233" name="TextShape 2"/>
          <p:cNvSpPr txBox="1"/>
          <p:nvPr/>
        </p:nvSpPr>
        <p:spPr>
          <a:xfrm>
            <a:off x="9208080" y="6356520"/>
            <a:ext cx="2742840" cy="364680"/>
          </a:xfrm>
          <a:prstGeom prst="rect">
            <a:avLst/>
          </a:prstGeom>
          <a:noFill/>
          <a:ln>
            <a:noFill/>
          </a:ln>
        </p:spPr>
        <p:txBody>
          <a:bodyPr anchor="ctr"/>
          <a:p>
            <a:pPr algn="r">
              <a:lnSpc>
                <a:spcPct val="100000"/>
              </a:lnSpc>
            </a:pPr>
            <a:fld id="{FE081DA0-A2DD-4424-97DF-B749D104285B}" type="slidenum">
              <a:rPr b="0" lang="en-IN" sz="1200" spc="-1" strike="noStrike">
                <a:solidFill>
                  <a:srgbClr val="000000"/>
                </a:solidFill>
                <a:latin typeface="Gill Sans Nova Light"/>
              </a:rPr>
              <a:t>1</a:t>
            </a:fld>
            <a:endParaRPr b="0" lang="en-IN" sz="1200" spc="-1" strike="noStrike">
              <a:latin typeface="Times New Roman"/>
            </a:endParaRPr>
          </a:p>
        </p:txBody>
      </p:sp>
      <p:sp>
        <p:nvSpPr>
          <p:cNvPr id="234" name="TextShape 3"/>
          <p:cNvSpPr txBox="1"/>
          <p:nvPr/>
        </p:nvSpPr>
        <p:spPr>
          <a:xfrm>
            <a:off x="8183880" y="2194560"/>
            <a:ext cx="3748680" cy="4306320"/>
          </a:xfrm>
          <a:prstGeom prst="rect">
            <a:avLst/>
          </a:prstGeom>
          <a:noFill/>
          <a:ln>
            <a:noFill/>
          </a:ln>
        </p:spPr>
        <p:txBody>
          <a:bodyPr>
            <a:normAutofit/>
          </a:bodyPr>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Project Overview</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Who Are The End Users</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Problem Statement</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Solution And Value Proposition</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Wow in Your Solution</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ModelingWire Frames</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Outputs</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Results</a:t>
            </a:r>
            <a:endParaRPr b="0" lang="en-US" sz="2400" spc="-1" strike="noStrike">
              <a:solidFill>
                <a:srgbClr val="4a3a1c"/>
              </a:solidFill>
              <a:latin typeface="Gill Sans Nova Light"/>
            </a:endParaRPr>
          </a:p>
          <a:p>
            <a:pPr lvl="2" marL="36000" indent="-228240">
              <a:lnSpc>
                <a:spcPct val="100000"/>
              </a:lnSpc>
              <a:spcBef>
                <a:spcPts val="1417"/>
              </a:spcBef>
              <a:buClr>
                <a:srgbClr val="000000"/>
              </a:buClr>
              <a:buSzPct val="45000"/>
              <a:buFont typeface="Wingdings" charset="2"/>
              <a:buChar char=""/>
            </a:pPr>
            <a:r>
              <a:rPr b="0" lang="en-US" sz="2400" spc="-1" strike="noStrike">
                <a:solidFill>
                  <a:srgbClr val="000000"/>
                </a:solidFill>
                <a:latin typeface="Trebuchet MS"/>
              </a:rPr>
              <a:t>Project Links</a:t>
            </a:r>
            <a:br/>
            <a:r>
              <a:rPr b="0" lang="en-US" sz="2400" spc="-1" strike="noStrike">
                <a:solidFill>
                  <a:srgbClr val="000000"/>
                </a:solidFill>
                <a:latin typeface="Trebuchet MS"/>
              </a:rPr>
              <a:t> </a:t>
            </a:r>
            <a:endParaRPr b="0" lang="en-US" sz="2400" spc="-1" strike="noStrike">
              <a:solidFill>
                <a:srgbClr val="4a3a1c"/>
              </a:solidFill>
              <a:latin typeface="Gill Sans Nova Light"/>
            </a:endParaRPr>
          </a:p>
          <a:p>
            <a:pPr>
              <a:lnSpc>
                <a:spcPct val="150000"/>
              </a:lnSpc>
              <a:spcBef>
                <a:spcPts val="1001"/>
              </a:spcBef>
            </a:pPr>
            <a:endParaRPr b="0" lang="en-US" sz="2400" spc="-1" strike="noStrike">
              <a:solidFill>
                <a:srgbClr val="4a3a1c"/>
              </a:solidFill>
              <a:latin typeface="Gill Sans Nova Light"/>
            </a:endParaRPr>
          </a:p>
        </p:txBody>
      </p:sp>
      <p:sp>
        <p:nvSpPr>
          <p:cNvPr id="235" name="TextShape 4"/>
          <p:cNvSpPr txBox="1"/>
          <p:nvPr/>
        </p:nvSpPr>
        <p:spPr>
          <a:xfrm>
            <a:off x="1225440" y="1426320"/>
            <a:ext cx="3922560" cy="4242600"/>
          </a:xfrm>
          <a:prstGeom prst="rect">
            <a:avLst/>
          </a:prstGeom>
          <a:noFill/>
          <a:ln>
            <a:noFill/>
          </a:ln>
        </p:spPr>
        <p:txBody>
          <a:bodyPr anchor="ctr">
            <a:normAutofit/>
          </a:bodyPr>
          <a:p>
            <a:pPr algn="ctr">
              <a:lnSpc>
                <a:spcPct val="90000"/>
              </a:lnSpc>
            </a:pPr>
            <a:r>
              <a:rPr b="0" lang="en-US" sz="30000" spc="-1" strike="noStrike">
                <a:solidFill>
                  <a:srgbClr val="ffffff"/>
                </a:solidFill>
                <a:latin typeface="Baskerville Old Face"/>
              </a:rPr>
              <a:t>KS</a:t>
            </a:r>
            <a:endParaRPr b="0" lang="en-US" sz="30000" spc="-1" strike="noStrike">
              <a:solidFill>
                <a:srgbClr val="4a3a1c"/>
              </a:solidFill>
              <a:latin typeface="Gill Sans Nova Light"/>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838080" y="380880"/>
            <a:ext cx="10515240" cy="1325520"/>
          </a:xfrm>
          <a:prstGeom prst="rect">
            <a:avLst/>
          </a:prstGeom>
          <a:noFill/>
          <a:ln>
            <a:noFill/>
          </a:ln>
        </p:spPr>
        <p:txBody>
          <a:bodyPr anchor="ctr"/>
          <a:p>
            <a:pPr algn="ctr">
              <a:lnSpc>
                <a:spcPct val="90000"/>
              </a:lnSpc>
            </a:pPr>
            <a:r>
              <a:rPr b="0" lang="en-US" sz="4400" spc="-18" strike="noStrike">
                <a:solidFill>
                  <a:srgbClr val="4a3a1c"/>
                </a:solidFill>
                <a:latin typeface="Baskerville"/>
                <a:ea typeface="Baskerville"/>
              </a:rPr>
              <a:t>P</a:t>
            </a:r>
            <a:r>
              <a:rPr b="0" lang="en-US" sz="4400" spc="12" strike="noStrike">
                <a:solidFill>
                  <a:srgbClr val="4a3a1c"/>
                </a:solidFill>
                <a:latin typeface="Baskerville"/>
                <a:ea typeface="Baskerville"/>
              </a:rPr>
              <a:t>ROB</a:t>
            </a:r>
            <a:r>
              <a:rPr b="0" lang="en-US" sz="4400" spc="52" strike="noStrike">
                <a:solidFill>
                  <a:srgbClr val="4a3a1c"/>
                </a:solidFill>
                <a:latin typeface="Baskerville"/>
                <a:ea typeface="Baskerville"/>
              </a:rPr>
              <a:t>L</a:t>
            </a:r>
            <a:r>
              <a:rPr b="0" lang="en-US" sz="4400" spc="-18" strike="noStrike">
                <a:solidFill>
                  <a:srgbClr val="4a3a1c"/>
                </a:solidFill>
                <a:latin typeface="Baskerville"/>
                <a:ea typeface="Baskerville"/>
              </a:rPr>
              <a:t>E</a:t>
            </a:r>
            <a:r>
              <a:rPr b="0" lang="en-US" sz="4400" spc="18" strike="noStrike">
                <a:solidFill>
                  <a:srgbClr val="4a3a1c"/>
                </a:solidFill>
                <a:latin typeface="Baskerville"/>
                <a:ea typeface="Baskerville"/>
              </a:rPr>
              <a:t>M</a:t>
            </a:r>
            <a:r>
              <a:rPr b="0" lang="en-US" sz="4400" spc="-1" strike="noStrike">
                <a:solidFill>
                  <a:srgbClr val="4a3a1c"/>
                </a:solidFill>
                <a:latin typeface="Baskerville"/>
                <a:ea typeface="Baskerville"/>
              </a:rPr>
              <a:t>	</a:t>
            </a:r>
            <a:r>
              <a:rPr b="0" lang="en-US" sz="4400" spc="9" strike="noStrike">
                <a:solidFill>
                  <a:srgbClr val="4a3a1c"/>
                </a:solidFill>
                <a:latin typeface="Baskerville"/>
                <a:ea typeface="Baskerville"/>
              </a:rPr>
              <a:t>S</a:t>
            </a:r>
            <a:r>
              <a:rPr b="0" lang="en-US" sz="4400" spc="-369" strike="noStrike">
                <a:solidFill>
                  <a:srgbClr val="4a3a1c"/>
                </a:solidFill>
                <a:latin typeface="Baskerville"/>
                <a:ea typeface="Baskerville"/>
              </a:rPr>
              <a:t>T</a:t>
            </a:r>
            <a:r>
              <a:rPr b="0" lang="en-US" sz="4400" spc="-372" strike="noStrike">
                <a:solidFill>
                  <a:srgbClr val="4a3a1c"/>
                </a:solidFill>
                <a:latin typeface="Baskerville"/>
                <a:ea typeface="Baskerville"/>
              </a:rPr>
              <a:t>A</a:t>
            </a:r>
            <a:r>
              <a:rPr b="0" lang="en-US" sz="4400" spc="12" strike="noStrike">
                <a:solidFill>
                  <a:srgbClr val="4a3a1c"/>
                </a:solidFill>
                <a:latin typeface="Baskerville"/>
                <a:ea typeface="Baskerville"/>
              </a:rPr>
              <a:t>T</a:t>
            </a:r>
            <a:r>
              <a:rPr b="0" lang="en-US" sz="4400" spc="-9" strike="noStrike">
                <a:solidFill>
                  <a:srgbClr val="4a3a1c"/>
                </a:solidFill>
                <a:latin typeface="Baskerville"/>
                <a:ea typeface="Baskerville"/>
              </a:rPr>
              <a:t>E</a:t>
            </a:r>
            <a:r>
              <a:rPr b="0" lang="en-US" sz="4400" spc="-18" strike="noStrike">
                <a:solidFill>
                  <a:srgbClr val="4a3a1c"/>
                </a:solidFill>
                <a:latin typeface="Baskerville"/>
                <a:ea typeface="Baskerville"/>
              </a:rPr>
              <a:t>ME</a:t>
            </a:r>
            <a:r>
              <a:rPr b="0" lang="en-US" sz="4400" spc="9" strike="noStrike">
                <a:solidFill>
                  <a:srgbClr val="4a3a1c"/>
                </a:solidFill>
                <a:latin typeface="Baskerville"/>
                <a:ea typeface="Baskerville"/>
              </a:rPr>
              <a:t>NT</a:t>
            </a:r>
            <a:endParaRPr b="0" lang="en-US" sz="4400" spc="-1" strike="noStrike">
              <a:solidFill>
                <a:srgbClr val="000000"/>
              </a:solidFill>
              <a:latin typeface="Gill Sans Nova Light"/>
            </a:endParaRPr>
          </a:p>
        </p:txBody>
      </p:sp>
      <p:sp>
        <p:nvSpPr>
          <p:cNvPr id="237" name="TextShape 2"/>
          <p:cNvSpPr txBox="1"/>
          <p:nvPr/>
        </p:nvSpPr>
        <p:spPr>
          <a:xfrm>
            <a:off x="9208080" y="6356520"/>
            <a:ext cx="2742840" cy="364680"/>
          </a:xfrm>
          <a:prstGeom prst="rect">
            <a:avLst/>
          </a:prstGeom>
          <a:noFill/>
          <a:ln>
            <a:noFill/>
          </a:ln>
        </p:spPr>
        <p:txBody>
          <a:bodyPr anchor="ctr"/>
          <a:p>
            <a:pPr algn="r">
              <a:lnSpc>
                <a:spcPct val="100000"/>
              </a:lnSpc>
            </a:pPr>
            <a:fld id="{0126DAC9-5AB1-4A94-85D1-1D56BAE30402}" type="slidenum">
              <a:rPr b="0" lang="en-IN" sz="1200" spc="-1" strike="noStrike">
                <a:solidFill>
                  <a:srgbClr val="000000"/>
                </a:solidFill>
                <a:latin typeface="Gill Sans Nova Light"/>
              </a:rPr>
              <a:t>1</a:t>
            </a:fld>
            <a:endParaRPr b="0" lang="en-IN" sz="1200" spc="-1" strike="noStrike">
              <a:latin typeface="Times New Roman"/>
            </a:endParaRPr>
          </a:p>
        </p:txBody>
      </p:sp>
      <p:sp>
        <p:nvSpPr>
          <p:cNvPr id="238" name="TextShape 3"/>
          <p:cNvSpPr txBox="1"/>
          <p:nvPr/>
        </p:nvSpPr>
        <p:spPr>
          <a:xfrm>
            <a:off x="838080" y="1825560"/>
            <a:ext cx="10515240" cy="4370400"/>
          </a:xfrm>
          <a:prstGeom prst="rect">
            <a:avLst/>
          </a:prstGeom>
          <a:noFill/>
          <a:ln>
            <a:noFill/>
          </a:ln>
        </p:spPr>
        <p:txBody>
          <a:bodyPr>
            <a:normAutofit/>
          </a:bodyPr>
          <a:p>
            <a:pPr algn="just">
              <a:lnSpc>
                <a:spcPct val="90000"/>
              </a:lnSpc>
              <a:spcBef>
                <a:spcPts val="1191"/>
              </a:spcBef>
              <a:spcAft>
                <a:spcPts val="992"/>
              </a:spcAft>
            </a:pPr>
            <a:r>
              <a:rPr b="0" i="1" lang="en-US" sz="2800" spc="-1" strike="noStrike">
                <a:solidFill>
                  <a:srgbClr val="000000"/>
                </a:solidFill>
                <a:latin typeface="Arial Narrow"/>
              </a:rPr>
              <a:t>In today’s digital world, it is more complex to provide such parameters that are filled with networks and devices. It is challenging for organizations to prevent the inside attack where employees exploit their access to data and at the same time, track and manage employees’ performance. Likewise, the issues of detection and prevention of unauthorized access are still major challenges. Current available approaches of keylogging however prove to be inadequate due to their intrusive nature, usability challenges and lack of an efficient security system.</a:t>
            </a:r>
            <a:endParaRPr b="0" lang="en-US" sz="2800" spc="-1" strike="noStrike">
              <a:solidFill>
                <a:srgbClr val="4a3a1c"/>
              </a:solidFill>
              <a:latin typeface="Gill Sans Nova Light"/>
            </a:endParaRPr>
          </a:p>
          <a:p>
            <a:pPr algn="just">
              <a:lnSpc>
                <a:spcPct val="90000"/>
              </a:lnSpc>
              <a:spcBef>
                <a:spcPts val="1191"/>
              </a:spcBef>
              <a:spcAft>
                <a:spcPts val="992"/>
              </a:spcAft>
            </a:pPr>
            <a:r>
              <a:rPr b="1" i="1" lang="en-US" sz="2800" spc="-1" strike="noStrike">
                <a:solidFill>
                  <a:srgbClr val="000000"/>
                </a:solidFill>
                <a:latin typeface="Arial Narrow"/>
              </a:rPr>
              <a:t>Solution</a:t>
            </a:r>
            <a:r>
              <a:rPr b="0" i="1" lang="en-US" sz="2800" spc="-1" strike="noStrike">
                <a:solidFill>
                  <a:srgbClr val="000000"/>
                </a:solidFill>
                <a:latin typeface="Arial Narrow"/>
              </a:rPr>
              <a:t> : Based on these challenges, Keylogger Monitoring Tool is able to overcome these challenges by having a secure and efficient method of logging keystrokes and preserving data security for IT administrators, security experts, and parents.</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914400" y="380880"/>
            <a:ext cx="10438920" cy="551160"/>
          </a:xfrm>
          <a:prstGeom prst="rect">
            <a:avLst/>
          </a:prstGeom>
          <a:noFill/>
          <a:ln>
            <a:noFill/>
          </a:ln>
        </p:spPr>
        <p:txBody>
          <a:bodyPr anchor="ctr">
            <a:normAutofit/>
          </a:bodyPr>
          <a:p>
            <a:pPr>
              <a:lnSpc>
                <a:spcPct val="90000"/>
              </a:lnSpc>
            </a:pPr>
            <a:r>
              <a:rPr b="1" lang="en-US" sz="4400" spc="-1" strike="noStrike">
                <a:solidFill>
                  <a:srgbClr val="000000"/>
                </a:solidFill>
                <a:latin typeface="Arial"/>
                <a:ea typeface="Baskerville"/>
              </a:rPr>
              <a:t>Project Overview</a:t>
            </a:r>
            <a:endParaRPr b="0" lang="en-US" sz="4400" spc="-1" strike="noStrike">
              <a:solidFill>
                <a:srgbClr val="000000"/>
              </a:solidFill>
              <a:latin typeface="Gill Sans Nova Light"/>
            </a:endParaRPr>
          </a:p>
        </p:txBody>
      </p:sp>
      <p:sp>
        <p:nvSpPr>
          <p:cNvPr id="240" name="TextShape 2"/>
          <p:cNvSpPr txBox="1"/>
          <p:nvPr/>
        </p:nvSpPr>
        <p:spPr>
          <a:xfrm>
            <a:off x="838080" y="1307520"/>
            <a:ext cx="10515240" cy="4888440"/>
          </a:xfrm>
          <a:prstGeom prst="rect">
            <a:avLst/>
          </a:prstGeom>
          <a:noFill/>
          <a:ln>
            <a:noFill/>
          </a:ln>
        </p:spPr>
        <p:txBody>
          <a:bodyPr>
            <a:normAutofit/>
          </a:bodyPr>
          <a:p>
            <a:pPr>
              <a:lnSpc>
                <a:spcPct val="90000"/>
              </a:lnSpc>
              <a:spcBef>
                <a:spcPts val="1001"/>
              </a:spcBef>
            </a:pPr>
            <a:r>
              <a:rPr b="0" lang="en-US" sz="5100" spc="-1" strike="noStrike">
                <a:solidFill>
                  <a:srgbClr val="000000"/>
                </a:solidFill>
                <a:latin typeface="Arial"/>
              </a:rPr>
              <a:t>The Keylogger Monitoring Tool has been developed specifically to solve numerous problems of modern security and productivity in the modern world. It addresses companies struggling with internal security breaches, anxious parents who want to monitor their children’s internet activity, and organizations in need of protection from unauthorized access.</a:t>
            </a:r>
            <a:endParaRPr b="0" lang="en-US" sz="5100" spc="-1" strike="noStrike">
              <a:solidFill>
                <a:srgbClr val="4a3a1c"/>
              </a:solidFill>
              <a:latin typeface="Gill Sans Nova Light"/>
            </a:endParaRPr>
          </a:p>
          <a:p>
            <a:pPr>
              <a:lnSpc>
                <a:spcPct val="90000"/>
              </a:lnSpc>
              <a:spcBef>
                <a:spcPts val="1001"/>
              </a:spcBef>
            </a:pPr>
            <a:endParaRPr b="0" lang="en-US" sz="5100" spc="-1" strike="noStrike">
              <a:solidFill>
                <a:srgbClr val="4a3a1c"/>
              </a:solidFill>
              <a:latin typeface="Gill Sans Nova Light"/>
            </a:endParaRPr>
          </a:p>
          <a:p>
            <a:pPr>
              <a:lnSpc>
                <a:spcPct val="90000"/>
              </a:lnSpc>
              <a:spcBef>
                <a:spcPts val="1001"/>
              </a:spcBef>
            </a:pPr>
            <a:r>
              <a:rPr b="1" lang="en-US" sz="5100" spc="-1" strike="noStrike" u="sng">
                <a:solidFill>
                  <a:srgbClr val="000000"/>
                </a:solidFill>
                <a:uFillTx/>
                <a:latin typeface="Arial"/>
              </a:rPr>
              <a:t>Key Features :</a:t>
            </a:r>
            <a:endParaRPr b="0" lang="en-US" sz="5100" spc="-1" strike="noStrike">
              <a:solidFill>
                <a:srgbClr val="4a3a1c"/>
              </a:solidFill>
              <a:latin typeface="Gill Sans Nova Light"/>
            </a:endParaRPr>
          </a:p>
          <a:p>
            <a:pPr>
              <a:lnSpc>
                <a:spcPct val="90000"/>
              </a:lnSpc>
              <a:spcBef>
                <a:spcPts val="1001"/>
              </a:spcBef>
            </a:pPr>
            <a:r>
              <a:rPr b="1" lang="en-US" sz="5100" spc="-1" strike="noStrike">
                <a:solidFill>
                  <a:srgbClr val="000000"/>
                </a:solidFill>
                <a:latin typeface="Arial"/>
              </a:rPr>
              <a:t>Security Enhancement</a:t>
            </a:r>
            <a:r>
              <a:rPr b="0" lang="en-US" sz="5100" spc="-1" strike="noStrike">
                <a:solidFill>
                  <a:srgbClr val="000000"/>
                </a:solidFill>
                <a:latin typeface="Arial"/>
              </a:rPr>
              <a:t>: To help the executives protect their privacy and information security, the tool provides a safe way of recording keystrokes to prevent data leaks, sabotage, and unauthorized access within the company.</a:t>
            </a:r>
            <a:endParaRPr b="0" lang="en-US" sz="5100" spc="-1" strike="noStrike">
              <a:solidFill>
                <a:srgbClr val="4a3a1c"/>
              </a:solidFill>
              <a:latin typeface="Gill Sans Nova Light"/>
            </a:endParaRPr>
          </a:p>
          <a:p>
            <a:pPr>
              <a:lnSpc>
                <a:spcPct val="90000"/>
              </a:lnSpc>
              <a:spcBef>
                <a:spcPts val="1001"/>
              </a:spcBef>
            </a:pPr>
            <a:r>
              <a:rPr b="1" lang="en-US" sz="5100" spc="-1" strike="noStrike">
                <a:solidFill>
                  <a:srgbClr val="000000"/>
                </a:solidFill>
                <a:latin typeface="Arial"/>
              </a:rPr>
              <a:t>Parental Control</a:t>
            </a:r>
            <a:r>
              <a:rPr b="0" lang="en-US" sz="5100" spc="-1" strike="noStrike">
                <a:solidFill>
                  <a:srgbClr val="000000"/>
                </a:solidFill>
                <a:latin typeface="Arial"/>
              </a:rPr>
              <a:t>: Parents are able to oversee and regulate their children’s usage of the computers, and steer clear of improper conducts online.</a:t>
            </a:r>
            <a:endParaRPr b="0" lang="en-US" sz="5100" spc="-1" strike="noStrike">
              <a:solidFill>
                <a:srgbClr val="4a3a1c"/>
              </a:solidFill>
              <a:latin typeface="Gill Sans Nova Light"/>
            </a:endParaRPr>
          </a:p>
          <a:p>
            <a:pPr>
              <a:lnSpc>
                <a:spcPct val="90000"/>
              </a:lnSpc>
              <a:spcBef>
                <a:spcPts val="1001"/>
              </a:spcBef>
            </a:pPr>
            <a:r>
              <a:rPr b="1" lang="en-US" sz="5100" spc="-1" strike="noStrike">
                <a:solidFill>
                  <a:srgbClr val="000000"/>
                </a:solidFill>
                <a:latin typeface="Arial"/>
              </a:rPr>
              <a:t>User-Friendly Interface</a:t>
            </a:r>
            <a:r>
              <a:rPr b="0" lang="en-US" sz="5100" spc="-1" strike="noStrike">
                <a:solidFill>
                  <a:srgbClr val="000000"/>
                </a:solidFill>
                <a:latin typeface="Arial"/>
              </a:rPr>
              <a:t>: The tool aims to remove traditional keylogging solutions by focusing on convenient browsing without loss of security or capabilities.</a:t>
            </a:r>
            <a:endParaRPr b="0" lang="en-US" sz="5100" spc="-1" strike="noStrike">
              <a:solidFill>
                <a:srgbClr val="4a3a1c"/>
              </a:solidFill>
              <a:latin typeface="Gill Sans Nova Light"/>
            </a:endParaRPr>
          </a:p>
          <a:p>
            <a:pPr>
              <a:lnSpc>
                <a:spcPct val="90000"/>
              </a:lnSpc>
              <a:spcBef>
                <a:spcPts val="1001"/>
              </a:spcBef>
            </a:pPr>
            <a:endParaRPr b="0" lang="en-US" sz="5100" spc="-1" strike="noStrike">
              <a:solidFill>
                <a:srgbClr val="4a3a1c"/>
              </a:solidFill>
              <a:latin typeface="Gill Sans Nova Light"/>
            </a:endParaRPr>
          </a:p>
        </p:txBody>
      </p:sp>
      <p:sp>
        <p:nvSpPr>
          <p:cNvPr id="241" name="TextShape 3"/>
          <p:cNvSpPr txBox="1"/>
          <p:nvPr/>
        </p:nvSpPr>
        <p:spPr>
          <a:xfrm>
            <a:off x="9208080" y="6356520"/>
            <a:ext cx="2742840" cy="364680"/>
          </a:xfrm>
          <a:prstGeom prst="rect">
            <a:avLst/>
          </a:prstGeom>
          <a:noFill/>
          <a:ln>
            <a:noFill/>
          </a:ln>
        </p:spPr>
        <p:txBody>
          <a:bodyPr anchor="ctr"/>
          <a:p>
            <a:pPr algn="r">
              <a:lnSpc>
                <a:spcPct val="100000"/>
              </a:lnSpc>
            </a:pPr>
            <a:fld id="{0B0CD31F-D629-4234-8BCE-07230BE1EB06}" type="slidenum">
              <a:rPr b="0" lang="en-IN" sz="1200" spc="-1" strike="noStrike">
                <a:solidFill>
                  <a:srgbClr val="000000"/>
                </a:solidFill>
                <a:latin typeface="Gill Sans Nova Light"/>
              </a:rPr>
              <a:t>1</a:t>
            </a:fld>
            <a:endParaRPr b="0" lang="en-IN"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838080" y="380880"/>
            <a:ext cx="10515240" cy="1325520"/>
          </a:xfrm>
          <a:prstGeom prst="rect">
            <a:avLst/>
          </a:prstGeom>
          <a:noFill/>
          <a:ln>
            <a:noFill/>
          </a:ln>
        </p:spPr>
        <p:txBody>
          <a:bodyPr anchor="ctr"/>
          <a:p>
            <a:pPr>
              <a:lnSpc>
                <a:spcPct val="90000"/>
              </a:lnSpc>
            </a:pPr>
            <a:r>
              <a:rPr b="1" lang="en-US" sz="4400" spc="21" strike="noStrike">
                <a:solidFill>
                  <a:srgbClr val="000000"/>
                </a:solidFill>
                <a:latin typeface="Trebuchet MS"/>
                <a:ea typeface="Baskerville"/>
              </a:rPr>
              <a:t>W</a:t>
            </a:r>
            <a:r>
              <a:rPr b="1" lang="en-US" sz="4400" spc="-18" strike="noStrike">
                <a:solidFill>
                  <a:srgbClr val="000000"/>
                </a:solidFill>
                <a:latin typeface="Trebuchet MS"/>
                <a:ea typeface="Baskerville"/>
              </a:rPr>
              <a:t>H</a:t>
            </a:r>
            <a:r>
              <a:rPr b="1" lang="en-US" sz="4400" spc="15" strike="noStrike">
                <a:solidFill>
                  <a:srgbClr val="000000"/>
                </a:solidFill>
                <a:latin typeface="Trebuchet MS"/>
                <a:ea typeface="Baskerville"/>
              </a:rPr>
              <a:t>O</a:t>
            </a:r>
            <a:r>
              <a:rPr b="1" lang="en-US" sz="4400" spc="-233" strike="noStrike">
                <a:solidFill>
                  <a:srgbClr val="000000"/>
                </a:solidFill>
                <a:latin typeface="Trebuchet MS"/>
                <a:ea typeface="Baskerville"/>
              </a:rPr>
              <a:t> </a:t>
            </a:r>
            <a:r>
              <a:rPr b="1" lang="en-US" sz="4400" spc="-9" strike="noStrike">
                <a:solidFill>
                  <a:srgbClr val="000000"/>
                </a:solidFill>
                <a:latin typeface="Trebuchet MS"/>
                <a:ea typeface="Baskerville"/>
              </a:rPr>
              <a:t>AR</a:t>
            </a:r>
            <a:r>
              <a:rPr b="1" lang="en-US" sz="4400" spc="9" strike="noStrike">
                <a:solidFill>
                  <a:srgbClr val="000000"/>
                </a:solidFill>
                <a:latin typeface="Trebuchet MS"/>
                <a:ea typeface="Baskerville"/>
              </a:rPr>
              <a:t>E</a:t>
            </a:r>
            <a:r>
              <a:rPr b="1" lang="en-US" sz="4400" spc="-32" strike="noStrike">
                <a:solidFill>
                  <a:srgbClr val="000000"/>
                </a:solidFill>
                <a:latin typeface="Trebuchet MS"/>
                <a:ea typeface="Baskerville"/>
              </a:rPr>
              <a:t> </a:t>
            </a:r>
            <a:r>
              <a:rPr b="1" lang="en-US" sz="4400" spc="-9" strike="noStrike">
                <a:solidFill>
                  <a:srgbClr val="000000"/>
                </a:solidFill>
                <a:latin typeface="Trebuchet MS"/>
                <a:ea typeface="Baskerville"/>
              </a:rPr>
              <a:t>T</a:t>
            </a:r>
            <a:r>
              <a:rPr b="1" lang="en-US" sz="4400" spc="-12" strike="noStrike">
                <a:solidFill>
                  <a:srgbClr val="000000"/>
                </a:solidFill>
                <a:latin typeface="Trebuchet MS"/>
                <a:ea typeface="Baskerville"/>
              </a:rPr>
              <a:t>H</a:t>
            </a:r>
            <a:r>
              <a:rPr b="1" lang="en-US" sz="4400" spc="9" strike="noStrike">
                <a:solidFill>
                  <a:srgbClr val="000000"/>
                </a:solidFill>
                <a:latin typeface="Trebuchet MS"/>
                <a:ea typeface="Baskerville"/>
              </a:rPr>
              <a:t>E</a:t>
            </a:r>
            <a:r>
              <a:rPr b="1" lang="en-US" sz="4400" spc="-32" strike="noStrike">
                <a:solidFill>
                  <a:srgbClr val="000000"/>
                </a:solidFill>
                <a:latin typeface="Trebuchet MS"/>
                <a:ea typeface="Baskerville"/>
              </a:rPr>
              <a:t> </a:t>
            </a:r>
            <a:r>
              <a:rPr b="1" lang="en-US" sz="4400" spc="-18" strike="noStrike">
                <a:solidFill>
                  <a:srgbClr val="000000"/>
                </a:solidFill>
                <a:latin typeface="Trebuchet MS"/>
                <a:ea typeface="Baskerville"/>
              </a:rPr>
              <a:t>E</a:t>
            </a:r>
            <a:r>
              <a:rPr b="1" lang="en-US" sz="4400" spc="26" strike="noStrike">
                <a:solidFill>
                  <a:srgbClr val="000000"/>
                </a:solidFill>
                <a:latin typeface="Trebuchet MS"/>
                <a:ea typeface="Baskerville"/>
              </a:rPr>
              <a:t>N</a:t>
            </a:r>
            <a:r>
              <a:rPr b="1" lang="en-US" sz="4400" spc="9" strike="noStrike">
                <a:solidFill>
                  <a:srgbClr val="000000"/>
                </a:solidFill>
                <a:latin typeface="Trebuchet MS"/>
                <a:ea typeface="Baskerville"/>
              </a:rPr>
              <a:t>D</a:t>
            </a:r>
            <a:r>
              <a:rPr b="1" lang="en-US" sz="4400" spc="-43" strike="noStrike">
                <a:solidFill>
                  <a:srgbClr val="000000"/>
                </a:solidFill>
                <a:latin typeface="Trebuchet MS"/>
                <a:ea typeface="Baskerville"/>
              </a:rPr>
              <a:t> </a:t>
            </a:r>
            <a:r>
              <a:rPr b="1" lang="en-US" sz="4400" spc="-1" strike="noStrike">
                <a:solidFill>
                  <a:srgbClr val="000000"/>
                </a:solidFill>
                <a:latin typeface="Trebuchet MS"/>
                <a:ea typeface="Baskerville"/>
              </a:rPr>
              <a:t>U</a:t>
            </a:r>
            <a:r>
              <a:rPr b="1" lang="en-US" sz="4400" spc="7" strike="noStrike">
                <a:solidFill>
                  <a:srgbClr val="000000"/>
                </a:solidFill>
                <a:latin typeface="Trebuchet MS"/>
                <a:ea typeface="Baskerville"/>
              </a:rPr>
              <a:t>S</a:t>
            </a:r>
            <a:r>
              <a:rPr b="1" lang="en-US" sz="4400" spc="-24" strike="noStrike">
                <a:solidFill>
                  <a:srgbClr val="000000"/>
                </a:solidFill>
                <a:latin typeface="Trebuchet MS"/>
                <a:ea typeface="Baskerville"/>
              </a:rPr>
              <a:t>E</a:t>
            </a:r>
            <a:r>
              <a:rPr b="1" lang="en-US" sz="4400" spc="-9" strike="noStrike">
                <a:solidFill>
                  <a:srgbClr val="000000"/>
                </a:solidFill>
                <a:latin typeface="Trebuchet MS"/>
                <a:ea typeface="Baskerville"/>
              </a:rPr>
              <a:t>R</a:t>
            </a:r>
            <a:r>
              <a:rPr b="1" lang="en-US" sz="4400" spc="1" strike="noStrike">
                <a:solidFill>
                  <a:srgbClr val="000000"/>
                </a:solidFill>
                <a:latin typeface="Trebuchet MS"/>
                <a:ea typeface="Baskerville"/>
              </a:rPr>
              <a:t>S?</a:t>
            </a:r>
            <a:endParaRPr b="0" lang="en-US" sz="4400" spc="-1" strike="noStrike">
              <a:solidFill>
                <a:srgbClr val="000000"/>
              </a:solidFill>
              <a:latin typeface="Gill Sans Nova Light"/>
            </a:endParaRPr>
          </a:p>
        </p:txBody>
      </p:sp>
      <p:sp>
        <p:nvSpPr>
          <p:cNvPr id="243" name="TextShape 2"/>
          <p:cNvSpPr txBox="1"/>
          <p:nvPr/>
        </p:nvSpPr>
        <p:spPr>
          <a:xfrm>
            <a:off x="838080" y="1825560"/>
            <a:ext cx="10515240" cy="4370400"/>
          </a:xfrm>
          <a:prstGeom prst="rect">
            <a:avLst/>
          </a:prstGeom>
          <a:noFill/>
          <a:ln>
            <a:noFill/>
          </a:ln>
        </p:spPr>
        <p:txBody>
          <a:bodyPr/>
          <a:p>
            <a:pPr marL="216000" indent="-215640">
              <a:lnSpc>
                <a:spcPct val="90000"/>
              </a:lnSpc>
              <a:spcBef>
                <a:spcPts val="1001"/>
              </a:spcBef>
              <a:buClr>
                <a:srgbClr val="000000"/>
              </a:buClr>
              <a:buSzPct val="45000"/>
              <a:buFont typeface="Wingdings" charset="2"/>
              <a:buChar char=""/>
            </a:pPr>
            <a:r>
              <a:rPr b="0" lang="en-US" sz="2800" spc="-1" strike="noStrike">
                <a:solidFill>
                  <a:srgbClr val="000000"/>
                </a:solidFill>
                <a:latin typeface="Arial"/>
              </a:rPr>
              <a:t> </a:t>
            </a:r>
            <a:r>
              <a:rPr b="1" lang="en-US" sz="2800" spc="-1" strike="noStrike">
                <a:solidFill>
                  <a:srgbClr val="000000"/>
                </a:solidFill>
                <a:latin typeface="Arial"/>
              </a:rPr>
              <a:t>Organizations and IT Administrators</a:t>
            </a:r>
            <a:endParaRPr b="0" lang="en-US" sz="2800" spc="-1" strike="noStrike">
              <a:solidFill>
                <a:srgbClr val="4a3a1c"/>
              </a:solidFill>
              <a:latin typeface="Gill Sans Nova Light"/>
            </a:endParaRPr>
          </a:p>
          <a:p>
            <a:pPr>
              <a:lnSpc>
                <a:spcPct val="90000"/>
              </a:lnSpc>
              <a:spcBef>
                <a:spcPts val="1001"/>
              </a:spcBef>
            </a:pPr>
            <a:r>
              <a:rPr b="0" lang="en-US" sz="2800" spc="-1" strike="noStrike">
                <a:solidFill>
                  <a:srgbClr val="000000"/>
                </a:solidFill>
                <a:latin typeface="Arial"/>
              </a:rPr>
              <a:t>   </a:t>
            </a:r>
            <a:r>
              <a:rPr b="0" lang="en-US" sz="2800" spc="-1" strike="noStrike">
                <a:solidFill>
                  <a:srgbClr val="000000"/>
                </a:solidFill>
                <a:latin typeface="Arial"/>
              </a:rPr>
              <a:t>-  Security Professionals </a:t>
            </a:r>
            <a:endParaRPr b="0" lang="en-US" sz="2800" spc="-1" strike="noStrike">
              <a:solidFill>
                <a:srgbClr val="4a3a1c"/>
              </a:solidFill>
              <a:latin typeface="Gill Sans Nova Light"/>
            </a:endParaRPr>
          </a:p>
          <a:p>
            <a:pPr>
              <a:lnSpc>
                <a:spcPct val="90000"/>
              </a:lnSpc>
              <a:spcBef>
                <a:spcPts val="1001"/>
              </a:spcBef>
            </a:pPr>
            <a:r>
              <a:rPr b="0" lang="en-US" sz="2800" spc="-1" strike="noStrike">
                <a:solidFill>
                  <a:srgbClr val="000000"/>
                </a:solidFill>
                <a:latin typeface="Arial"/>
              </a:rPr>
              <a:t>  </a:t>
            </a:r>
            <a:r>
              <a:rPr b="0" lang="en-US" sz="2800" spc="-1" strike="noStrike">
                <a:solidFill>
                  <a:srgbClr val="000000"/>
                </a:solidFill>
                <a:latin typeface="Arial"/>
              </a:rPr>
              <a:t>-  IT Administrators</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a:p>
            <a:pPr marL="216000" indent="-215640">
              <a:lnSpc>
                <a:spcPct val="90000"/>
              </a:lnSpc>
              <a:spcBef>
                <a:spcPts val="1001"/>
              </a:spcBef>
              <a:buClr>
                <a:srgbClr val="000000"/>
              </a:buClr>
              <a:buSzPct val="45000"/>
              <a:buFont typeface="Wingdings" charset="2"/>
              <a:buChar char=""/>
            </a:pPr>
            <a:r>
              <a:rPr b="1" lang="en-US" sz="2800" spc="-1" strike="noStrike">
                <a:solidFill>
                  <a:srgbClr val="000000"/>
                </a:solidFill>
                <a:latin typeface="Arial"/>
              </a:rPr>
              <a:t> </a:t>
            </a:r>
            <a:r>
              <a:rPr b="1" lang="en-US" sz="2800" spc="-1" strike="noStrike">
                <a:solidFill>
                  <a:srgbClr val="000000"/>
                </a:solidFill>
                <a:latin typeface="Arial"/>
              </a:rPr>
              <a:t>Parents and Guardians</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a:p>
            <a:pPr marL="216000" indent="-215640">
              <a:lnSpc>
                <a:spcPct val="90000"/>
              </a:lnSpc>
              <a:spcBef>
                <a:spcPts val="1001"/>
              </a:spcBef>
              <a:buClr>
                <a:srgbClr val="000000"/>
              </a:buClr>
              <a:buSzPct val="45000"/>
              <a:buFont typeface="Wingdings" charset="2"/>
              <a:buChar char=""/>
            </a:pPr>
            <a:r>
              <a:rPr b="0" lang="en-US" sz="2800" spc="-1" strike="noStrike">
                <a:solidFill>
                  <a:srgbClr val="000000"/>
                </a:solidFill>
                <a:latin typeface="Arial"/>
              </a:rPr>
              <a:t> </a:t>
            </a:r>
            <a:r>
              <a:rPr b="1" lang="en-US" sz="2800" spc="-1" strike="noStrike">
                <a:solidFill>
                  <a:srgbClr val="000000"/>
                </a:solidFill>
                <a:latin typeface="Arial"/>
              </a:rPr>
              <a:t>Individual Users</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p:txBody>
      </p:sp>
      <p:sp>
        <p:nvSpPr>
          <p:cNvPr id="244" name="TextShape 3"/>
          <p:cNvSpPr txBox="1"/>
          <p:nvPr/>
        </p:nvSpPr>
        <p:spPr>
          <a:xfrm>
            <a:off x="9208080" y="6356520"/>
            <a:ext cx="2742840" cy="364680"/>
          </a:xfrm>
          <a:prstGeom prst="rect">
            <a:avLst/>
          </a:prstGeom>
          <a:noFill/>
          <a:ln>
            <a:noFill/>
          </a:ln>
        </p:spPr>
        <p:txBody>
          <a:bodyPr anchor="ctr"/>
          <a:p>
            <a:pPr algn="r">
              <a:lnSpc>
                <a:spcPct val="100000"/>
              </a:lnSpc>
            </a:pPr>
            <a:fld id="{18B18C44-2491-46A8-8FED-E4BA69AC0658}" type="slidenum">
              <a:rPr b="0" lang="en-IN" sz="1200" spc="-1" strike="noStrike">
                <a:solidFill>
                  <a:srgbClr val="000000"/>
                </a:solidFill>
                <a:latin typeface="Gill Sans Nova Light"/>
              </a:rPr>
              <a:t>1</a:t>
            </a:fld>
            <a:endParaRPr b="0" lang="en-IN"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838080" y="380880"/>
            <a:ext cx="10515240" cy="1325520"/>
          </a:xfrm>
          <a:prstGeom prst="rect">
            <a:avLst/>
          </a:prstGeom>
          <a:noFill/>
          <a:ln>
            <a:noFill/>
          </a:ln>
        </p:spPr>
        <p:txBody>
          <a:bodyPr anchor="ctr"/>
          <a:p>
            <a:pPr algn="ctr">
              <a:lnSpc>
                <a:spcPct val="90000"/>
              </a:lnSpc>
            </a:pPr>
            <a:r>
              <a:rPr b="1" lang="en-US" sz="4400" spc="21" strike="noStrike">
                <a:solidFill>
                  <a:srgbClr val="000000"/>
                </a:solidFill>
                <a:latin typeface="Trebuchet MS"/>
                <a:ea typeface="Baskerville"/>
              </a:rPr>
              <a:t>S</a:t>
            </a:r>
            <a:r>
              <a:rPr b="1" lang="en-US" sz="4400" spc="7" strike="noStrike">
                <a:solidFill>
                  <a:srgbClr val="000000"/>
                </a:solidFill>
                <a:latin typeface="Trebuchet MS"/>
                <a:ea typeface="Baskerville"/>
              </a:rPr>
              <a:t>O</a:t>
            </a:r>
            <a:r>
              <a:rPr b="1" lang="en-US" sz="4400" spc="21" strike="noStrike">
                <a:solidFill>
                  <a:srgbClr val="000000"/>
                </a:solidFill>
                <a:latin typeface="Trebuchet MS"/>
                <a:ea typeface="Baskerville"/>
              </a:rPr>
              <a:t>LU</a:t>
            </a:r>
            <a:r>
              <a:rPr b="1" lang="en-US" sz="4400" spc="-32" strike="noStrike">
                <a:solidFill>
                  <a:srgbClr val="000000"/>
                </a:solidFill>
                <a:latin typeface="Trebuchet MS"/>
                <a:ea typeface="Baskerville"/>
              </a:rPr>
              <a:t>T</a:t>
            </a:r>
            <a:r>
              <a:rPr b="1" lang="en-US" sz="4400" spc="-29" strike="noStrike">
                <a:solidFill>
                  <a:srgbClr val="000000"/>
                </a:solidFill>
                <a:latin typeface="Trebuchet MS"/>
                <a:ea typeface="Baskerville"/>
              </a:rPr>
              <a:t>I</a:t>
            </a:r>
            <a:r>
              <a:rPr b="1" lang="en-US" sz="4400" spc="7" strike="noStrike">
                <a:solidFill>
                  <a:srgbClr val="000000"/>
                </a:solidFill>
                <a:latin typeface="Trebuchet MS"/>
                <a:ea typeface="Baskerville"/>
              </a:rPr>
              <a:t>O</a:t>
            </a:r>
            <a:r>
              <a:rPr b="1" lang="en-US" sz="4400" spc="-1" strike="noStrike">
                <a:solidFill>
                  <a:srgbClr val="000000"/>
                </a:solidFill>
                <a:latin typeface="Trebuchet MS"/>
                <a:ea typeface="Baskerville"/>
              </a:rPr>
              <a:t>N</a:t>
            </a:r>
            <a:r>
              <a:rPr b="1" lang="en-US" sz="4400" spc="-344" strike="noStrike">
                <a:solidFill>
                  <a:srgbClr val="000000"/>
                </a:solidFill>
                <a:latin typeface="Trebuchet MS"/>
                <a:ea typeface="Baskerville"/>
              </a:rPr>
              <a:t> </a:t>
            </a:r>
            <a:r>
              <a:rPr b="1" lang="en-US" sz="4400" spc="-32" strike="noStrike">
                <a:solidFill>
                  <a:srgbClr val="000000"/>
                </a:solidFill>
                <a:latin typeface="Trebuchet MS"/>
                <a:ea typeface="Baskerville"/>
              </a:rPr>
              <a:t>A</a:t>
            </a:r>
            <a:r>
              <a:rPr b="1" lang="en-US" sz="4400" spc="-4" strike="noStrike">
                <a:solidFill>
                  <a:srgbClr val="000000"/>
                </a:solidFill>
                <a:latin typeface="Trebuchet MS"/>
                <a:ea typeface="Baskerville"/>
              </a:rPr>
              <a:t>N</a:t>
            </a:r>
            <a:r>
              <a:rPr b="1" lang="en-US" sz="4400" spc="-1" strike="noStrike">
                <a:solidFill>
                  <a:srgbClr val="000000"/>
                </a:solidFill>
                <a:latin typeface="Trebuchet MS"/>
                <a:ea typeface="Baskerville"/>
              </a:rPr>
              <a:t>D</a:t>
            </a:r>
            <a:r>
              <a:rPr b="1" lang="en-US" sz="4400" spc="29" strike="noStrike">
                <a:solidFill>
                  <a:srgbClr val="000000"/>
                </a:solidFill>
                <a:latin typeface="Trebuchet MS"/>
                <a:ea typeface="Baskerville"/>
              </a:rPr>
              <a:t> </a:t>
            </a:r>
            <a:r>
              <a:rPr b="1" lang="en-US" sz="4400" spc="-29" strike="noStrike">
                <a:solidFill>
                  <a:srgbClr val="000000"/>
                </a:solidFill>
                <a:latin typeface="Trebuchet MS"/>
                <a:ea typeface="Baskerville"/>
              </a:rPr>
              <a:t>I</a:t>
            </a:r>
            <a:r>
              <a:rPr b="1" lang="en-US" sz="4400" spc="-32" strike="noStrike">
                <a:solidFill>
                  <a:srgbClr val="000000"/>
                </a:solidFill>
                <a:latin typeface="Trebuchet MS"/>
                <a:ea typeface="Baskerville"/>
              </a:rPr>
              <a:t>T</a:t>
            </a:r>
            <a:r>
              <a:rPr b="1" lang="en-US" sz="4400" spc="-1" strike="noStrike">
                <a:solidFill>
                  <a:srgbClr val="000000"/>
                </a:solidFill>
                <a:latin typeface="Trebuchet MS"/>
                <a:ea typeface="Baskerville"/>
              </a:rPr>
              <a:t>S</a:t>
            </a:r>
            <a:r>
              <a:rPr b="1" lang="en-US" sz="4400" spc="55" strike="noStrike">
                <a:solidFill>
                  <a:srgbClr val="000000"/>
                </a:solidFill>
                <a:latin typeface="Trebuchet MS"/>
                <a:ea typeface="Baskerville"/>
              </a:rPr>
              <a:t> </a:t>
            </a:r>
            <a:r>
              <a:rPr b="1" lang="en-US" sz="4400" spc="-293" strike="noStrike">
                <a:solidFill>
                  <a:srgbClr val="000000"/>
                </a:solidFill>
                <a:latin typeface="Trebuchet MS"/>
                <a:ea typeface="Baskerville"/>
              </a:rPr>
              <a:t>V</a:t>
            </a:r>
            <a:r>
              <a:rPr b="1" lang="en-US" sz="4400" spc="-32" strike="noStrike">
                <a:solidFill>
                  <a:srgbClr val="000000"/>
                </a:solidFill>
                <a:latin typeface="Trebuchet MS"/>
                <a:ea typeface="Baskerville"/>
              </a:rPr>
              <a:t>A</a:t>
            </a:r>
            <a:r>
              <a:rPr b="1" lang="en-US" sz="4400" spc="21" strike="noStrike">
                <a:solidFill>
                  <a:srgbClr val="000000"/>
                </a:solidFill>
                <a:latin typeface="Trebuchet MS"/>
                <a:ea typeface="Baskerville"/>
              </a:rPr>
              <a:t>LU</a:t>
            </a:r>
            <a:r>
              <a:rPr b="1" lang="en-US" sz="4400" spc="-1" strike="noStrike">
                <a:solidFill>
                  <a:srgbClr val="000000"/>
                </a:solidFill>
                <a:latin typeface="Trebuchet MS"/>
                <a:ea typeface="Baskerville"/>
              </a:rPr>
              <a:t>E</a:t>
            </a:r>
            <a:r>
              <a:rPr b="1" lang="en-US" sz="4400" spc="-63" strike="noStrike">
                <a:solidFill>
                  <a:srgbClr val="000000"/>
                </a:solidFill>
                <a:latin typeface="Trebuchet MS"/>
                <a:ea typeface="Baskerville"/>
              </a:rPr>
              <a:t> </a:t>
            </a:r>
            <a:r>
              <a:rPr b="1" lang="en-US" sz="4400" spc="-12" strike="noStrike">
                <a:solidFill>
                  <a:srgbClr val="000000"/>
                </a:solidFill>
                <a:latin typeface="Trebuchet MS"/>
                <a:ea typeface="Baskerville"/>
              </a:rPr>
              <a:t>P</a:t>
            </a:r>
            <a:r>
              <a:rPr b="1" lang="en-US" sz="4400" spc="-29" strike="noStrike">
                <a:solidFill>
                  <a:srgbClr val="000000"/>
                </a:solidFill>
                <a:latin typeface="Trebuchet MS"/>
                <a:ea typeface="Baskerville"/>
              </a:rPr>
              <a:t>R</a:t>
            </a:r>
            <a:r>
              <a:rPr b="1" lang="en-US" sz="4400" spc="7" strike="noStrike">
                <a:solidFill>
                  <a:srgbClr val="000000"/>
                </a:solidFill>
                <a:latin typeface="Trebuchet MS"/>
                <a:ea typeface="Baskerville"/>
              </a:rPr>
              <a:t>O</a:t>
            </a:r>
            <a:r>
              <a:rPr b="1" lang="en-US" sz="4400" spc="-12" strike="noStrike">
                <a:solidFill>
                  <a:srgbClr val="000000"/>
                </a:solidFill>
                <a:latin typeface="Trebuchet MS"/>
                <a:ea typeface="Baskerville"/>
              </a:rPr>
              <a:t>P</a:t>
            </a:r>
            <a:r>
              <a:rPr b="1" lang="en-US" sz="4400" spc="7" strike="noStrike">
                <a:solidFill>
                  <a:srgbClr val="000000"/>
                </a:solidFill>
                <a:latin typeface="Trebuchet MS"/>
                <a:ea typeface="Baskerville"/>
              </a:rPr>
              <a:t>O</a:t>
            </a:r>
            <a:r>
              <a:rPr b="1" lang="en-US" sz="4400" spc="21" strike="noStrike">
                <a:solidFill>
                  <a:srgbClr val="000000"/>
                </a:solidFill>
                <a:latin typeface="Trebuchet MS"/>
                <a:ea typeface="Baskerville"/>
              </a:rPr>
              <a:t>S</a:t>
            </a:r>
            <a:r>
              <a:rPr b="1" lang="en-US" sz="4400" spc="-29" strike="noStrike">
                <a:solidFill>
                  <a:srgbClr val="000000"/>
                </a:solidFill>
                <a:latin typeface="Trebuchet MS"/>
                <a:ea typeface="Baskerville"/>
              </a:rPr>
              <a:t>I</a:t>
            </a:r>
            <a:r>
              <a:rPr b="1" lang="en-US" sz="4400" spc="-32" strike="noStrike">
                <a:solidFill>
                  <a:srgbClr val="000000"/>
                </a:solidFill>
                <a:latin typeface="Trebuchet MS"/>
                <a:ea typeface="Baskerville"/>
              </a:rPr>
              <a:t>T</a:t>
            </a:r>
            <a:r>
              <a:rPr b="1" lang="en-US" sz="4400" spc="-29" strike="noStrike">
                <a:solidFill>
                  <a:srgbClr val="000000"/>
                </a:solidFill>
                <a:latin typeface="Trebuchet MS"/>
                <a:ea typeface="Baskerville"/>
              </a:rPr>
              <a:t>I</a:t>
            </a:r>
            <a:r>
              <a:rPr b="1" lang="en-US" sz="4400" spc="7" strike="noStrike">
                <a:solidFill>
                  <a:srgbClr val="000000"/>
                </a:solidFill>
                <a:latin typeface="Trebuchet MS"/>
                <a:ea typeface="Baskerville"/>
              </a:rPr>
              <a:t>O</a:t>
            </a:r>
            <a:r>
              <a:rPr b="1" lang="en-US" sz="4400" spc="-1" strike="noStrike">
                <a:solidFill>
                  <a:srgbClr val="000000"/>
                </a:solidFill>
                <a:latin typeface="Trebuchet MS"/>
                <a:ea typeface="Baskerville"/>
              </a:rPr>
              <a:t>N</a:t>
            </a:r>
            <a:endParaRPr b="0" lang="en-US" sz="4400" spc="-1" strike="noStrike">
              <a:solidFill>
                <a:srgbClr val="000000"/>
              </a:solidFill>
              <a:latin typeface="Gill Sans Nova Light"/>
            </a:endParaRPr>
          </a:p>
        </p:txBody>
      </p:sp>
      <p:sp>
        <p:nvSpPr>
          <p:cNvPr id="246" name="TextShape 2"/>
          <p:cNvSpPr txBox="1"/>
          <p:nvPr/>
        </p:nvSpPr>
        <p:spPr>
          <a:xfrm>
            <a:off x="9208080" y="6356520"/>
            <a:ext cx="2742840" cy="364680"/>
          </a:xfrm>
          <a:prstGeom prst="rect">
            <a:avLst/>
          </a:prstGeom>
          <a:noFill/>
          <a:ln>
            <a:noFill/>
          </a:ln>
        </p:spPr>
        <p:txBody>
          <a:bodyPr anchor="ctr"/>
          <a:p>
            <a:pPr algn="r">
              <a:lnSpc>
                <a:spcPct val="100000"/>
              </a:lnSpc>
            </a:pPr>
            <a:fld id="{9FA62369-9FF5-40BE-95B6-FC1272DD2BA4}" type="slidenum">
              <a:rPr b="0" lang="en-IN" sz="1200" spc="-1" strike="noStrike">
                <a:solidFill>
                  <a:srgbClr val="000000"/>
                </a:solidFill>
                <a:latin typeface="Gill Sans Nova Light"/>
              </a:rPr>
              <a:t>1</a:t>
            </a:fld>
            <a:endParaRPr b="0" lang="en-IN" sz="1200" spc="-1" strike="noStrike">
              <a:latin typeface="Times New Roman"/>
            </a:endParaRPr>
          </a:p>
        </p:txBody>
      </p:sp>
      <p:sp>
        <p:nvSpPr>
          <p:cNvPr id="247" name="TextShape 3"/>
          <p:cNvSpPr txBox="1"/>
          <p:nvPr/>
        </p:nvSpPr>
        <p:spPr>
          <a:xfrm>
            <a:off x="838080" y="1825560"/>
            <a:ext cx="10515240" cy="4370040"/>
          </a:xfrm>
          <a:prstGeom prst="rect">
            <a:avLst/>
          </a:prstGeom>
          <a:noFill/>
          <a:ln>
            <a:noFill/>
          </a:ln>
        </p:spPr>
        <p:txBody>
          <a:bodyPr lIns="90000" rIns="90000" tIns="45000" bIns="45000" anchor="ctr"/>
          <a:p>
            <a:pPr algn="just">
              <a:lnSpc>
                <a:spcPct val="100000"/>
              </a:lnSpc>
              <a:spcBef>
                <a:spcPts val="1001"/>
              </a:spcBef>
            </a:pPr>
            <a:endParaRPr b="0" lang="en-US" sz="2800" spc="-1" strike="noStrike">
              <a:solidFill>
                <a:srgbClr val="4a3a1c"/>
              </a:solidFill>
              <a:latin typeface="Gill Sans Nova Light"/>
            </a:endParaRPr>
          </a:p>
          <a:p>
            <a:pPr marL="360000" indent="-228240" algn="just">
              <a:lnSpc>
                <a:spcPct val="100000"/>
              </a:lnSpc>
              <a:spcBef>
                <a:spcPts val="1001"/>
              </a:spcBef>
              <a:buClr>
                <a:srgbClr val="000000"/>
              </a:buClr>
              <a:buSzPct val="45000"/>
              <a:buFont typeface="Wingdings" charset="2"/>
              <a:buChar char=""/>
            </a:pPr>
            <a:r>
              <a:rPr b="1" lang="en-US" sz="2000" spc="-1" strike="noStrike">
                <a:solidFill>
                  <a:srgbClr val="000000"/>
                </a:solidFill>
                <a:latin typeface="Arial"/>
                <a:ea typeface="Noto Sans CJK SC"/>
              </a:rPr>
              <a:t>Virtual Private Network (VPN)</a:t>
            </a:r>
            <a:r>
              <a:rPr b="0" lang="en-US" sz="2800" spc="-1" strike="noStrike">
                <a:solidFill>
                  <a:srgbClr val="000000"/>
                </a:solidFill>
                <a:latin typeface="Arial"/>
                <a:ea typeface="Noto Sans CJK SC"/>
              </a:rPr>
              <a:t> : Encrypts internet connection and  protect your keystrokes from being intercepted while typing online.</a:t>
            </a:r>
            <a:endParaRPr b="0" lang="en-US" sz="2800" spc="-1" strike="noStrike">
              <a:solidFill>
                <a:srgbClr val="4a3a1c"/>
              </a:solidFill>
              <a:latin typeface="Gill Sans Nova Light"/>
            </a:endParaRPr>
          </a:p>
          <a:p>
            <a:pPr marL="360000" indent="-228240" algn="just">
              <a:lnSpc>
                <a:spcPct val="100000"/>
              </a:lnSpc>
              <a:spcBef>
                <a:spcPts val="1001"/>
              </a:spcBef>
              <a:buClr>
                <a:srgbClr val="000000"/>
              </a:buClr>
              <a:buSzPct val="45000"/>
              <a:buFont typeface="Wingdings" charset="2"/>
              <a:buChar char=""/>
            </a:pPr>
            <a:r>
              <a:rPr b="1" lang="en-US" sz="2000" spc="-1" strike="noStrike">
                <a:solidFill>
                  <a:srgbClr val="000000"/>
                </a:solidFill>
                <a:latin typeface="Arial"/>
                <a:ea typeface="Noto Sans CJK SC"/>
              </a:rPr>
              <a:t>Secure Operating Systems</a:t>
            </a:r>
            <a:r>
              <a:rPr b="0" lang="en-US" sz="1800" spc="-1" strike="noStrike">
                <a:solidFill>
                  <a:srgbClr val="000000"/>
                </a:solidFill>
                <a:latin typeface="Arial"/>
                <a:ea typeface="Noto Sans CJK SC"/>
              </a:rPr>
              <a:t> : Choosing a secure OS that prioritizes security features and regular updates  can help mitigate the risk of keyloggers and other malware.</a:t>
            </a:r>
            <a:endParaRPr b="0" lang="en-US" sz="1800" spc="-1" strike="noStrike">
              <a:solidFill>
                <a:srgbClr val="4a3a1c"/>
              </a:solidFill>
              <a:latin typeface="Gill Sans Nova Light"/>
            </a:endParaRPr>
          </a:p>
          <a:p>
            <a:pPr marL="360000" indent="-228240" algn="just">
              <a:lnSpc>
                <a:spcPct val="100000"/>
              </a:lnSpc>
              <a:spcBef>
                <a:spcPts val="1001"/>
              </a:spcBef>
              <a:buClr>
                <a:srgbClr val="000000"/>
              </a:buClr>
              <a:buSzPct val="45000"/>
              <a:buFont typeface="Wingdings" charset="2"/>
              <a:buChar char=""/>
            </a:pPr>
            <a:r>
              <a:rPr b="1" lang="en-US" sz="2000" spc="-1" strike="noStrike">
                <a:solidFill>
                  <a:srgbClr val="000000"/>
                </a:solidFill>
                <a:latin typeface="Arial"/>
                <a:ea typeface="Noto Sans CJK SC"/>
              </a:rPr>
              <a:t>Biometric Authentication</a:t>
            </a:r>
            <a:r>
              <a:rPr b="1" lang="en-US" sz="1800" spc="-1" strike="noStrike">
                <a:solidFill>
                  <a:srgbClr val="000000"/>
                </a:solidFill>
                <a:latin typeface="Arial"/>
                <a:ea typeface="Noto Sans CJK SC"/>
              </a:rPr>
              <a:t> </a:t>
            </a:r>
            <a:r>
              <a:rPr b="0" lang="en-US" sz="1800" spc="-1" strike="noStrike">
                <a:solidFill>
                  <a:srgbClr val="000000"/>
                </a:solidFill>
                <a:latin typeface="Arial"/>
                <a:ea typeface="Noto Sans CJK SC"/>
              </a:rPr>
              <a:t>: Fingerprint scanners or facial recognition for authentication adds an extra layer of security, making it harder for keyloggers to compromise your credentials.</a:t>
            </a:r>
            <a:endParaRPr b="0" lang="en-US" sz="1800" spc="-1" strike="noStrike">
              <a:solidFill>
                <a:srgbClr val="4a3a1c"/>
              </a:solidFill>
              <a:latin typeface="Gill Sans Nova Light"/>
            </a:endParaRPr>
          </a:p>
          <a:p>
            <a:pPr marL="360000" indent="-228240" algn="just">
              <a:lnSpc>
                <a:spcPct val="100000"/>
              </a:lnSpc>
              <a:spcBef>
                <a:spcPts val="1001"/>
              </a:spcBef>
              <a:buClr>
                <a:srgbClr val="000000"/>
              </a:buClr>
              <a:buSzPct val="45000"/>
              <a:buFont typeface="Wingdings" charset="2"/>
              <a:buChar char=""/>
            </a:pPr>
            <a:r>
              <a:rPr b="1" lang="en-US" sz="2000" spc="-1" strike="noStrike">
                <a:solidFill>
                  <a:srgbClr val="000000"/>
                </a:solidFill>
                <a:latin typeface="Arial"/>
                <a:ea typeface="Noto Sans CJK SC"/>
              </a:rPr>
              <a:t>Security Awareness</a:t>
            </a:r>
            <a:r>
              <a:rPr b="0" lang="en-US" sz="1800" spc="-1" strike="noStrike">
                <a:solidFill>
                  <a:srgbClr val="000000"/>
                </a:solidFill>
                <a:latin typeface="Arial"/>
                <a:ea typeface="Noto Sans CJK SC"/>
              </a:rPr>
              <a:t> : Awareness about phishing scams, social engineering tactics, and safe computing practices can help.</a:t>
            </a:r>
            <a:endParaRPr b="0" lang="en-US" sz="1800" spc="-1" strike="noStrike">
              <a:solidFill>
                <a:srgbClr val="4a3a1c"/>
              </a:solidFill>
              <a:latin typeface="Gill Sans Nova Light"/>
            </a:endParaRPr>
          </a:p>
          <a:p>
            <a:pPr marL="360000" indent="-228240" algn="just">
              <a:lnSpc>
                <a:spcPct val="100000"/>
              </a:lnSpc>
              <a:spcBef>
                <a:spcPts val="1001"/>
              </a:spcBef>
              <a:buClr>
                <a:srgbClr val="000000"/>
              </a:buClr>
              <a:buSzPct val="45000"/>
              <a:buFont typeface="Wingdings" charset="2"/>
              <a:buChar char=""/>
            </a:pPr>
            <a:r>
              <a:rPr b="1" lang="en-US" sz="2000" spc="-1" strike="noStrike">
                <a:solidFill>
                  <a:srgbClr val="000000"/>
                </a:solidFill>
                <a:latin typeface="Arial"/>
                <a:ea typeface="Noto Sans CJK SC"/>
              </a:rPr>
              <a:t>Regular Software Updates</a:t>
            </a:r>
            <a:r>
              <a:rPr b="0" lang="en-US" sz="1800" spc="-1" strike="noStrike">
                <a:solidFill>
                  <a:srgbClr val="000000"/>
                </a:solidFill>
                <a:latin typeface="Arial"/>
                <a:ea typeface="Noto Sans CJK SC"/>
              </a:rPr>
              <a:t> : Keeping the OS, Antivirus software, web browsers, and other applications up to date helps to protect against  keyloggers attacks.</a:t>
            </a:r>
            <a:endParaRPr b="0" lang="en-US" sz="1800" spc="-1" strike="noStrike">
              <a:solidFill>
                <a:srgbClr val="4a3a1c"/>
              </a:solidFill>
              <a:latin typeface="Gill Sans Nova Light"/>
            </a:endParaRPr>
          </a:p>
          <a:p>
            <a:pPr algn="just">
              <a:lnSpc>
                <a:spcPct val="100000"/>
              </a:lnSpc>
              <a:spcBef>
                <a:spcPts val="1001"/>
              </a:spcBef>
            </a:pPr>
            <a:endParaRPr b="0" lang="en-US" sz="1800" spc="-1" strike="noStrike">
              <a:solidFill>
                <a:srgbClr val="4a3a1c"/>
              </a:solidFill>
              <a:latin typeface="Gill Sans Nova Light"/>
            </a:endParaRPr>
          </a:p>
          <a:p>
            <a:pPr algn="just">
              <a:lnSpc>
                <a:spcPct val="100000"/>
              </a:lnSpc>
              <a:spcBef>
                <a:spcPts val="1001"/>
              </a:spcBef>
            </a:pPr>
            <a:endParaRPr b="0" lang="en-US" sz="1800" spc="-1" strike="noStrike">
              <a:solidFill>
                <a:srgbClr val="4a3a1c"/>
              </a:solidFill>
              <a:latin typeface="Gill Sans Nova Light"/>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838080" y="380880"/>
            <a:ext cx="10515240" cy="1325520"/>
          </a:xfrm>
          <a:prstGeom prst="rect">
            <a:avLst/>
          </a:prstGeom>
          <a:noFill/>
          <a:ln>
            <a:noFill/>
          </a:ln>
        </p:spPr>
        <p:txBody>
          <a:bodyPr anchor="ctr"/>
          <a:p>
            <a:pPr>
              <a:lnSpc>
                <a:spcPct val="90000"/>
              </a:lnSpc>
            </a:pPr>
            <a:r>
              <a:rPr b="1" lang="en-US" sz="4400" spc="9" strike="noStrike">
                <a:solidFill>
                  <a:srgbClr val="000000"/>
                </a:solidFill>
                <a:latin typeface="Trebuchet MS"/>
                <a:ea typeface="Baskerville"/>
              </a:rPr>
              <a:t>THE</a:t>
            </a:r>
            <a:r>
              <a:rPr b="1" lang="en-US" sz="4400" spc="15" strike="noStrike">
                <a:solidFill>
                  <a:srgbClr val="000000"/>
                </a:solidFill>
                <a:latin typeface="Trebuchet MS"/>
                <a:ea typeface="Baskerville"/>
              </a:rPr>
              <a:t> </a:t>
            </a:r>
            <a:r>
              <a:rPr b="1" lang="en-US" sz="4400" spc="7" strike="noStrike">
                <a:solidFill>
                  <a:srgbClr val="000000"/>
                </a:solidFill>
                <a:latin typeface="Trebuchet MS"/>
                <a:ea typeface="Baskerville"/>
              </a:rPr>
              <a:t>WOW</a:t>
            </a:r>
            <a:r>
              <a:rPr b="1" lang="en-US" sz="4400" spc="80" strike="noStrike">
                <a:solidFill>
                  <a:srgbClr val="000000"/>
                </a:solidFill>
                <a:latin typeface="Trebuchet MS"/>
                <a:ea typeface="Baskerville"/>
              </a:rPr>
              <a:t> </a:t>
            </a:r>
            <a:r>
              <a:rPr b="1" lang="en-US" sz="4400" spc="7" strike="noStrike">
                <a:solidFill>
                  <a:srgbClr val="000000"/>
                </a:solidFill>
                <a:latin typeface="Trebuchet MS"/>
                <a:ea typeface="Baskerville"/>
              </a:rPr>
              <a:t>IN</a:t>
            </a:r>
            <a:r>
              <a:rPr b="1" lang="en-US" sz="4400" spc="-4" strike="noStrike">
                <a:solidFill>
                  <a:srgbClr val="000000"/>
                </a:solidFill>
                <a:latin typeface="Trebuchet MS"/>
                <a:ea typeface="Baskerville"/>
              </a:rPr>
              <a:t> </a:t>
            </a:r>
            <a:r>
              <a:rPr b="1" lang="en-US" sz="4400" spc="-9" strike="noStrike">
                <a:solidFill>
                  <a:srgbClr val="000000"/>
                </a:solidFill>
                <a:latin typeface="Trebuchet MS"/>
                <a:ea typeface="Baskerville"/>
              </a:rPr>
              <a:t> </a:t>
            </a:r>
            <a:r>
              <a:rPr b="1" lang="en-US" sz="4400" spc="15" strike="noStrike">
                <a:solidFill>
                  <a:srgbClr val="000000"/>
                </a:solidFill>
                <a:latin typeface="Trebuchet MS"/>
                <a:ea typeface="Baskerville"/>
              </a:rPr>
              <a:t>SOLUTION</a:t>
            </a:r>
            <a:endParaRPr b="0" lang="en-US" sz="4400" spc="-1" strike="noStrike">
              <a:solidFill>
                <a:srgbClr val="000000"/>
              </a:solidFill>
              <a:latin typeface="Gill Sans Nova Light"/>
            </a:endParaRPr>
          </a:p>
        </p:txBody>
      </p:sp>
      <p:sp>
        <p:nvSpPr>
          <p:cNvPr id="249" name="TextShape 2"/>
          <p:cNvSpPr txBox="1"/>
          <p:nvPr/>
        </p:nvSpPr>
        <p:spPr>
          <a:xfrm>
            <a:off x="838080" y="1825560"/>
            <a:ext cx="10515240" cy="4370400"/>
          </a:xfrm>
          <a:prstGeom prst="rect">
            <a:avLst/>
          </a:prstGeom>
          <a:noFill/>
          <a:ln>
            <a:noFill/>
          </a:ln>
        </p:spPr>
        <p:txBody>
          <a:bodyPr>
            <a:normAutofit/>
          </a:bodyPr>
          <a:p>
            <a:pPr algn="just">
              <a:lnSpc>
                <a:spcPct val="90000"/>
              </a:lnSpc>
              <a:spcBef>
                <a:spcPts val="1001"/>
              </a:spcBef>
            </a:pPr>
            <a:endParaRPr b="0" lang="en-US" sz="2800" spc="-1" strike="noStrike">
              <a:solidFill>
                <a:srgbClr val="4a3a1c"/>
              </a:solidFill>
              <a:latin typeface="Gill Sans Nova Light"/>
            </a:endParaRPr>
          </a:p>
          <a:p>
            <a:pPr marL="228600" indent="-228240" algn="just">
              <a:lnSpc>
                <a:spcPct val="90000"/>
              </a:lnSpc>
              <a:spcBef>
                <a:spcPts val="1001"/>
              </a:spcBef>
              <a:buClr>
                <a:srgbClr val="73292a"/>
              </a:buClr>
              <a:buFont typeface="Arial"/>
              <a:buChar char="•"/>
            </a:pPr>
            <a:r>
              <a:rPr b="1" lang="en-US" sz="2800" spc="-1" strike="noStrike">
                <a:solidFill>
                  <a:srgbClr val="000000"/>
                </a:solidFill>
                <a:latin typeface="Arial"/>
              </a:rPr>
              <a:t>Two-Factor Authentication</a:t>
            </a:r>
            <a:r>
              <a:rPr b="0" lang="en-US" sz="2800" spc="-1" strike="noStrike">
                <a:solidFill>
                  <a:srgbClr val="000000"/>
                </a:solidFill>
                <a:latin typeface="Arial"/>
              </a:rPr>
              <a:t> : Implement two-step verification to add an extra layer of security beyond passwords, thwarting keyloggers from compromising your accounts.</a:t>
            </a:r>
            <a:endParaRPr b="0" lang="en-US" sz="2800" spc="-1" strike="noStrike">
              <a:solidFill>
                <a:srgbClr val="4a3a1c"/>
              </a:solidFill>
              <a:latin typeface="Gill Sans Nova Light"/>
            </a:endParaRPr>
          </a:p>
          <a:p>
            <a:pPr algn="just">
              <a:lnSpc>
                <a:spcPct val="90000"/>
              </a:lnSpc>
              <a:spcBef>
                <a:spcPts val="1001"/>
              </a:spcBef>
            </a:pPr>
            <a:endParaRPr b="0" lang="en-US" sz="2800" spc="-1" strike="noStrike">
              <a:solidFill>
                <a:srgbClr val="4a3a1c"/>
              </a:solidFill>
              <a:latin typeface="Gill Sans Nova Light"/>
            </a:endParaRPr>
          </a:p>
          <a:p>
            <a:pPr marL="228600" indent="-228240" algn="just">
              <a:lnSpc>
                <a:spcPct val="90000"/>
              </a:lnSpc>
              <a:spcBef>
                <a:spcPts val="1001"/>
              </a:spcBef>
              <a:buClr>
                <a:srgbClr val="73292a"/>
              </a:buClr>
              <a:buFont typeface="Arial"/>
              <a:buChar char="•"/>
            </a:pPr>
            <a:r>
              <a:rPr b="1" lang="en-US" sz="2800" spc="-1" strike="noStrike">
                <a:solidFill>
                  <a:srgbClr val="000000"/>
                </a:solidFill>
                <a:latin typeface="Arial"/>
              </a:rPr>
              <a:t>Secure Operating System</a:t>
            </a:r>
            <a:r>
              <a:rPr b="0" lang="en-US" sz="2800" spc="-1" strike="noStrike">
                <a:solidFill>
                  <a:srgbClr val="000000"/>
                </a:solidFill>
                <a:latin typeface="Arial"/>
              </a:rPr>
              <a:t> : Opt for secure operating systems with built-in protections against malware, ensuring robust defense mechanisms against keylogging threats.</a:t>
            </a:r>
            <a:endParaRPr b="0" lang="en-US" sz="2800" spc="-1" strike="noStrike">
              <a:solidFill>
                <a:srgbClr val="4a3a1c"/>
              </a:solidFill>
              <a:latin typeface="Gill Sans Nova Light"/>
            </a:endParaRPr>
          </a:p>
          <a:p>
            <a:pPr algn="just">
              <a:lnSpc>
                <a:spcPct val="90000"/>
              </a:lnSpc>
              <a:spcBef>
                <a:spcPts val="1001"/>
              </a:spcBef>
            </a:pPr>
            <a:endParaRPr b="0" lang="en-US" sz="2800" spc="-1" strike="noStrike">
              <a:solidFill>
                <a:srgbClr val="4a3a1c"/>
              </a:solidFill>
              <a:latin typeface="Gill Sans Nova Light"/>
            </a:endParaRPr>
          </a:p>
          <a:p>
            <a:pPr marL="228600" indent="-228240" algn="just">
              <a:lnSpc>
                <a:spcPct val="90000"/>
              </a:lnSpc>
              <a:spcBef>
                <a:spcPts val="1001"/>
              </a:spcBef>
              <a:buClr>
                <a:srgbClr val="73292a"/>
              </a:buClr>
              <a:buFont typeface="Arial"/>
              <a:buChar char="•"/>
            </a:pPr>
            <a:r>
              <a:rPr b="1" lang="en-US" sz="2800" spc="-1" strike="noStrike">
                <a:solidFill>
                  <a:srgbClr val="000000"/>
                </a:solidFill>
                <a:latin typeface="Arial"/>
              </a:rPr>
              <a:t>VPN Usage</a:t>
            </a:r>
            <a:r>
              <a:rPr b="0" lang="en-US" sz="2800" spc="-1" strike="noStrike">
                <a:solidFill>
                  <a:srgbClr val="000000"/>
                </a:solidFill>
                <a:latin typeface="Arial"/>
              </a:rPr>
              <a:t> : Encrypt the internet connection with a VPN to shield the keystrokes from interception, especially on public or unsecured networks.</a:t>
            </a:r>
            <a:endParaRPr b="0" lang="en-US" sz="2800" spc="-1" strike="noStrike">
              <a:solidFill>
                <a:srgbClr val="4a3a1c"/>
              </a:solidFill>
              <a:latin typeface="Gill Sans Nova Light"/>
            </a:endParaRPr>
          </a:p>
          <a:p>
            <a:pPr algn="just">
              <a:lnSpc>
                <a:spcPct val="90000"/>
              </a:lnSpc>
              <a:spcBef>
                <a:spcPts val="1001"/>
              </a:spcBef>
            </a:pPr>
            <a:endParaRPr b="0" lang="en-US" sz="2800" spc="-1" strike="noStrike">
              <a:solidFill>
                <a:srgbClr val="4a3a1c"/>
              </a:solidFill>
              <a:latin typeface="Gill Sans Nova Light"/>
            </a:endParaRPr>
          </a:p>
          <a:p>
            <a:pPr marL="228600" indent="-228240" algn="just">
              <a:lnSpc>
                <a:spcPct val="90000"/>
              </a:lnSpc>
              <a:spcBef>
                <a:spcPts val="1001"/>
              </a:spcBef>
              <a:buClr>
                <a:srgbClr val="73292a"/>
              </a:buClr>
              <a:buFont typeface="Arial"/>
              <a:buChar char="•"/>
            </a:pPr>
            <a:r>
              <a:rPr b="1" lang="en-US" sz="2800" spc="-1" strike="noStrike">
                <a:solidFill>
                  <a:srgbClr val="000000"/>
                </a:solidFill>
                <a:latin typeface="Arial"/>
              </a:rPr>
              <a:t>Biometric Authentication</a:t>
            </a:r>
            <a:r>
              <a:rPr b="0" lang="en-US" sz="2800" spc="-1" strike="noStrike">
                <a:solidFill>
                  <a:srgbClr val="000000"/>
                </a:solidFill>
                <a:latin typeface="Arial"/>
              </a:rPr>
              <a:t> : Enhance security with biometric authentication methods </a:t>
            </a:r>
            <a:endParaRPr b="0" lang="en-US" sz="2800" spc="-1" strike="noStrike">
              <a:solidFill>
                <a:srgbClr val="4a3a1c"/>
              </a:solidFill>
              <a:latin typeface="Gill Sans Nova Light"/>
            </a:endParaRPr>
          </a:p>
          <a:p>
            <a:pPr algn="just">
              <a:lnSpc>
                <a:spcPct val="90000"/>
              </a:lnSpc>
              <a:spcBef>
                <a:spcPts val="1001"/>
              </a:spcBef>
            </a:pPr>
            <a:endParaRPr b="0" lang="en-US" sz="2800" spc="-1" strike="noStrike">
              <a:solidFill>
                <a:srgbClr val="4a3a1c"/>
              </a:solidFill>
              <a:latin typeface="Gill Sans Nova Light"/>
            </a:endParaRPr>
          </a:p>
          <a:p>
            <a:pPr marL="228600" indent="-228240" algn="just">
              <a:lnSpc>
                <a:spcPct val="90000"/>
              </a:lnSpc>
              <a:spcBef>
                <a:spcPts val="1001"/>
              </a:spcBef>
              <a:buClr>
                <a:srgbClr val="73292a"/>
              </a:buClr>
              <a:buFont typeface="Arial"/>
              <a:buChar char="•"/>
            </a:pPr>
            <a:r>
              <a:rPr b="1" lang="en-US" sz="2800" spc="-1" strike="noStrike">
                <a:solidFill>
                  <a:srgbClr val="000000"/>
                </a:solidFill>
                <a:latin typeface="Arial"/>
              </a:rPr>
              <a:t> </a:t>
            </a:r>
            <a:r>
              <a:rPr b="1" lang="en-US" sz="2800" spc="-1" strike="noStrike">
                <a:solidFill>
                  <a:srgbClr val="000000"/>
                </a:solidFill>
                <a:latin typeface="Arial"/>
              </a:rPr>
              <a:t>Comprehensive Protection </a:t>
            </a:r>
            <a:r>
              <a:rPr b="0" lang="en-US" sz="2800" spc="-1" strike="noStrike">
                <a:solidFill>
                  <a:srgbClr val="000000"/>
                </a:solidFill>
                <a:latin typeface="Arial"/>
              </a:rPr>
              <a:t>: Integrates multiple strategies to provide layered defense against keyloggers and other cyber threats.</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p:txBody>
      </p:sp>
      <p:sp>
        <p:nvSpPr>
          <p:cNvPr id="250" name="TextShape 3"/>
          <p:cNvSpPr txBox="1"/>
          <p:nvPr/>
        </p:nvSpPr>
        <p:spPr>
          <a:xfrm>
            <a:off x="9208080" y="6356520"/>
            <a:ext cx="2742840" cy="364680"/>
          </a:xfrm>
          <a:prstGeom prst="rect">
            <a:avLst/>
          </a:prstGeom>
          <a:noFill/>
          <a:ln>
            <a:noFill/>
          </a:ln>
        </p:spPr>
        <p:txBody>
          <a:bodyPr anchor="ctr"/>
          <a:p>
            <a:pPr algn="r">
              <a:lnSpc>
                <a:spcPct val="100000"/>
              </a:lnSpc>
            </a:pPr>
            <a:fld id="{9B19C948-5D5D-4BC2-87A1-A0E5727103E8}" type="slidenum">
              <a:rPr b="0" lang="en-IN" sz="1200" spc="-1" strike="noStrike">
                <a:solidFill>
                  <a:srgbClr val="000000"/>
                </a:solidFill>
                <a:latin typeface="Gill Sans Nova Light"/>
              </a:rPr>
              <a:t>1</a:t>
            </a:fld>
            <a:endParaRPr b="0" lang="en-IN" sz="1200" spc="-1" strike="noStrike">
              <a:latin typeface="Times New Roman"/>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838080" y="380880"/>
            <a:ext cx="10515240" cy="660960"/>
          </a:xfrm>
          <a:prstGeom prst="rect">
            <a:avLst/>
          </a:prstGeom>
          <a:noFill/>
          <a:ln>
            <a:noFill/>
          </a:ln>
        </p:spPr>
        <p:txBody>
          <a:bodyPr anchor="ctr">
            <a:normAutofit/>
          </a:bodyPr>
          <a:p>
            <a:pPr>
              <a:lnSpc>
                <a:spcPct val="90000"/>
              </a:lnSpc>
            </a:pPr>
            <a:r>
              <a:rPr b="1" lang="en-US" sz="4400" spc="9" strike="noStrike">
                <a:solidFill>
                  <a:srgbClr val="000000"/>
                </a:solidFill>
                <a:latin typeface="Trebuchet MS"/>
                <a:ea typeface="Baskerville"/>
              </a:rPr>
              <a:t>M</a:t>
            </a:r>
            <a:r>
              <a:rPr b="1" lang="en-US" sz="4400" spc="-1" strike="noStrike">
                <a:solidFill>
                  <a:srgbClr val="000000"/>
                </a:solidFill>
                <a:latin typeface="Trebuchet MS"/>
                <a:ea typeface="Baskerville"/>
              </a:rPr>
              <a:t>O</a:t>
            </a:r>
            <a:r>
              <a:rPr b="1" lang="en-US" sz="4400" spc="-12" strike="noStrike">
                <a:solidFill>
                  <a:srgbClr val="000000"/>
                </a:solidFill>
                <a:latin typeface="Trebuchet MS"/>
                <a:ea typeface="Baskerville"/>
              </a:rPr>
              <a:t>D</a:t>
            </a:r>
            <a:r>
              <a:rPr b="1" lang="en-US" sz="4400" spc="-32" strike="noStrike">
                <a:solidFill>
                  <a:srgbClr val="000000"/>
                </a:solidFill>
                <a:latin typeface="Trebuchet MS"/>
                <a:ea typeface="Baskerville"/>
              </a:rPr>
              <a:t>E</a:t>
            </a:r>
            <a:r>
              <a:rPr b="1" lang="en-US" sz="4400" spc="-29" strike="noStrike">
                <a:solidFill>
                  <a:srgbClr val="000000"/>
                </a:solidFill>
                <a:latin typeface="Trebuchet MS"/>
                <a:ea typeface="Baskerville"/>
              </a:rPr>
              <a:t>LL</a:t>
            </a:r>
            <a:r>
              <a:rPr b="1" lang="en-US" sz="4400" spc="-4" strike="noStrike">
                <a:solidFill>
                  <a:srgbClr val="000000"/>
                </a:solidFill>
                <a:latin typeface="Trebuchet MS"/>
                <a:ea typeface="Baskerville"/>
              </a:rPr>
              <a:t>I</a:t>
            </a:r>
            <a:r>
              <a:rPr b="1" lang="en-US" sz="4400" spc="26" strike="noStrike">
                <a:solidFill>
                  <a:srgbClr val="000000"/>
                </a:solidFill>
                <a:latin typeface="Trebuchet MS"/>
                <a:ea typeface="Baskerville"/>
              </a:rPr>
              <a:t>N</a:t>
            </a:r>
            <a:r>
              <a:rPr b="1" lang="en-US" sz="4400" spc="1" strike="noStrike">
                <a:solidFill>
                  <a:srgbClr val="000000"/>
                </a:solidFill>
                <a:latin typeface="Trebuchet MS"/>
                <a:ea typeface="Baskerville"/>
              </a:rPr>
              <a:t>G</a:t>
            </a:r>
            <a:br/>
            <a:endParaRPr b="0" lang="en-US" sz="4400" spc="-1" strike="noStrike">
              <a:solidFill>
                <a:srgbClr val="000000"/>
              </a:solidFill>
              <a:latin typeface="Gill Sans Nova Light"/>
            </a:endParaRPr>
          </a:p>
        </p:txBody>
      </p:sp>
      <p:sp>
        <p:nvSpPr>
          <p:cNvPr id="252" name="TextShape 2"/>
          <p:cNvSpPr txBox="1"/>
          <p:nvPr/>
        </p:nvSpPr>
        <p:spPr>
          <a:xfrm>
            <a:off x="838080" y="694800"/>
            <a:ext cx="10515240" cy="5501160"/>
          </a:xfrm>
          <a:prstGeom prst="rect">
            <a:avLst/>
          </a:prstGeom>
          <a:noFill/>
          <a:ln>
            <a:noFill/>
          </a:ln>
        </p:spPr>
        <p:txBody>
          <a:bodyPr>
            <a:normAutofit/>
          </a:bodyPr>
          <a:p>
            <a:pPr marL="228600" indent="-228240">
              <a:lnSpc>
                <a:spcPct val="90000"/>
              </a:lnSpc>
              <a:spcBef>
                <a:spcPts val="1001"/>
              </a:spcBef>
              <a:buClr>
                <a:srgbClr val="73292a"/>
              </a:buClr>
              <a:buFont typeface="Arial"/>
              <a:buChar char="•"/>
            </a:pPr>
            <a:r>
              <a:rPr b="0" i="1" lang="en-US" sz="2800" spc="-1" strike="noStrike">
                <a:solidFill>
                  <a:srgbClr val="002060"/>
                </a:solidFill>
                <a:latin typeface="Aptos Narrow"/>
                <a:ea typeface="DejaVu Sans"/>
              </a:rPr>
              <a:t>Install required python libraries in command prompt like, </a:t>
            </a:r>
            <a:endParaRPr b="0" lang="en-US" sz="2800" spc="-1" strike="noStrike">
              <a:solidFill>
                <a:srgbClr val="4a3a1c"/>
              </a:solidFill>
              <a:latin typeface="Gill Sans Nova Light"/>
            </a:endParaRPr>
          </a:p>
          <a:p>
            <a:pPr>
              <a:lnSpc>
                <a:spcPct val="90000"/>
              </a:lnSpc>
              <a:spcBef>
                <a:spcPts val="1001"/>
              </a:spcBef>
            </a:pPr>
            <a:r>
              <a:rPr b="1" i="1" lang="en-US" sz="2800" spc="-1" strike="noStrike">
                <a:solidFill>
                  <a:srgbClr val="000000"/>
                </a:solidFill>
                <a:latin typeface="Aptos Narrow"/>
                <a:ea typeface="DejaVu Sans"/>
              </a:rPr>
              <a:t>           </a:t>
            </a:r>
            <a:r>
              <a:rPr b="1" i="1" lang="en-US" sz="2800" spc="-1" strike="noStrike">
                <a:solidFill>
                  <a:srgbClr val="000000"/>
                </a:solidFill>
                <a:latin typeface="Aptos Narrow"/>
                <a:ea typeface="DejaVu Sans"/>
              </a:rPr>
              <a:t>1. pip install pynput     2. pip install json</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a:p>
            <a:pPr marL="216000" indent="-215640">
              <a:lnSpc>
                <a:spcPct val="90000"/>
              </a:lnSpc>
              <a:spcBef>
                <a:spcPts val="1001"/>
              </a:spcBef>
              <a:buClr>
                <a:srgbClr val="000000"/>
              </a:buClr>
              <a:buSzPct val="45000"/>
              <a:buFont typeface="Wingdings" charset="2"/>
              <a:buChar char=""/>
            </a:pPr>
            <a:r>
              <a:rPr b="1" i="1" lang="en-US" sz="2800" spc="-1" strike="noStrike">
                <a:solidFill>
                  <a:srgbClr val="355269"/>
                </a:solidFill>
                <a:latin typeface="Aptos Narrow"/>
                <a:ea typeface="DejaVu Sans"/>
              </a:rPr>
              <a:t>Initialization  of keylogger</a:t>
            </a:r>
            <a:r>
              <a:rPr b="1" i="1" lang="en-US" sz="2800" spc="-1" strike="noStrike">
                <a:solidFill>
                  <a:srgbClr val="d60093"/>
                </a:solidFill>
                <a:latin typeface="Aptos Narrow"/>
                <a:ea typeface="DejaVu Sans"/>
              </a:rPr>
              <a:t> </a:t>
            </a:r>
            <a:r>
              <a:rPr b="0" i="1" lang="en-US" sz="2800" spc="-1" strike="noStrike">
                <a:solidFill>
                  <a:srgbClr val="000000"/>
                </a:solidFill>
                <a:latin typeface="Aptos Narrow"/>
                <a:ea typeface="DejaVu Sans"/>
              </a:rPr>
              <a:t>:</a:t>
            </a:r>
            <a:br/>
            <a:r>
              <a:rPr b="0" i="1" lang="en-US" sz="2800" spc="-1" strike="noStrike">
                <a:solidFill>
                  <a:srgbClr val="1f497d"/>
                </a:solidFill>
                <a:latin typeface="Aptos Narrow"/>
                <a:ea typeface="DejaVu Sans"/>
              </a:rPr>
              <a:t>Set up the main GUI window.</a:t>
            </a:r>
            <a:br/>
            <a:r>
              <a:rPr b="0" i="1" lang="en-US" sz="2800" spc="-1" strike="noStrike">
                <a:solidFill>
                  <a:srgbClr val="1f497d"/>
                </a:solidFill>
                <a:latin typeface="Aptos Narrow"/>
                <a:ea typeface="DejaVu Sans"/>
              </a:rPr>
              <a:t>Initialize global variables for key logging.</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a:p>
            <a:pPr marL="216000" indent="-215640">
              <a:lnSpc>
                <a:spcPct val="90000"/>
              </a:lnSpc>
              <a:spcBef>
                <a:spcPts val="1001"/>
              </a:spcBef>
              <a:buClr>
                <a:srgbClr val="000000"/>
              </a:buClr>
              <a:buSzPct val="45000"/>
              <a:buFont typeface="Wingdings" charset="2"/>
              <a:buChar char=""/>
            </a:pPr>
            <a:r>
              <a:rPr b="1" i="1" lang="en-US" sz="2800" spc="-1" strike="noStrike">
                <a:solidFill>
                  <a:srgbClr val="355269"/>
                </a:solidFill>
                <a:latin typeface="Aptos Narrow"/>
                <a:ea typeface="DejaVu Sans"/>
              </a:rPr>
              <a:t>Capturing of keystrokes</a:t>
            </a:r>
            <a:r>
              <a:rPr b="1" i="1" lang="en-US" sz="2800" spc="-1" strike="noStrike">
                <a:solidFill>
                  <a:srgbClr val="d60093"/>
                </a:solidFill>
                <a:latin typeface="Aptos Narrow"/>
                <a:ea typeface="DejaVu Sans"/>
              </a:rPr>
              <a:t> </a:t>
            </a:r>
            <a:r>
              <a:rPr b="0" i="1" lang="en-US" sz="2800" spc="-1" strike="noStrike">
                <a:solidFill>
                  <a:srgbClr val="d60093"/>
                </a:solidFill>
                <a:latin typeface="Aptos Narrow"/>
                <a:ea typeface="DejaVu Sans"/>
              </a:rPr>
              <a:t>:</a:t>
            </a:r>
            <a:br/>
            <a:r>
              <a:rPr b="0" i="1" lang="en-US" sz="2800" spc="-1" strike="noStrike">
                <a:solidFill>
                  <a:srgbClr val="1f497d"/>
                </a:solidFill>
                <a:latin typeface="Aptos Narrow"/>
                <a:ea typeface="DejaVu Sans"/>
              </a:rPr>
              <a:t>Start capturing key events when the "Start" button is pressed.</a:t>
            </a:r>
            <a:br/>
            <a:r>
              <a:rPr b="0" i="1" lang="en-US" sz="2800" spc="-1" strike="noStrike">
                <a:solidFill>
                  <a:srgbClr val="1f497d"/>
                </a:solidFill>
                <a:latin typeface="Aptos Narrow"/>
                <a:ea typeface="DejaVu Sans"/>
              </a:rPr>
              <a:t>Log key press and release events.</a:t>
            </a:r>
            <a:endParaRPr b="0" lang="en-US" sz="2800" spc="-1" strike="noStrike">
              <a:solidFill>
                <a:srgbClr val="4a3a1c"/>
              </a:solidFill>
              <a:latin typeface="Gill Sans Nova Light"/>
            </a:endParaRPr>
          </a:p>
          <a:p>
            <a:pPr marL="216000" indent="-215640">
              <a:lnSpc>
                <a:spcPct val="90000"/>
              </a:lnSpc>
              <a:spcBef>
                <a:spcPts val="1001"/>
              </a:spcBef>
              <a:buClr>
                <a:srgbClr val="000000"/>
              </a:buClr>
              <a:buSzPct val="45000"/>
              <a:buFont typeface="Wingdings" charset="2"/>
              <a:buChar char=""/>
            </a:pPr>
            <a:r>
              <a:rPr b="1" i="1" lang="en-US" sz="2800" spc="-1" strike="noStrike">
                <a:solidFill>
                  <a:srgbClr val="355269"/>
                </a:solidFill>
                <a:latin typeface="Aptos Narrow"/>
                <a:ea typeface="DejaVu Sans"/>
              </a:rPr>
              <a:t>Data Logging into text files</a:t>
            </a:r>
            <a:r>
              <a:rPr b="1" i="1" lang="en-US" sz="2800" spc="-1" strike="noStrike">
                <a:solidFill>
                  <a:srgbClr val="d60093"/>
                </a:solidFill>
                <a:latin typeface="Aptos Narrow"/>
                <a:ea typeface="DejaVu Sans"/>
              </a:rPr>
              <a:t>  </a:t>
            </a:r>
            <a:r>
              <a:rPr b="0" i="1" lang="en-US" sz="2800" spc="-1" strike="noStrike">
                <a:solidFill>
                  <a:srgbClr val="d60093"/>
                </a:solidFill>
                <a:latin typeface="Aptos Narrow"/>
                <a:ea typeface="DejaVu Sans"/>
              </a:rPr>
              <a:t>:</a:t>
            </a:r>
            <a:br/>
            <a:r>
              <a:rPr b="0" i="1" lang="en-US" sz="2800" spc="-1" strike="noStrike">
                <a:solidFill>
                  <a:srgbClr val="1f497d"/>
                </a:solidFill>
                <a:latin typeface="Aptos Narrow"/>
                <a:ea typeface="DejaVu Sans"/>
              </a:rPr>
              <a:t> update text and Json log files with captured key events.</a:t>
            </a:r>
            <a:endParaRPr b="0" lang="en-US" sz="2800" spc="-1" strike="noStrike">
              <a:solidFill>
                <a:srgbClr val="4a3a1c"/>
              </a:solidFill>
              <a:latin typeface="Gill Sans Nova Light"/>
            </a:endParaRPr>
          </a:p>
          <a:p>
            <a:pPr marL="216000" indent="-215640">
              <a:lnSpc>
                <a:spcPct val="90000"/>
              </a:lnSpc>
              <a:spcBef>
                <a:spcPts val="1001"/>
              </a:spcBef>
              <a:buClr>
                <a:srgbClr val="000000"/>
              </a:buClr>
              <a:buSzPct val="45000"/>
              <a:buFont typeface="Wingdings" charset="2"/>
              <a:buChar char=""/>
            </a:pPr>
            <a:r>
              <a:rPr b="1" i="1" lang="en-US" sz="2800" spc="-1" strike="noStrike">
                <a:solidFill>
                  <a:srgbClr val="355269"/>
                </a:solidFill>
                <a:latin typeface="Aptos Narrow"/>
                <a:ea typeface="DejaVu Sans"/>
              </a:rPr>
              <a:t>Stop Logging</a:t>
            </a:r>
            <a:r>
              <a:rPr b="1" i="1" lang="en-US" sz="2800" spc="-1" strike="noStrike">
                <a:solidFill>
                  <a:srgbClr val="d60093"/>
                </a:solidFill>
                <a:latin typeface="Aptos Narrow"/>
                <a:ea typeface="DejaVu Sans"/>
              </a:rPr>
              <a:t>  </a:t>
            </a:r>
            <a:r>
              <a:rPr b="0" i="1" lang="en-US" sz="2800" spc="-1" strike="noStrike">
                <a:solidFill>
                  <a:srgbClr val="000000"/>
                </a:solidFill>
                <a:latin typeface="Aptos Narrow"/>
                <a:ea typeface="DejaVu Sans"/>
              </a:rPr>
              <a:t>:</a:t>
            </a:r>
            <a:br/>
            <a:r>
              <a:rPr b="0" i="1" lang="en-US" sz="2800" spc="-1" strike="noStrike">
                <a:solidFill>
                  <a:srgbClr val="1f497d"/>
                </a:solidFill>
                <a:latin typeface="Aptos Narrow"/>
                <a:ea typeface="DejaVu Sans"/>
              </a:rPr>
              <a:t>Stop capturing key events when the "Stop" button is pressed.</a:t>
            </a:r>
            <a:br/>
            <a:r>
              <a:rPr b="0" lang="en-US" sz="2800" spc="-1" strike="noStrike">
                <a:solidFill>
                  <a:srgbClr val="000000"/>
                </a:solidFill>
                <a:latin typeface="Calibri"/>
                <a:ea typeface="DejaVu Sans"/>
              </a:rPr>
              <a:t> </a:t>
            </a:r>
            <a:endParaRPr b="0" lang="en-US" sz="2800" spc="-1" strike="noStrike">
              <a:solidFill>
                <a:srgbClr val="4a3a1c"/>
              </a:solidFill>
              <a:latin typeface="Gill Sans Nova Light"/>
            </a:endParaRPr>
          </a:p>
          <a:p>
            <a:pPr>
              <a:lnSpc>
                <a:spcPct val="90000"/>
              </a:lnSpc>
              <a:spcBef>
                <a:spcPts val="1001"/>
              </a:spcBef>
            </a:pPr>
            <a:endParaRPr b="0" lang="en-US" sz="2800" spc="-1" strike="noStrike">
              <a:solidFill>
                <a:srgbClr val="4a3a1c"/>
              </a:solidFill>
              <a:latin typeface="Gill Sans Nova Light"/>
            </a:endParaRPr>
          </a:p>
        </p:txBody>
      </p:sp>
      <p:sp>
        <p:nvSpPr>
          <p:cNvPr id="253" name="TextShape 3"/>
          <p:cNvSpPr txBox="1"/>
          <p:nvPr/>
        </p:nvSpPr>
        <p:spPr>
          <a:xfrm>
            <a:off x="9208080" y="6356520"/>
            <a:ext cx="2742840" cy="364680"/>
          </a:xfrm>
          <a:prstGeom prst="rect">
            <a:avLst/>
          </a:prstGeom>
          <a:noFill/>
          <a:ln>
            <a:noFill/>
          </a:ln>
        </p:spPr>
        <p:txBody>
          <a:bodyPr anchor="ctr"/>
          <a:p>
            <a:pPr algn="r">
              <a:lnSpc>
                <a:spcPct val="100000"/>
              </a:lnSpc>
            </a:pPr>
            <a:fld id="{08A92DBD-EAD1-45A1-8244-6A87EBD30C38}" type="slidenum">
              <a:rPr b="0" lang="en-IN" sz="1200" spc="-1" strike="noStrike">
                <a:solidFill>
                  <a:srgbClr val="000000"/>
                </a:solidFill>
                <a:latin typeface="Gill Sans Nova Light"/>
              </a:rPr>
              <a:t>1</a:t>
            </a:fld>
            <a:endParaRPr b="0" lang="en-IN" sz="1200" spc="-1" strike="noStrike">
              <a:latin typeface="Times New Roman"/>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{A3ADF33A-D4C6-4436-AE9A-8DFBEE88FA39}tf56410444_win32</Template>
  <TotalTime>85</TotalTime>
  <Application>LibreOffice/6.0.7.3$Linux_X86_64 LibreOffice_project/00m0$Build-3</Application>
  <Words>719</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2024-06-23T17:35:55Z</dcterms:created>
  <dc:creator>Usha R</dc:creator>
  <dc:description/>
  <dc:language>en-IN</dc:language>
  <cp:lastModifiedBy/>
  <dcterms:modified xsi:type="dcterms:W3CDTF">2024-06-24T12:06:09Z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ies>
</file>