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5"/>
  </p:notesMasterIdLst>
  <p:sldIdLst>
    <p:sldId id="283" r:id="rId2"/>
    <p:sldId id="257" r:id="rId3"/>
    <p:sldId id="258" r:id="rId4"/>
    <p:sldId id="259" r:id="rId5"/>
    <p:sldId id="260" r:id="rId6"/>
    <p:sldId id="261" r:id="rId7"/>
    <p:sldId id="262" r:id="rId8"/>
    <p:sldId id="263" r:id="rId9"/>
    <p:sldId id="264" r:id="rId10"/>
    <p:sldId id="265" r:id="rId11"/>
    <p:sldId id="280" r:id="rId12"/>
    <p:sldId id="267" r:id="rId13"/>
    <p:sldId id="268" r:id="rId14"/>
    <p:sldId id="269" r:id="rId15"/>
    <p:sldId id="270" r:id="rId16"/>
    <p:sldId id="281" r:id="rId17"/>
    <p:sldId id="271"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52B82-0E1F-4504-82C8-20E175CF39BC}"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1F3D62FB-BB2D-4FEA-9D75-2B15EEB09AD0}">
      <dgm:prSet phldrT="[Text]"/>
      <dgm:spPr/>
      <dgm:t>
        <a:bodyPr/>
        <a:lstStyle/>
        <a:p>
          <a:r>
            <a:rPr lang="en-US" dirty="0" smtClean="0"/>
            <a:t>System development </a:t>
          </a:r>
          <a:r>
            <a:rPr lang="en-US" dirty="0" err="1" smtClean="0"/>
            <a:t>approches</a:t>
          </a:r>
          <a:endParaRPr lang="en-IN" dirty="0"/>
        </a:p>
      </dgm:t>
    </dgm:pt>
    <dgm:pt modelId="{4CCC11EC-0C8B-41CA-AB6F-7CF1642B5D6D}" type="parTrans" cxnId="{34F627C8-C28C-4B7A-B6BF-2A5D173130E9}">
      <dgm:prSet/>
      <dgm:spPr/>
      <dgm:t>
        <a:bodyPr/>
        <a:lstStyle/>
        <a:p>
          <a:endParaRPr lang="en-IN"/>
        </a:p>
      </dgm:t>
    </dgm:pt>
    <dgm:pt modelId="{0DFDD40B-0C17-4626-B868-B0D2BD4AB576}" type="sibTrans" cxnId="{34F627C8-C28C-4B7A-B6BF-2A5D173130E9}">
      <dgm:prSet/>
      <dgm:spPr/>
      <dgm:t>
        <a:bodyPr/>
        <a:lstStyle/>
        <a:p>
          <a:endParaRPr lang="en-IN"/>
        </a:p>
      </dgm:t>
    </dgm:pt>
    <dgm:pt modelId="{48C5D126-F79B-4C20-9F07-184B0D70544B}">
      <dgm:prSet phldrT="[Text]"/>
      <dgm:spPr/>
      <dgm:t>
        <a:bodyPr/>
        <a:lstStyle/>
        <a:p>
          <a:r>
            <a:rPr lang="en-US" dirty="0" smtClean="0"/>
            <a:t>Requirements gathering and Analysis</a:t>
          </a:r>
          <a:endParaRPr lang="en-IN" dirty="0"/>
        </a:p>
      </dgm:t>
    </dgm:pt>
    <dgm:pt modelId="{DB76AE7C-B937-4A60-896F-007732B61E95}" type="parTrans" cxnId="{731C35C5-CE69-4CDD-A6D8-CA285D20E07C}">
      <dgm:prSet/>
      <dgm:spPr/>
      <dgm:t>
        <a:bodyPr/>
        <a:lstStyle/>
        <a:p>
          <a:endParaRPr lang="en-IN"/>
        </a:p>
      </dgm:t>
    </dgm:pt>
    <dgm:pt modelId="{F4C3A15E-E580-4508-B875-80411C5C95DE}" type="sibTrans" cxnId="{731C35C5-CE69-4CDD-A6D8-CA285D20E07C}">
      <dgm:prSet/>
      <dgm:spPr/>
      <dgm:t>
        <a:bodyPr/>
        <a:lstStyle/>
        <a:p>
          <a:endParaRPr lang="en-IN"/>
        </a:p>
      </dgm:t>
    </dgm:pt>
    <dgm:pt modelId="{1A46C56A-1DD3-47BE-897C-0ACEE50D7FC7}">
      <dgm:prSet phldrT="[Text]"/>
      <dgm:spPr/>
      <dgm:t>
        <a:bodyPr/>
        <a:lstStyle/>
        <a:p>
          <a:r>
            <a:rPr lang="en-US" dirty="0" smtClean="0"/>
            <a:t>Research and Analysis</a:t>
          </a:r>
          <a:endParaRPr lang="en-IN" dirty="0"/>
        </a:p>
      </dgm:t>
    </dgm:pt>
    <dgm:pt modelId="{79E48542-CCB0-4475-B7AD-36C8678988C4}" type="parTrans" cxnId="{6D84D9B6-B896-4094-AD3C-17DAA54CE59A}">
      <dgm:prSet/>
      <dgm:spPr/>
      <dgm:t>
        <a:bodyPr/>
        <a:lstStyle/>
        <a:p>
          <a:endParaRPr lang="en-IN"/>
        </a:p>
      </dgm:t>
    </dgm:pt>
    <dgm:pt modelId="{752797CD-A169-489E-9431-098D5383EDB9}" type="sibTrans" cxnId="{6D84D9B6-B896-4094-AD3C-17DAA54CE59A}">
      <dgm:prSet/>
      <dgm:spPr/>
      <dgm:t>
        <a:bodyPr/>
        <a:lstStyle/>
        <a:p>
          <a:endParaRPr lang="en-IN"/>
        </a:p>
      </dgm:t>
    </dgm:pt>
    <dgm:pt modelId="{0711C205-FAD3-48C9-9D20-7E1C70DE2BFC}">
      <dgm:prSet phldrT="[Text]"/>
      <dgm:spPr/>
      <dgm:t>
        <a:bodyPr/>
        <a:lstStyle/>
        <a:p>
          <a:r>
            <a:rPr lang="en-US" dirty="0" smtClean="0"/>
            <a:t>  </a:t>
          </a:r>
          <a:endParaRPr lang="en-IN" dirty="0"/>
        </a:p>
      </dgm:t>
    </dgm:pt>
    <dgm:pt modelId="{348B3C6F-9742-46B9-80F8-472DC173534C}" type="parTrans" cxnId="{7A4F94B8-FCEA-4F90-A365-F924FBA5479A}">
      <dgm:prSet/>
      <dgm:spPr/>
      <dgm:t>
        <a:bodyPr/>
        <a:lstStyle/>
        <a:p>
          <a:endParaRPr lang="en-IN"/>
        </a:p>
      </dgm:t>
    </dgm:pt>
    <dgm:pt modelId="{85D82EEB-B371-4C7D-8050-F42E1E3A91B6}" type="sibTrans" cxnId="{7A4F94B8-FCEA-4F90-A365-F924FBA5479A}">
      <dgm:prSet/>
      <dgm:spPr/>
      <dgm:t>
        <a:bodyPr/>
        <a:lstStyle/>
        <a:p>
          <a:endParaRPr lang="en-IN"/>
        </a:p>
      </dgm:t>
    </dgm:pt>
    <dgm:pt modelId="{F0301204-DA95-4FFC-82C0-C9E1B2BA80D9}">
      <dgm:prSet phldrT="[Text]"/>
      <dgm:spPr/>
      <dgm:t>
        <a:bodyPr/>
        <a:lstStyle/>
        <a:p>
          <a:r>
            <a:rPr lang="en-US" dirty="0" smtClean="0"/>
            <a:t>Testing</a:t>
          </a:r>
          <a:endParaRPr lang="en-IN" dirty="0"/>
        </a:p>
      </dgm:t>
    </dgm:pt>
    <dgm:pt modelId="{F28056E4-CE42-4F0A-8465-D1C25B57533B}" type="parTrans" cxnId="{6685FFC5-4283-44B0-8E62-242E74393712}">
      <dgm:prSet/>
      <dgm:spPr/>
      <dgm:t>
        <a:bodyPr/>
        <a:lstStyle/>
        <a:p>
          <a:endParaRPr lang="en-IN"/>
        </a:p>
      </dgm:t>
    </dgm:pt>
    <dgm:pt modelId="{06586315-A343-40EC-B352-D7C6B08BB33E}" type="sibTrans" cxnId="{6685FFC5-4283-44B0-8E62-242E74393712}">
      <dgm:prSet/>
      <dgm:spPr/>
      <dgm:t>
        <a:bodyPr/>
        <a:lstStyle/>
        <a:p>
          <a:endParaRPr lang="en-IN"/>
        </a:p>
      </dgm:t>
    </dgm:pt>
    <dgm:pt modelId="{4EA03A9D-40BE-46BD-99DB-2AA993954A02}">
      <dgm:prSet phldrT="[Text]"/>
      <dgm:spPr/>
      <dgm:t>
        <a:bodyPr/>
        <a:lstStyle/>
        <a:p>
          <a:r>
            <a:rPr lang="en-US" dirty="0" smtClean="0"/>
            <a:t>Evaluation optimization</a:t>
          </a:r>
          <a:endParaRPr lang="en-IN" dirty="0"/>
        </a:p>
      </dgm:t>
    </dgm:pt>
    <dgm:pt modelId="{E6FB25FF-8ECD-4BA3-89D2-B74A7E0669C3}" type="parTrans" cxnId="{C430AA1F-5128-46CC-8FD7-A0AD0F771492}">
      <dgm:prSet/>
      <dgm:spPr/>
      <dgm:t>
        <a:bodyPr/>
        <a:lstStyle/>
        <a:p>
          <a:endParaRPr lang="en-IN"/>
        </a:p>
      </dgm:t>
    </dgm:pt>
    <dgm:pt modelId="{E1D44849-F71A-4415-BA0D-4CB5B69FAB75}" type="sibTrans" cxnId="{C430AA1F-5128-46CC-8FD7-A0AD0F771492}">
      <dgm:prSet/>
      <dgm:spPr/>
      <dgm:t>
        <a:bodyPr/>
        <a:lstStyle/>
        <a:p>
          <a:endParaRPr lang="en-IN"/>
        </a:p>
      </dgm:t>
    </dgm:pt>
    <dgm:pt modelId="{B4B646C4-80A5-4D9D-A127-9E5FF37A4101}">
      <dgm:prSet phldrT="[Text]"/>
      <dgm:spPr/>
      <dgm:t>
        <a:bodyPr/>
        <a:lstStyle/>
        <a:p>
          <a:r>
            <a:rPr lang="en-US" dirty="0" smtClean="0"/>
            <a:t>  </a:t>
          </a:r>
          <a:endParaRPr lang="en-IN" dirty="0"/>
        </a:p>
      </dgm:t>
    </dgm:pt>
    <dgm:pt modelId="{E5C64D11-E38E-4EB1-8A9D-82C36854D866}" type="parTrans" cxnId="{87C8EFFF-2917-4F93-A2D5-4F5DBF8716B9}">
      <dgm:prSet/>
      <dgm:spPr/>
      <dgm:t>
        <a:bodyPr/>
        <a:lstStyle/>
        <a:p>
          <a:endParaRPr lang="en-IN"/>
        </a:p>
      </dgm:t>
    </dgm:pt>
    <dgm:pt modelId="{93461ABE-4380-4261-AC29-157FEBC21BDD}" type="sibTrans" cxnId="{87C8EFFF-2917-4F93-A2D5-4F5DBF8716B9}">
      <dgm:prSet/>
      <dgm:spPr/>
      <dgm:t>
        <a:bodyPr/>
        <a:lstStyle/>
        <a:p>
          <a:endParaRPr lang="en-IN"/>
        </a:p>
      </dgm:t>
    </dgm:pt>
    <dgm:pt modelId="{382373D1-A1D2-4C28-B25C-96F0D813B55D}">
      <dgm:prSet phldrT="[Text]"/>
      <dgm:spPr/>
      <dgm:t>
        <a:bodyPr/>
        <a:lstStyle/>
        <a:p>
          <a:r>
            <a:rPr lang="en-US" dirty="0" smtClean="0"/>
            <a:t>Documentation and Deployment</a:t>
          </a:r>
          <a:endParaRPr lang="en-IN" dirty="0"/>
        </a:p>
      </dgm:t>
    </dgm:pt>
    <dgm:pt modelId="{3B2161E6-6090-4517-8BB4-F6B181B9765C}" type="parTrans" cxnId="{CA236232-2642-48C4-8204-89E00DF274A9}">
      <dgm:prSet/>
      <dgm:spPr/>
      <dgm:t>
        <a:bodyPr/>
        <a:lstStyle/>
        <a:p>
          <a:endParaRPr lang="en-IN"/>
        </a:p>
      </dgm:t>
    </dgm:pt>
    <dgm:pt modelId="{E6BF3D35-EC7A-4468-927B-D7AC34100633}" type="sibTrans" cxnId="{CA236232-2642-48C4-8204-89E00DF274A9}">
      <dgm:prSet/>
      <dgm:spPr/>
      <dgm:t>
        <a:bodyPr/>
        <a:lstStyle/>
        <a:p>
          <a:endParaRPr lang="en-IN"/>
        </a:p>
      </dgm:t>
    </dgm:pt>
    <dgm:pt modelId="{495BA108-631A-4387-AA54-3C8ABA07B737}">
      <dgm:prSet phldrT="[Text]"/>
      <dgm:spPr/>
      <dgm:t>
        <a:bodyPr/>
        <a:lstStyle/>
        <a:p>
          <a:r>
            <a:rPr lang="en-US" dirty="0" smtClean="0"/>
            <a:t>Monitoring and Improvement</a:t>
          </a:r>
          <a:endParaRPr lang="en-IN" dirty="0"/>
        </a:p>
      </dgm:t>
    </dgm:pt>
    <dgm:pt modelId="{CAA39795-5057-42A0-8476-A7F85AEE509E}" type="parTrans" cxnId="{D311FD6F-756B-42CE-A6F5-22DFA6DEDAE3}">
      <dgm:prSet/>
      <dgm:spPr/>
      <dgm:t>
        <a:bodyPr/>
        <a:lstStyle/>
        <a:p>
          <a:endParaRPr lang="en-IN"/>
        </a:p>
      </dgm:t>
    </dgm:pt>
    <dgm:pt modelId="{5222D004-B9E4-48DE-8E26-DB2B7A715B15}" type="sibTrans" cxnId="{D311FD6F-756B-42CE-A6F5-22DFA6DEDAE3}">
      <dgm:prSet/>
      <dgm:spPr/>
      <dgm:t>
        <a:bodyPr/>
        <a:lstStyle/>
        <a:p>
          <a:endParaRPr lang="en-IN"/>
        </a:p>
      </dgm:t>
    </dgm:pt>
    <dgm:pt modelId="{284922BB-F078-40BD-8178-5D6DD192A425}" type="pres">
      <dgm:prSet presAssocID="{2C752B82-0E1F-4504-82C8-20E175CF39BC}" presName="Name0" presStyleCnt="0">
        <dgm:presLayoutVars>
          <dgm:dir/>
          <dgm:animLvl val="lvl"/>
          <dgm:resizeHandles val="exact"/>
        </dgm:presLayoutVars>
      </dgm:prSet>
      <dgm:spPr/>
      <dgm:t>
        <a:bodyPr/>
        <a:lstStyle/>
        <a:p>
          <a:endParaRPr lang="en-IN"/>
        </a:p>
      </dgm:t>
    </dgm:pt>
    <dgm:pt modelId="{54BD3674-90AA-4665-880C-CE16A73DD9D4}" type="pres">
      <dgm:prSet presAssocID="{B4B646C4-80A5-4D9D-A127-9E5FF37A4101}" presName="boxAndChildren" presStyleCnt="0"/>
      <dgm:spPr/>
    </dgm:pt>
    <dgm:pt modelId="{18B03868-8055-482D-9591-748A63539120}" type="pres">
      <dgm:prSet presAssocID="{B4B646C4-80A5-4D9D-A127-9E5FF37A4101}" presName="parentTextBox" presStyleLbl="node1" presStyleIdx="0" presStyleCnt="3"/>
      <dgm:spPr/>
      <dgm:t>
        <a:bodyPr/>
        <a:lstStyle/>
        <a:p>
          <a:endParaRPr lang="en-IN"/>
        </a:p>
      </dgm:t>
    </dgm:pt>
    <dgm:pt modelId="{682F423A-3814-4172-A569-4B3CADA6DC2D}" type="pres">
      <dgm:prSet presAssocID="{B4B646C4-80A5-4D9D-A127-9E5FF37A4101}" presName="entireBox" presStyleLbl="node1" presStyleIdx="0" presStyleCnt="3"/>
      <dgm:spPr/>
      <dgm:t>
        <a:bodyPr/>
        <a:lstStyle/>
        <a:p>
          <a:endParaRPr lang="en-IN"/>
        </a:p>
      </dgm:t>
    </dgm:pt>
    <dgm:pt modelId="{063588D1-178F-40A8-994F-9E19A4989819}" type="pres">
      <dgm:prSet presAssocID="{B4B646C4-80A5-4D9D-A127-9E5FF37A4101}" presName="descendantBox" presStyleCnt="0"/>
      <dgm:spPr/>
    </dgm:pt>
    <dgm:pt modelId="{8C1373A0-8A20-49B3-846E-EE0245121388}" type="pres">
      <dgm:prSet presAssocID="{382373D1-A1D2-4C28-B25C-96F0D813B55D}" presName="childTextBox" presStyleLbl="fgAccFollowNode1" presStyleIdx="0" presStyleCnt="6">
        <dgm:presLayoutVars>
          <dgm:bulletEnabled val="1"/>
        </dgm:presLayoutVars>
      </dgm:prSet>
      <dgm:spPr/>
      <dgm:t>
        <a:bodyPr/>
        <a:lstStyle/>
        <a:p>
          <a:endParaRPr lang="en-IN"/>
        </a:p>
      </dgm:t>
    </dgm:pt>
    <dgm:pt modelId="{59C928CD-9874-4D2D-B79F-014DA6CC488A}" type="pres">
      <dgm:prSet presAssocID="{495BA108-631A-4387-AA54-3C8ABA07B737}" presName="childTextBox" presStyleLbl="fgAccFollowNode1" presStyleIdx="1" presStyleCnt="6">
        <dgm:presLayoutVars>
          <dgm:bulletEnabled val="1"/>
        </dgm:presLayoutVars>
      </dgm:prSet>
      <dgm:spPr/>
      <dgm:t>
        <a:bodyPr/>
        <a:lstStyle/>
        <a:p>
          <a:endParaRPr lang="en-IN"/>
        </a:p>
      </dgm:t>
    </dgm:pt>
    <dgm:pt modelId="{2061B4C9-DA4C-46A5-9E40-DF265195EBAA}" type="pres">
      <dgm:prSet presAssocID="{85D82EEB-B371-4C7D-8050-F42E1E3A91B6}" presName="sp" presStyleCnt="0"/>
      <dgm:spPr/>
    </dgm:pt>
    <dgm:pt modelId="{96F7701A-9E0B-4975-9EF6-07A460AF0AD4}" type="pres">
      <dgm:prSet presAssocID="{0711C205-FAD3-48C9-9D20-7E1C70DE2BFC}" presName="arrowAndChildren" presStyleCnt="0"/>
      <dgm:spPr/>
    </dgm:pt>
    <dgm:pt modelId="{11ECF634-210E-4E9E-ACD8-CAA1F2D4D6A5}" type="pres">
      <dgm:prSet presAssocID="{0711C205-FAD3-48C9-9D20-7E1C70DE2BFC}" presName="parentTextArrow" presStyleLbl="node1" presStyleIdx="0" presStyleCnt="3"/>
      <dgm:spPr/>
      <dgm:t>
        <a:bodyPr/>
        <a:lstStyle/>
        <a:p>
          <a:endParaRPr lang="en-IN"/>
        </a:p>
      </dgm:t>
    </dgm:pt>
    <dgm:pt modelId="{543375C3-3FCE-4C26-B11A-8F3F64F4E79A}" type="pres">
      <dgm:prSet presAssocID="{0711C205-FAD3-48C9-9D20-7E1C70DE2BFC}" presName="arrow" presStyleLbl="node1" presStyleIdx="1" presStyleCnt="3" custLinFactNeighborX="-793" custLinFactNeighborY="-130"/>
      <dgm:spPr/>
      <dgm:t>
        <a:bodyPr/>
        <a:lstStyle/>
        <a:p>
          <a:endParaRPr lang="en-IN"/>
        </a:p>
      </dgm:t>
    </dgm:pt>
    <dgm:pt modelId="{F3F90EDF-88E5-4D00-95E3-0AC0F490FDAC}" type="pres">
      <dgm:prSet presAssocID="{0711C205-FAD3-48C9-9D20-7E1C70DE2BFC}" presName="descendantArrow" presStyleCnt="0"/>
      <dgm:spPr/>
    </dgm:pt>
    <dgm:pt modelId="{2ECC40E9-9F52-47B2-B5F0-971234A91ED2}" type="pres">
      <dgm:prSet presAssocID="{F0301204-DA95-4FFC-82C0-C9E1B2BA80D9}" presName="childTextArrow" presStyleLbl="fgAccFollowNode1" presStyleIdx="2" presStyleCnt="6">
        <dgm:presLayoutVars>
          <dgm:bulletEnabled val="1"/>
        </dgm:presLayoutVars>
      </dgm:prSet>
      <dgm:spPr/>
      <dgm:t>
        <a:bodyPr/>
        <a:lstStyle/>
        <a:p>
          <a:endParaRPr lang="en-IN"/>
        </a:p>
      </dgm:t>
    </dgm:pt>
    <dgm:pt modelId="{E357C6F8-8A48-4825-97A9-FC8CD2A84DC9}" type="pres">
      <dgm:prSet presAssocID="{4EA03A9D-40BE-46BD-99DB-2AA993954A02}" presName="childTextArrow" presStyleLbl="fgAccFollowNode1" presStyleIdx="3" presStyleCnt="6">
        <dgm:presLayoutVars>
          <dgm:bulletEnabled val="1"/>
        </dgm:presLayoutVars>
      </dgm:prSet>
      <dgm:spPr/>
      <dgm:t>
        <a:bodyPr/>
        <a:lstStyle/>
        <a:p>
          <a:endParaRPr lang="en-IN"/>
        </a:p>
      </dgm:t>
    </dgm:pt>
    <dgm:pt modelId="{08AD0733-BFB4-492D-BD2B-B9CAF10782DA}" type="pres">
      <dgm:prSet presAssocID="{0DFDD40B-0C17-4626-B868-B0D2BD4AB576}" presName="sp" presStyleCnt="0"/>
      <dgm:spPr/>
    </dgm:pt>
    <dgm:pt modelId="{D45F4A82-A634-44E3-8E14-0FB057B6C2A6}" type="pres">
      <dgm:prSet presAssocID="{1F3D62FB-BB2D-4FEA-9D75-2B15EEB09AD0}" presName="arrowAndChildren" presStyleCnt="0"/>
      <dgm:spPr/>
    </dgm:pt>
    <dgm:pt modelId="{5789DDA3-3724-4EB9-943D-4AAE4E176E89}" type="pres">
      <dgm:prSet presAssocID="{1F3D62FB-BB2D-4FEA-9D75-2B15EEB09AD0}" presName="parentTextArrow" presStyleLbl="node1" presStyleIdx="1" presStyleCnt="3"/>
      <dgm:spPr/>
      <dgm:t>
        <a:bodyPr/>
        <a:lstStyle/>
        <a:p>
          <a:endParaRPr lang="en-IN"/>
        </a:p>
      </dgm:t>
    </dgm:pt>
    <dgm:pt modelId="{0D73150C-71B3-470B-AA92-5C3EF020165D}" type="pres">
      <dgm:prSet presAssocID="{1F3D62FB-BB2D-4FEA-9D75-2B15EEB09AD0}" presName="arrow" presStyleLbl="node1" presStyleIdx="2" presStyleCnt="3"/>
      <dgm:spPr/>
      <dgm:t>
        <a:bodyPr/>
        <a:lstStyle/>
        <a:p>
          <a:endParaRPr lang="en-IN"/>
        </a:p>
      </dgm:t>
    </dgm:pt>
    <dgm:pt modelId="{F686333D-A8B0-4221-B8FE-D4E372D79525}" type="pres">
      <dgm:prSet presAssocID="{1F3D62FB-BB2D-4FEA-9D75-2B15EEB09AD0}" presName="descendantArrow" presStyleCnt="0"/>
      <dgm:spPr/>
    </dgm:pt>
    <dgm:pt modelId="{AA43F77A-E368-4939-B368-E61B9AB8EDA8}" type="pres">
      <dgm:prSet presAssocID="{48C5D126-F79B-4C20-9F07-184B0D70544B}" presName="childTextArrow" presStyleLbl="fgAccFollowNode1" presStyleIdx="4" presStyleCnt="6">
        <dgm:presLayoutVars>
          <dgm:bulletEnabled val="1"/>
        </dgm:presLayoutVars>
      </dgm:prSet>
      <dgm:spPr/>
      <dgm:t>
        <a:bodyPr/>
        <a:lstStyle/>
        <a:p>
          <a:endParaRPr lang="en-IN"/>
        </a:p>
      </dgm:t>
    </dgm:pt>
    <dgm:pt modelId="{8C9742AD-BA19-4E03-9371-E1A1009B1B2A}" type="pres">
      <dgm:prSet presAssocID="{1A46C56A-1DD3-47BE-897C-0ACEE50D7FC7}" presName="childTextArrow" presStyleLbl="fgAccFollowNode1" presStyleIdx="5" presStyleCnt="6">
        <dgm:presLayoutVars>
          <dgm:bulletEnabled val="1"/>
        </dgm:presLayoutVars>
      </dgm:prSet>
      <dgm:spPr/>
      <dgm:t>
        <a:bodyPr/>
        <a:lstStyle/>
        <a:p>
          <a:endParaRPr lang="en-IN"/>
        </a:p>
      </dgm:t>
    </dgm:pt>
  </dgm:ptLst>
  <dgm:cxnLst>
    <dgm:cxn modelId="{7A4F94B8-FCEA-4F90-A365-F924FBA5479A}" srcId="{2C752B82-0E1F-4504-82C8-20E175CF39BC}" destId="{0711C205-FAD3-48C9-9D20-7E1C70DE2BFC}" srcOrd="1" destOrd="0" parTransId="{348B3C6F-9742-46B9-80F8-472DC173534C}" sibTransId="{85D82EEB-B371-4C7D-8050-F42E1E3A91B6}"/>
    <dgm:cxn modelId="{34F627C8-C28C-4B7A-B6BF-2A5D173130E9}" srcId="{2C752B82-0E1F-4504-82C8-20E175CF39BC}" destId="{1F3D62FB-BB2D-4FEA-9D75-2B15EEB09AD0}" srcOrd="0" destOrd="0" parTransId="{4CCC11EC-0C8B-41CA-AB6F-7CF1642B5D6D}" sibTransId="{0DFDD40B-0C17-4626-B868-B0D2BD4AB576}"/>
    <dgm:cxn modelId="{1C8F39F4-C3B7-4DA7-A8BF-FAA8EF883B9E}" type="presOf" srcId="{495BA108-631A-4387-AA54-3C8ABA07B737}" destId="{59C928CD-9874-4D2D-B79F-014DA6CC488A}" srcOrd="0" destOrd="0" presId="urn:microsoft.com/office/officeart/2005/8/layout/process4"/>
    <dgm:cxn modelId="{6685FFC5-4283-44B0-8E62-242E74393712}" srcId="{0711C205-FAD3-48C9-9D20-7E1C70DE2BFC}" destId="{F0301204-DA95-4FFC-82C0-C9E1B2BA80D9}" srcOrd="0" destOrd="0" parTransId="{F28056E4-CE42-4F0A-8465-D1C25B57533B}" sibTransId="{06586315-A343-40EC-B352-D7C6B08BB33E}"/>
    <dgm:cxn modelId="{D311FD6F-756B-42CE-A6F5-22DFA6DEDAE3}" srcId="{B4B646C4-80A5-4D9D-A127-9E5FF37A4101}" destId="{495BA108-631A-4387-AA54-3C8ABA07B737}" srcOrd="1" destOrd="0" parTransId="{CAA39795-5057-42A0-8476-A7F85AEE509E}" sibTransId="{5222D004-B9E4-48DE-8E26-DB2B7A715B15}"/>
    <dgm:cxn modelId="{6D84D9B6-B896-4094-AD3C-17DAA54CE59A}" srcId="{1F3D62FB-BB2D-4FEA-9D75-2B15EEB09AD0}" destId="{1A46C56A-1DD3-47BE-897C-0ACEE50D7FC7}" srcOrd="1" destOrd="0" parTransId="{79E48542-CCB0-4475-B7AD-36C8678988C4}" sibTransId="{752797CD-A169-489E-9431-098D5383EDB9}"/>
    <dgm:cxn modelId="{CA236232-2642-48C4-8204-89E00DF274A9}" srcId="{B4B646C4-80A5-4D9D-A127-9E5FF37A4101}" destId="{382373D1-A1D2-4C28-B25C-96F0D813B55D}" srcOrd="0" destOrd="0" parTransId="{3B2161E6-6090-4517-8BB4-F6B181B9765C}" sibTransId="{E6BF3D35-EC7A-4468-927B-D7AC34100633}"/>
    <dgm:cxn modelId="{87C8EFFF-2917-4F93-A2D5-4F5DBF8716B9}" srcId="{2C752B82-0E1F-4504-82C8-20E175CF39BC}" destId="{B4B646C4-80A5-4D9D-A127-9E5FF37A4101}" srcOrd="2" destOrd="0" parTransId="{E5C64D11-E38E-4EB1-8A9D-82C36854D866}" sibTransId="{93461ABE-4380-4261-AC29-157FEBC21BDD}"/>
    <dgm:cxn modelId="{F17B072C-88AE-417B-A058-C57F505FE69C}" type="presOf" srcId="{1F3D62FB-BB2D-4FEA-9D75-2B15EEB09AD0}" destId="{0D73150C-71B3-470B-AA92-5C3EF020165D}" srcOrd="1" destOrd="0" presId="urn:microsoft.com/office/officeart/2005/8/layout/process4"/>
    <dgm:cxn modelId="{731C35C5-CE69-4CDD-A6D8-CA285D20E07C}" srcId="{1F3D62FB-BB2D-4FEA-9D75-2B15EEB09AD0}" destId="{48C5D126-F79B-4C20-9F07-184B0D70544B}" srcOrd="0" destOrd="0" parTransId="{DB76AE7C-B937-4A60-896F-007732B61E95}" sibTransId="{F4C3A15E-E580-4508-B875-80411C5C95DE}"/>
    <dgm:cxn modelId="{A989527D-7E51-473C-AFC8-D18D4FC7C1CA}" type="presOf" srcId="{4EA03A9D-40BE-46BD-99DB-2AA993954A02}" destId="{E357C6F8-8A48-4825-97A9-FC8CD2A84DC9}" srcOrd="0" destOrd="0" presId="urn:microsoft.com/office/officeart/2005/8/layout/process4"/>
    <dgm:cxn modelId="{1BB31DE0-DD08-40A0-9767-073DFD0379DE}" type="presOf" srcId="{1A46C56A-1DD3-47BE-897C-0ACEE50D7FC7}" destId="{8C9742AD-BA19-4E03-9371-E1A1009B1B2A}" srcOrd="0" destOrd="0" presId="urn:microsoft.com/office/officeart/2005/8/layout/process4"/>
    <dgm:cxn modelId="{38A856B9-2D6E-4006-8B78-BEAC055A0122}" type="presOf" srcId="{B4B646C4-80A5-4D9D-A127-9E5FF37A4101}" destId="{18B03868-8055-482D-9591-748A63539120}" srcOrd="0" destOrd="0" presId="urn:microsoft.com/office/officeart/2005/8/layout/process4"/>
    <dgm:cxn modelId="{84747BD8-14C4-442E-BF98-AED547544822}" type="presOf" srcId="{48C5D126-F79B-4C20-9F07-184B0D70544B}" destId="{AA43F77A-E368-4939-B368-E61B9AB8EDA8}" srcOrd="0" destOrd="0" presId="urn:microsoft.com/office/officeart/2005/8/layout/process4"/>
    <dgm:cxn modelId="{43AB389F-6806-447C-A28A-7C10992A8B6F}" type="presOf" srcId="{382373D1-A1D2-4C28-B25C-96F0D813B55D}" destId="{8C1373A0-8A20-49B3-846E-EE0245121388}" srcOrd="0" destOrd="0" presId="urn:microsoft.com/office/officeart/2005/8/layout/process4"/>
    <dgm:cxn modelId="{C4B85E8F-4545-4A95-84FB-41C9F61AED5C}" type="presOf" srcId="{B4B646C4-80A5-4D9D-A127-9E5FF37A4101}" destId="{682F423A-3814-4172-A569-4B3CADA6DC2D}" srcOrd="1" destOrd="0" presId="urn:microsoft.com/office/officeart/2005/8/layout/process4"/>
    <dgm:cxn modelId="{B0A93A3D-DE6E-4A64-A238-6ECB110DB1A8}" type="presOf" srcId="{0711C205-FAD3-48C9-9D20-7E1C70DE2BFC}" destId="{11ECF634-210E-4E9E-ACD8-CAA1F2D4D6A5}" srcOrd="0" destOrd="0" presId="urn:microsoft.com/office/officeart/2005/8/layout/process4"/>
    <dgm:cxn modelId="{398404B8-5CB1-4052-843F-030F306CB2A7}" type="presOf" srcId="{2C752B82-0E1F-4504-82C8-20E175CF39BC}" destId="{284922BB-F078-40BD-8178-5D6DD192A425}" srcOrd="0" destOrd="0" presId="urn:microsoft.com/office/officeart/2005/8/layout/process4"/>
    <dgm:cxn modelId="{1B475D17-0F1B-4758-B3BB-11AD70FDF532}" type="presOf" srcId="{0711C205-FAD3-48C9-9D20-7E1C70DE2BFC}" destId="{543375C3-3FCE-4C26-B11A-8F3F64F4E79A}" srcOrd="1" destOrd="0" presId="urn:microsoft.com/office/officeart/2005/8/layout/process4"/>
    <dgm:cxn modelId="{0255BAD4-C0CE-4035-863C-DCD086B8661D}" type="presOf" srcId="{1F3D62FB-BB2D-4FEA-9D75-2B15EEB09AD0}" destId="{5789DDA3-3724-4EB9-943D-4AAE4E176E89}" srcOrd="0" destOrd="0" presId="urn:microsoft.com/office/officeart/2005/8/layout/process4"/>
    <dgm:cxn modelId="{C430AA1F-5128-46CC-8FD7-A0AD0F771492}" srcId="{0711C205-FAD3-48C9-9D20-7E1C70DE2BFC}" destId="{4EA03A9D-40BE-46BD-99DB-2AA993954A02}" srcOrd="1" destOrd="0" parTransId="{E6FB25FF-8ECD-4BA3-89D2-B74A7E0669C3}" sibTransId="{E1D44849-F71A-4415-BA0D-4CB5B69FAB75}"/>
    <dgm:cxn modelId="{B83F102E-292C-4475-B8B7-6A740D9A13D5}" type="presOf" srcId="{F0301204-DA95-4FFC-82C0-C9E1B2BA80D9}" destId="{2ECC40E9-9F52-47B2-B5F0-971234A91ED2}" srcOrd="0" destOrd="0" presId="urn:microsoft.com/office/officeart/2005/8/layout/process4"/>
    <dgm:cxn modelId="{9510C1C0-42E3-4130-9D14-AF9E6172AAAA}" type="presParOf" srcId="{284922BB-F078-40BD-8178-5D6DD192A425}" destId="{54BD3674-90AA-4665-880C-CE16A73DD9D4}" srcOrd="0" destOrd="0" presId="urn:microsoft.com/office/officeart/2005/8/layout/process4"/>
    <dgm:cxn modelId="{4BE531E6-EF85-48C7-A054-FD5AB6D9805B}" type="presParOf" srcId="{54BD3674-90AA-4665-880C-CE16A73DD9D4}" destId="{18B03868-8055-482D-9591-748A63539120}" srcOrd="0" destOrd="0" presId="urn:microsoft.com/office/officeart/2005/8/layout/process4"/>
    <dgm:cxn modelId="{FCEF18D4-1130-475F-AC6A-589208613889}" type="presParOf" srcId="{54BD3674-90AA-4665-880C-CE16A73DD9D4}" destId="{682F423A-3814-4172-A569-4B3CADA6DC2D}" srcOrd="1" destOrd="0" presId="urn:microsoft.com/office/officeart/2005/8/layout/process4"/>
    <dgm:cxn modelId="{D3EEFF00-C0F4-44AD-B504-77870B371368}" type="presParOf" srcId="{54BD3674-90AA-4665-880C-CE16A73DD9D4}" destId="{063588D1-178F-40A8-994F-9E19A4989819}" srcOrd="2" destOrd="0" presId="urn:microsoft.com/office/officeart/2005/8/layout/process4"/>
    <dgm:cxn modelId="{A8CC6EE2-E843-44AA-9E97-BB42E890909F}" type="presParOf" srcId="{063588D1-178F-40A8-994F-9E19A4989819}" destId="{8C1373A0-8A20-49B3-846E-EE0245121388}" srcOrd="0" destOrd="0" presId="urn:microsoft.com/office/officeart/2005/8/layout/process4"/>
    <dgm:cxn modelId="{FFF2D368-F25A-4C74-B38C-7BFFCB4DEF00}" type="presParOf" srcId="{063588D1-178F-40A8-994F-9E19A4989819}" destId="{59C928CD-9874-4D2D-B79F-014DA6CC488A}" srcOrd="1" destOrd="0" presId="urn:microsoft.com/office/officeart/2005/8/layout/process4"/>
    <dgm:cxn modelId="{27FC2E03-6CAD-4AED-A7C8-A9F4D825DC4D}" type="presParOf" srcId="{284922BB-F078-40BD-8178-5D6DD192A425}" destId="{2061B4C9-DA4C-46A5-9E40-DF265195EBAA}" srcOrd="1" destOrd="0" presId="urn:microsoft.com/office/officeart/2005/8/layout/process4"/>
    <dgm:cxn modelId="{B722BEF8-49C6-4EA4-BDD1-1DBEA9C0425E}" type="presParOf" srcId="{284922BB-F078-40BD-8178-5D6DD192A425}" destId="{96F7701A-9E0B-4975-9EF6-07A460AF0AD4}" srcOrd="2" destOrd="0" presId="urn:microsoft.com/office/officeart/2005/8/layout/process4"/>
    <dgm:cxn modelId="{2B1249FA-9394-4112-A0C8-BA853F5C9AF2}" type="presParOf" srcId="{96F7701A-9E0B-4975-9EF6-07A460AF0AD4}" destId="{11ECF634-210E-4E9E-ACD8-CAA1F2D4D6A5}" srcOrd="0" destOrd="0" presId="urn:microsoft.com/office/officeart/2005/8/layout/process4"/>
    <dgm:cxn modelId="{62659EC5-FF9C-475D-BB86-B108CDC1E611}" type="presParOf" srcId="{96F7701A-9E0B-4975-9EF6-07A460AF0AD4}" destId="{543375C3-3FCE-4C26-B11A-8F3F64F4E79A}" srcOrd="1" destOrd="0" presId="urn:microsoft.com/office/officeart/2005/8/layout/process4"/>
    <dgm:cxn modelId="{74907210-2B10-4362-8915-241783676F01}" type="presParOf" srcId="{96F7701A-9E0B-4975-9EF6-07A460AF0AD4}" destId="{F3F90EDF-88E5-4D00-95E3-0AC0F490FDAC}" srcOrd="2" destOrd="0" presId="urn:microsoft.com/office/officeart/2005/8/layout/process4"/>
    <dgm:cxn modelId="{E9A96EF4-EC04-45D4-AADC-38B52842DCEE}" type="presParOf" srcId="{F3F90EDF-88E5-4D00-95E3-0AC0F490FDAC}" destId="{2ECC40E9-9F52-47B2-B5F0-971234A91ED2}" srcOrd="0" destOrd="0" presId="urn:microsoft.com/office/officeart/2005/8/layout/process4"/>
    <dgm:cxn modelId="{035299AD-B381-4434-BD50-9DCF99230A2E}" type="presParOf" srcId="{F3F90EDF-88E5-4D00-95E3-0AC0F490FDAC}" destId="{E357C6F8-8A48-4825-97A9-FC8CD2A84DC9}" srcOrd="1" destOrd="0" presId="urn:microsoft.com/office/officeart/2005/8/layout/process4"/>
    <dgm:cxn modelId="{26CB6B71-3944-4315-BB09-0084E9B4F42D}" type="presParOf" srcId="{284922BB-F078-40BD-8178-5D6DD192A425}" destId="{08AD0733-BFB4-492D-BD2B-B9CAF10782DA}" srcOrd="3" destOrd="0" presId="urn:microsoft.com/office/officeart/2005/8/layout/process4"/>
    <dgm:cxn modelId="{B7423040-1BD0-4F7E-8CC3-1FD1AC140115}" type="presParOf" srcId="{284922BB-F078-40BD-8178-5D6DD192A425}" destId="{D45F4A82-A634-44E3-8E14-0FB057B6C2A6}" srcOrd="4" destOrd="0" presId="urn:microsoft.com/office/officeart/2005/8/layout/process4"/>
    <dgm:cxn modelId="{2994970A-4C22-4BA5-BC61-39C30547DB92}" type="presParOf" srcId="{D45F4A82-A634-44E3-8E14-0FB057B6C2A6}" destId="{5789DDA3-3724-4EB9-943D-4AAE4E176E89}" srcOrd="0" destOrd="0" presId="urn:microsoft.com/office/officeart/2005/8/layout/process4"/>
    <dgm:cxn modelId="{2A0A1192-EF39-4214-88F8-E11FD0B73341}" type="presParOf" srcId="{D45F4A82-A634-44E3-8E14-0FB057B6C2A6}" destId="{0D73150C-71B3-470B-AA92-5C3EF020165D}" srcOrd="1" destOrd="0" presId="urn:microsoft.com/office/officeart/2005/8/layout/process4"/>
    <dgm:cxn modelId="{A388B49D-FEF8-4445-9E6C-FA888F50F1D5}" type="presParOf" srcId="{D45F4A82-A634-44E3-8E14-0FB057B6C2A6}" destId="{F686333D-A8B0-4221-B8FE-D4E372D79525}" srcOrd="2" destOrd="0" presId="urn:microsoft.com/office/officeart/2005/8/layout/process4"/>
    <dgm:cxn modelId="{EA14C35C-478D-44AF-A5C1-B549C73CE054}" type="presParOf" srcId="{F686333D-A8B0-4221-B8FE-D4E372D79525}" destId="{AA43F77A-E368-4939-B368-E61B9AB8EDA8}" srcOrd="0" destOrd="0" presId="urn:microsoft.com/office/officeart/2005/8/layout/process4"/>
    <dgm:cxn modelId="{B3DF5FD9-C335-485A-A898-B8E46A29D4E0}" type="presParOf" srcId="{F686333D-A8B0-4221-B8FE-D4E372D79525}" destId="{8C9742AD-BA19-4E03-9371-E1A1009B1B2A}"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3FC5D7-75A7-44D1-B96C-864857553403}" type="doc">
      <dgm:prSet loTypeId="urn:microsoft.com/office/officeart/2005/8/layout/bProcess4" loCatId="process" qsTypeId="urn:microsoft.com/office/officeart/2005/8/quickstyle/simple3" qsCatId="simple" csTypeId="urn:microsoft.com/office/officeart/2005/8/colors/accent1_2" csCatId="accent1" phldr="1"/>
      <dgm:spPr/>
      <dgm:t>
        <a:bodyPr/>
        <a:lstStyle/>
        <a:p>
          <a:endParaRPr lang="en-IN"/>
        </a:p>
      </dgm:t>
    </dgm:pt>
    <dgm:pt modelId="{1EC1D9DC-5A21-4AC1-9215-C5E3091ACBD7}">
      <dgm:prSet phldrT="[Text]"/>
      <dgm:spPr/>
      <dgm:t>
        <a:bodyPr/>
        <a:lstStyle/>
        <a:p>
          <a:r>
            <a:rPr lang="en-US" dirty="0" smtClean="0"/>
            <a:t>Algorithm selection</a:t>
          </a:r>
          <a:endParaRPr lang="en-IN" dirty="0"/>
        </a:p>
      </dgm:t>
    </dgm:pt>
    <dgm:pt modelId="{64B5EB07-06D6-4005-A6A9-FCDE81579168}" type="parTrans" cxnId="{04EEEAD0-4A59-41D5-B23A-A9DABEAC7DB6}">
      <dgm:prSet/>
      <dgm:spPr/>
      <dgm:t>
        <a:bodyPr/>
        <a:lstStyle/>
        <a:p>
          <a:endParaRPr lang="en-IN"/>
        </a:p>
      </dgm:t>
    </dgm:pt>
    <dgm:pt modelId="{3675CA99-F7EC-40B8-8A13-94A5CD06C630}" type="sibTrans" cxnId="{04EEEAD0-4A59-41D5-B23A-A9DABEAC7DB6}">
      <dgm:prSet/>
      <dgm:spPr/>
      <dgm:t>
        <a:bodyPr/>
        <a:lstStyle/>
        <a:p>
          <a:endParaRPr lang="en-IN"/>
        </a:p>
      </dgm:t>
    </dgm:pt>
    <dgm:pt modelId="{12D7EA62-A79E-42A0-8CAE-2AFBF4FFE67E}">
      <dgm:prSet phldrT="[Text]"/>
      <dgm:spPr/>
      <dgm:t>
        <a:bodyPr/>
        <a:lstStyle/>
        <a:p>
          <a:r>
            <a:rPr lang="en-US" dirty="0" smtClean="0"/>
            <a:t>Testing and validation</a:t>
          </a:r>
          <a:endParaRPr lang="en-IN" dirty="0"/>
        </a:p>
      </dgm:t>
    </dgm:pt>
    <dgm:pt modelId="{49555F2B-66A3-48A3-805F-6EB538B9FDE1}" type="parTrans" cxnId="{AB9D555D-9BAF-4CFD-8FFE-689AD4FAC372}">
      <dgm:prSet/>
      <dgm:spPr/>
      <dgm:t>
        <a:bodyPr/>
        <a:lstStyle/>
        <a:p>
          <a:endParaRPr lang="en-IN"/>
        </a:p>
      </dgm:t>
    </dgm:pt>
    <dgm:pt modelId="{551F0354-8095-4570-87AD-FE3FFE475ED1}" type="sibTrans" cxnId="{AB9D555D-9BAF-4CFD-8FFE-689AD4FAC372}">
      <dgm:prSet/>
      <dgm:spPr/>
      <dgm:t>
        <a:bodyPr/>
        <a:lstStyle/>
        <a:p>
          <a:endParaRPr lang="en-IN"/>
        </a:p>
      </dgm:t>
    </dgm:pt>
    <dgm:pt modelId="{E50C75A2-3D35-426E-B4D2-10B4E63C5E65}">
      <dgm:prSet phldrT="[Text]"/>
      <dgm:spPr/>
      <dgm:t>
        <a:bodyPr/>
        <a:lstStyle/>
        <a:p>
          <a:r>
            <a:rPr lang="en-US" dirty="0" smtClean="0"/>
            <a:t>User training and </a:t>
          </a:r>
          <a:r>
            <a:rPr lang="en-US" dirty="0" err="1" smtClean="0"/>
            <a:t>suppport</a:t>
          </a:r>
          <a:endParaRPr lang="en-IN" dirty="0"/>
        </a:p>
      </dgm:t>
    </dgm:pt>
    <dgm:pt modelId="{5524672C-46D1-4915-B04D-10FC83885D99}" type="parTrans" cxnId="{BC483749-A509-4DEA-AD3F-C9937CF407C6}">
      <dgm:prSet/>
      <dgm:spPr/>
      <dgm:t>
        <a:bodyPr/>
        <a:lstStyle/>
        <a:p>
          <a:endParaRPr lang="en-IN"/>
        </a:p>
      </dgm:t>
    </dgm:pt>
    <dgm:pt modelId="{6732453A-9372-4CBC-A9AD-C20E1883228B}" type="sibTrans" cxnId="{BC483749-A509-4DEA-AD3F-C9937CF407C6}">
      <dgm:prSet/>
      <dgm:spPr/>
      <dgm:t>
        <a:bodyPr/>
        <a:lstStyle/>
        <a:p>
          <a:endParaRPr lang="en-IN"/>
        </a:p>
      </dgm:t>
    </dgm:pt>
    <dgm:pt modelId="{75B618BC-C6B7-411E-81C0-8035DD7391C6}">
      <dgm:prSet phldrT="[Text]"/>
      <dgm:spPr/>
      <dgm:t>
        <a:bodyPr/>
        <a:lstStyle/>
        <a:p>
          <a:r>
            <a:rPr lang="en-US" dirty="0" err="1" smtClean="0"/>
            <a:t>Monitaring</a:t>
          </a:r>
          <a:r>
            <a:rPr lang="en-US" dirty="0" smtClean="0"/>
            <a:t> and </a:t>
          </a:r>
          <a:r>
            <a:rPr lang="en-US" dirty="0" err="1" smtClean="0"/>
            <a:t>maintainace</a:t>
          </a:r>
          <a:endParaRPr lang="en-IN" dirty="0"/>
        </a:p>
      </dgm:t>
    </dgm:pt>
    <dgm:pt modelId="{BFFF324D-E007-4F16-980E-B16B4D049762}" type="parTrans" cxnId="{64A6335E-7663-44EE-93B6-80895A90C731}">
      <dgm:prSet/>
      <dgm:spPr/>
      <dgm:t>
        <a:bodyPr/>
        <a:lstStyle/>
        <a:p>
          <a:endParaRPr lang="en-IN"/>
        </a:p>
      </dgm:t>
    </dgm:pt>
    <dgm:pt modelId="{7BA7CADE-7CCF-410E-A145-9310706E8319}" type="sibTrans" cxnId="{64A6335E-7663-44EE-93B6-80895A90C731}">
      <dgm:prSet/>
      <dgm:spPr/>
      <dgm:t>
        <a:bodyPr/>
        <a:lstStyle/>
        <a:p>
          <a:endParaRPr lang="en-IN"/>
        </a:p>
      </dgm:t>
    </dgm:pt>
    <dgm:pt modelId="{A7843080-8C48-47C3-80D9-AF895CC7A3CF}">
      <dgm:prSet phldrT="[Text]"/>
      <dgm:spPr/>
      <dgm:t>
        <a:bodyPr/>
        <a:lstStyle/>
        <a:p>
          <a:r>
            <a:rPr lang="en-US" dirty="0" smtClean="0"/>
            <a:t>Integration and </a:t>
          </a:r>
          <a:r>
            <a:rPr lang="en-US" dirty="0" err="1" smtClean="0"/>
            <a:t>deployement</a:t>
          </a:r>
          <a:endParaRPr lang="en-IN" dirty="0"/>
        </a:p>
      </dgm:t>
    </dgm:pt>
    <dgm:pt modelId="{EA31419F-9764-45A9-BDE7-3AC546AD9DFD}" type="parTrans" cxnId="{59AA91A6-84E6-4E11-BC3B-AD1A75DA3CC4}">
      <dgm:prSet/>
      <dgm:spPr/>
      <dgm:t>
        <a:bodyPr/>
        <a:lstStyle/>
        <a:p>
          <a:endParaRPr lang="en-IN"/>
        </a:p>
      </dgm:t>
    </dgm:pt>
    <dgm:pt modelId="{7C4860D2-D049-461E-875E-F2DB0707E727}" type="sibTrans" cxnId="{59AA91A6-84E6-4E11-BC3B-AD1A75DA3CC4}">
      <dgm:prSet/>
      <dgm:spPr/>
      <dgm:t>
        <a:bodyPr/>
        <a:lstStyle/>
        <a:p>
          <a:endParaRPr lang="en-IN"/>
        </a:p>
      </dgm:t>
    </dgm:pt>
    <dgm:pt modelId="{A807CFA9-03EF-47EE-9056-EA68AFAE601C}">
      <dgm:prSet phldrT="[Text]"/>
      <dgm:spPr/>
      <dgm:t>
        <a:bodyPr/>
        <a:lstStyle/>
        <a:p>
          <a:r>
            <a:rPr lang="en-US" dirty="0" smtClean="0"/>
            <a:t>Development environment setup</a:t>
          </a:r>
          <a:endParaRPr lang="en-IN" dirty="0"/>
        </a:p>
      </dgm:t>
    </dgm:pt>
    <dgm:pt modelId="{74F4F0FB-4052-41F0-8D1E-B724EB89E762}" type="parTrans" cxnId="{32F02467-73E2-4781-BE64-361B46C49FD2}">
      <dgm:prSet/>
      <dgm:spPr/>
      <dgm:t>
        <a:bodyPr/>
        <a:lstStyle/>
        <a:p>
          <a:endParaRPr lang="en-IN"/>
        </a:p>
      </dgm:t>
    </dgm:pt>
    <dgm:pt modelId="{927CA5B5-8D52-4C51-ADF1-5DFFA1C9D5EE}" type="sibTrans" cxnId="{32F02467-73E2-4781-BE64-361B46C49FD2}">
      <dgm:prSet/>
      <dgm:spPr/>
      <dgm:t>
        <a:bodyPr/>
        <a:lstStyle/>
        <a:p>
          <a:endParaRPr lang="en-IN"/>
        </a:p>
      </dgm:t>
    </dgm:pt>
    <dgm:pt modelId="{95045D09-C780-401B-94DE-085CD1E5E268}">
      <dgm:prSet phldrT="[Text]"/>
      <dgm:spPr/>
      <dgm:t>
        <a:bodyPr/>
        <a:lstStyle/>
        <a:p>
          <a:r>
            <a:rPr lang="en-US" dirty="0" smtClean="0"/>
            <a:t>Algorithm implementation</a:t>
          </a:r>
          <a:endParaRPr lang="en-IN" dirty="0"/>
        </a:p>
      </dgm:t>
    </dgm:pt>
    <dgm:pt modelId="{F8F54C54-FD47-42F0-9A99-3FB40E669956}" type="parTrans" cxnId="{E1738D0F-AF59-44AE-B404-25CB5A2DB118}">
      <dgm:prSet/>
      <dgm:spPr/>
      <dgm:t>
        <a:bodyPr/>
        <a:lstStyle/>
        <a:p>
          <a:endParaRPr lang="en-IN"/>
        </a:p>
      </dgm:t>
    </dgm:pt>
    <dgm:pt modelId="{E1BC8CA0-F147-4E72-AB98-958996C9B81B}" type="sibTrans" cxnId="{E1738D0F-AF59-44AE-B404-25CB5A2DB118}">
      <dgm:prSet/>
      <dgm:spPr/>
      <dgm:t>
        <a:bodyPr/>
        <a:lstStyle/>
        <a:p>
          <a:endParaRPr lang="en-IN"/>
        </a:p>
      </dgm:t>
    </dgm:pt>
    <dgm:pt modelId="{C239AD1D-B46F-4190-9065-0F814930838F}">
      <dgm:prSet phldrT="[Text]"/>
      <dgm:spPr/>
      <dgm:t>
        <a:bodyPr/>
        <a:lstStyle/>
        <a:p>
          <a:r>
            <a:rPr lang="en-US" dirty="0" smtClean="0"/>
            <a:t>Configuration and optimization</a:t>
          </a:r>
          <a:endParaRPr lang="en-IN" dirty="0"/>
        </a:p>
      </dgm:t>
    </dgm:pt>
    <dgm:pt modelId="{88A469E7-65CC-4CFA-B3EB-8F4713A6C4D4}" type="parTrans" cxnId="{5A9B5FFD-FD71-4E69-8C94-0EED0BF2CF51}">
      <dgm:prSet/>
      <dgm:spPr/>
      <dgm:t>
        <a:bodyPr/>
        <a:lstStyle/>
        <a:p>
          <a:endParaRPr lang="en-IN"/>
        </a:p>
      </dgm:t>
    </dgm:pt>
    <dgm:pt modelId="{81E9405A-5574-480D-85D7-E0809AAC59A5}" type="sibTrans" cxnId="{5A9B5FFD-FD71-4E69-8C94-0EED0BF2CF51}">
      <dgm:prSet/>
      <dgm:spPr/>
      <dgm:t>
        <a:bodyPr/>
        <a:lstStyle/>
        <a:p>
          <a:endParaRPr lang="en-IN"/>
        </a:p>
      </dgm:t>
    </dgm:pt>
    <dgm:pt modelId="{7564139A-92E8-429E-A5EA-E92B8AEC807C}">
      <dgm:prSet phldrT="[Text]"/>
      <dgm:spPr/>
      <dgm:t>
        <a:bodyPr/>
        <a:lstStyle/>
        <a:p>
          <a:r>
            <a:rPr lang="en-US" b="1" dirty="0" smtClean="0">
              <a:solidFill>
                <a:srgbClr val="000099"/>
              </a:solidFill>
            </a:rPr>
            <a:t>ALGORITHM</a:t>
          </a:r>
        </a:p>
        <a:p>
          <a:r>
            <a:rPr lang="en-US" b="1" dirty="0" smtClean="0">
              <a:solidFill>
                <a:srgbClr val="000099"/>
              </a:solidFill>
            </a:rPr>
            <a:t>DEPLOYMENT</a:t>
          </a:r>
          <a:endParaRPr lang="en-IN" b="1" dirty="0">
            <a:solidFill>
              <a:srgbClr val="000099"/>
            </a:solidFill>
          </a:endParaRPr>
        </a:p>
      </dgm:t>
    </dgm:pt>
    <dgm:pt modelId="{40A08CEC-FFFF-4ABE-B1B8-E1210B86F51D}" type="parTrans" cxnId="{628B4564-797C-47EB-9149-96FCCA9E8710}">
      <dgm:prSet/>
      <dgm:spPr/>
      <dgm:t>
        <a:bodyPr/>
        <a:lstStyle/>
        <a:p>
          <a:endParaRPr lang="en-IN"/>
        </a:p>
      </dgm:t>
    </dgm:pt>
    <dgm:pt modelId="{8F91037A-8461-45CD-87B2-06D1B6DF7F8B}" type="sibTrans" cxnId="{628B4564-797C-47EB-9149-96FCCA9E8710}">
      <dgm:prSet/>
      <dgm:spPr/>
      <dgm:t>
        <a:bodyPr/>
        <a:lstStyle/>
        <a:p>
          <a:endParaRPr lang="en-IN"/>
        </a:p>
      </dgm:t>
    </dgm:pt>
    <dgm:pt modelId="{9B973ECA-389A-4305-BFC9-07B4504BAE5B}" type="pres">
      <dgm:prSet presAssocID="{B23FC5D7-75A7-44D1-B96C-864857553403}" presName="Name0" presStyleCnt="0">
        <dgm:presLayoutVars>
          <dgm:dir/>
          <dgm:resizeHandles/>
        </dgm:presLayoutVars>
      </dgm:prSet>
      <dgm:spPr/>
      <dgm:t>
        <a:bodyPr/>
        <a:lstStyle/>
        <a:p>
          <a:endParaRPr lang="en-IN"/>
        </a:p>
      </dgm:t>
    </dgm:pt>
    <dgm:pt modelId="{3A985DF8-E1C1-4281-A045-6DE0A77B49F4}" type="pres">
      <dgm:prSet presAssocID="{1EC1D9DC-5A21-4AC1-9215-C5E3091ACBD7}" presName="compNode" presStyleCnt="0"/>
      <dgm:spPr/>
    </dgm:pt>
    <dgm:pt modelId="{31229AA8-60B7-404E-97A2-BDC321C957EE}" type="pres">
      <dgm:prSet presAssocID="{1EC1D9DC-5A21-4AC1-9215-C5E3091ACBD7}" presName="dummyConnPt" presStyleCnt="0"/>
      <dgm:spPr/>
    </dgm:pt>
    <dgm:pt modelId="{232B9B3B-A784-440E-9B5C-47954DBF7B18}" type="pres">
      <dgm:prSet presAssocID="{1EC1D9DC-5A21-4AC1-9215-C5E3091ACBD7}" presName="node" presStyleLbl="node1" presStyleIdx="0" presStyleCnt="9">
        <dgm:presLayoutVars>
          <dgm:bulletEnabled val="1"/>
        </dgm:presLayoutVars>
      </dgm:prSet>
      <dgm:spPr/>
      <dgm:t>
        <a:bodyPr/>
        <a:lstStyle/>
        <a:p>
          <a:endParaRPr lang="en-IN"/>
        </a:p>
      </dgm:t>
    </dgm:pt>
    <dgm:pt modelId="{0A280A98-5D7D-4B0E-BF7F-CBBDF16B0DE4}" type="pres">
      <dgm:prSet presAssocID="{3675CA99-F7EC-40B8-8A13-94A5CD06C630}" presName="sibTrans" presStyleLbl="bgSibTrans2D1" presStyleIdx="0" presStyleCnt="8"/>
      <dgm:spPr/>
      <dgm:t>
        <a:bodyPr/>
        <a:lstStyle/>
        <a:p>
          <a:endParaRPr lang="en-IN"/>
        </a:p>
      </dgm:t>
    </dgm:pt>
    <dgm:pt modelId="{3F2FB68F-3166-42CD-9917-6F6E29C9C9EE}" type="pres">
      <dgm:prSet presAssocID="{12D7EA62-A79E-42A0-8CAE-2AFBF4FFE67E}" presName="compNode" presStyleCnt="0"/>
      <dgm:spPr/>
    </dgm:pt>
    <dgm:pt modelId="{0B34E4C8-CDCA-44ED-B9D9-2B73E81C46D2}" type="pres">
      <dgm:prSet presAssocID="{12D7EA62-A79E-42A0-8CAE-2AFBF4FFE67E}" presName="dummyConnPt" presStyleCnt="0"/>
      <dgm:spPr/>
    </dgm:pt>
    <dgm:pt modelId="{D677D652-138D-4AD9-909F-0B2E00C77E7E}" type="pres">
      <dgm:prSet presAssocID="{12D7EA62-A79E-42A0-8CAE-2AFBF4FFE67E}" presName="node" presStyleLbl="node1" presStyleIdx="1" presStyleCnt="9">
        <dgm:presLayoutVars>
          <dgm:bulletEnabled val="1"/>
        </dgm:presLayoutVars>
      </dgm:prSet>
      <dgm:spPr/>
      <dgm:t>
        <a:bodyPr/>
        <a:lstStyle/>
        <a:p>
          <a:endParaRPr lang="en-IN"/>
        </a:p>
      </dgm:t>
    </dgm:pt>
    <dgm:pt modelId="{A7162489-1D4B-4E71-933B-A7B546DC3C17}" type="pres">
      <dgm:prSet presAssocID="{551F0354-8095-4570-87AD-FE3FFE475ED1}" presName="sibTrans" presStyleLbl="bgSibTrans2D1" presStyleIdx="1" presStyleCnt="8"/>
      <dgm:spPr/>
      <dgm:t>
        <a:bodyPr/>
        <a:lstStyle/>
        <a:p>
          <a:endParaRPr lang="en-IN"/>
        </a:p>
      </dgm:t>
    </dgm:pt>
    <dgm:pt modelId="{F97C4EA6-86D7-4247-8611-61572B3DDB07}" type="pres">
      <dgm:prSet presAssocID="{E50C75A2-3D35-426E-B4D2-10B4E63C5E65}" presName="compNode" presStyleCnt="0"/>
      <dgm:spPr/>
    </dgm:pt>
    <dgm:pt modelId="{E293DA6A-AE0B-424B-BB82-B4BB53243C2A}" type="pres">
      <dgm:prSet presAssocID="{E50C75A2-3D35-426E-B4D2-10B4E63C5E65}" presName="dummyConnPt" presStyleCnt="0"/>
      <dgm:spPr/>
    </dgm:pt>
    <dgm:pt modelId="{B5D8140B-EDA7-4812-A0EB-AFB170EFEC16}" type="pres">
      <dgm:prSet presAssocID="{E50C75A2-3D35-426E-B4D2-10B4E63C5E65}" presName="node" presStyleLbl="node1" presStyleIdx="2" presStyleCnt="9">
        <dgm:presLayoutVars>
          <dgm:bulletEnabled val="1"/>
        </dgm:presLayoutVars>
      </dgm:prSet>
      <dgm:spPr/>
      <dgm:t>
        <a:bodyPr/>
        <a:lstStyle/>
        <a:p>
          <a:endParaRPr lang="en-IN"/>
        </a:p>
      </dgm:t>
    </dgm:pt>
    <dgm:pt modelId="{F7FD68C7-3E3B-4A50-A747-4728A4398F3F}" type="pres">
      <dgm:prSet presAssocID="{6732453A-9372-4CBC-A9AD-C20E1883228B}" presName="sibTrans" presStyleLbl="bgSibTrans2D1" presStyleIdx="2" presStyleCnt="8"/>
      <dgm:spPr/>
      <dgm:t>
        <a:bodyPr/>
        <a:lstStyle/>
        <a:p>
          <a:endParaRPr lang="en-IN"/>
        </a:p>
      </dgm:t>
    </dgm:pt>
    <dgm:pt modelId="{ECA9199B-89A4-4ADE-A81C-B32419379C34}" type="pres">
      <dgm:prSet presAssocID="{75B618BC-C6B7-411E-81C0-8035DD7391C6}" presName="compNode" presStyleCnt="0"/>
      <dgm:spPr/>
    </dgm:pt>
    <dgm:pt modelId="{2EAA896A-C5F8-4441-BE82-83ECEE033DD2}" type="pres">
      <dgm:prSet presAssocID="{75B618BC-C6B7-411E-81C0-8035DD7391C6}" presName="dummyConnPt" presStyleCnt="0"/>
      <dgm:spPr/>
    </dgm:pt>
    <dgm:pt modelId="{D10CB39C-F13D-4CBF-89F9-2AB20DEE2230}" type="pres">
      <dgm:prSet presAssocID="{75B618BC-C6B7-411E-81C0-8035DD7391C6}" presName="node" presStyleLbl="node1" presStyleIdx="3" presStyleCnt="9">
        <dgm:presLayoutVars>
          <dgm:bulletEnabled val="1"/>
        </dgm:presLayoutVars>
      </dgm:prSet>
      <dgm:spPr/>
      <dgm:t>
        <a:bodyPr/>
        <a:lstStyle/>
        <a:p>
          <a:endParaRPr lang="en-IN"/>
        </a:p>
      </dgm:t>
    </dgm:pt>
    <dgm:pt modelId="{C6EBE6B7-0AA9-4A26-BA77-FE7FEAB133DD}" type="pres">
      <dgm:prSet presAssocID="{7BA7CADE-7CCF-410E-A145-9310706E8319}" presName="sibTrans" presStyleLbl="bgSibTrans2D1" presStyleIdx="3" presStyleCnt="8"/>
      <dgm:spPr/>
      <dgm:t>
        <a:bodyPr/>
        <a:lstStyle/>
        <a:p>
          <a:endParaRPr lang="en-IN"/>
        </a:p>
      </dgm:t>
    </dgm:pt>
    <dgm:pt modelId="{4EA5A1D0-CE07-4BB6-B9E0-C27B2C311E4D}" type="pres">
      <dgm:prSet presAssocID="{A7843080-8C48-47C3-80D9-AF895CC7A3CF}" presName="compNode" presStyleCnt="0"/>
      <dgm:spPr/>
    </dgm:pt>
    <dgm:pt modelId="{0C6EEB0D-7BFB-4199-9B63-3D0F4E3A6CC5}" type="pres">
      <dgm:prSet presAssocID="{A7843080-8C48-47C3-80D9-AF895CC7A3CF}" presName="dummyConnPt" presStyleCnt="0"/>
      <dgm:spPr/>
    </dgm:pt>
    <dgm:pt modelId="{955F22C8-EA26-4CA4-918B-D87EED0A2BDA}" type="pres">
      <dgm:prSet presAssocID="{A7843080-8C48-47C3-80D9-AF895CC7A3CF}" presName="node" presStyleLbl="node1" presStyleIdx="4" presStyleCnt="9">
        <dgm:presLayoutVars>
          <dgm:bulletEnabled val="1"/>
        </dgm:presLayoutVars>
      </dgm:prSet>
      <dgm:spPr/>
      <dgm:t>
        <a:bodyPr/>
        <a:lstStyle/>
        <a:p>
          <a:endParaRPr lang="en-IN"/>
        </a:p>
      </dgm:t>
    </dgm:pt>
    <dgm:pt modelId="{AE5A0516-A6DE-4EB4-A929-045A8C811210}" type="pres">
      <dgm:prSet presAssocID="{7C4860D2-D049-461E-875E-F2DB0707E727}" presName="sibTrans" presStyleLbl="bgSibTrans2D1" presStyleIdx="4" presStyleCnt="8"/>
      <dgm:spPr/>
      <dgm:t>
        <a:bodyPr/>
        <a:lstStyle/>
        <a:p>
          <a:endParaRPr lang="en-IN"/>
        </a:p>
      </dgm:t>
    </dgm:pt>
    <dgm:pt modelId="{7A8F926D-4136-4C77-A582-5C1E08AACBF7}" type="pres">
      <dgm:prSet presAssocID="{A807CFA9-03EF-47EE-9056-EA68AFAE601C}" presName="compNode" presStyleCnt="0"/>
      <dgm:spPr/>
    </dgm:pt>
    <dgm:pt modelId="{4543243B-D87E-4B8D-A8FC-B3759E94F447}" type="pres">
      <dgm:prSet presAssocID="{A807CFA9-03EF-47EE-9056-EA68AFAE601C}" presName="dummyConnPt" presStyleCnt="0"/>
      <dgm:spPr/>
    </dgm:pt>
    <dgm:pt modelId="{E1911801-041B-4C8E-BBB9-87D984036C30}" type="pres">
      <dgm:prSet presAssocID="{A807CFA9-03EF-47EE-9056-EA68AFAE601C}" presName="node" presStyleLbl="node1" presStyleIdx="5" presStyleCnt="9">
        <dgm:presLayoutVars>
          <dgm:bulletEnabled val="1"/>
        </dgm:presLayoutVars>
      </dgm:prSet>
      <dgm:spPr/>
      <dgm:t>
        <a:bodyPr/>
        <a:lstStyle/>
        <a:p>
          <a:endParaRPr lang="en-IN"/>
        </a:p>
      </dgm:t>
    </dgm:pt>
    <dgm:pt modelId="{B4D339E9-766C-4278-80C1-D03FDC7BD41C}" type="pres">
      <dgm:prSet presAssocID="{927CA5B5-8D52-4C51-ADF1-5DFFA1C9D5EE}" presName="sibTrans" presStyleLbl="bgSibTrans2D1" presStyleIdx="5" presStyleCnt="8"/>
      <dgm:spPr/>
      <dgm:t>
        <a:bodyPr/>
        <a:lstStyle/>
        <a:p>
          <a:endParaRPr lang="en-IN"/>
        </a:p>
      </dgm:t>
    </dgm:pt>
    <dgm:pt modelId="{EB1128A2-584F-4399-862A-EE81FCAA065A}" type="pres">
      <dgm:prSet presAssocID="{95045D09-C780-401B-94DE-085CD1E5E268}" presName="compNode" presStyleCnt="0"/>
      <dgm:spPr/>
    </dgm:pt>
    <dgm:pt modelId="{125B6AFB-2C56-43FF-81F9-E7988D911506}" type="pres">
      <dgm:prSet presAssocID="{95045D09-C780-401B-94DE-085CD1E5E268}" presName="dummyConnPt" presStyleCnt="0"/>
      <dgm:spPr/>
    </dgm:pt>
    <dgm:pt modelId="{0B4B4F5D-47FE-4977-B19B-30A439A3DF02}" type="pres">
      <dgm:prSet presAssocID="{95045D09-C780-401B-94DE-085CD1E5E268}" presName="node" presStyleLbl="node1" presStyleIdx="6" presStyleCnt="9">
        <dgm:presLayoutVars>
          <dgm:bulletEnabled val="1"/>
        </dgm:presLayoutVars>
      </dgm:prSet>
      <dgm:spPr/>
      <dgm:t>
        <a:bodyPr/>
        <a:lstStyle/>
        <a:p>
          <a:endParaRPr lang="en-IN"/>
        </a:p>
      </dgm:t>
    </dgm:pt>
    <dgm:pt modelId="{29962768-F2C8-42A2-BF0D-16804FFBFCF3}" type="pres">
      <dgm:prSet presAssocID="{E1BC8CA0-F147-4E72-AB98-958996C9B81B}" presName="sibTrans" presStyleLbl="bgSibTrans2D1" presStyleIdx="6" presStyleCnt="8"/>
      <dgm:spPr/>
      <dgm:t>
        <a:bodyPr/>
        <a:lstStyle/>
        <a:p>
          <a:endParaRPr lang="en-IN"/>
        </a:p>
      </dgm:t>
    </dgm:pt>
    <dgm:pt modelId="{78885A22-4D20-476D-B403-3D70EA77663A}" type="pres">
      <dgm:prSet presAssocID="{C239AD1D-B46F-4190-9065-0F814930838F}" presName="compNode" presStyleCnt="0"/>
      <dgm:spPr/>
    </dgm:pt>
    <dgm:pt modelId="{EEA1A8EC-0A3C-4646-9799-E545B46AB5E6}" type="pres">
      <dgm:prSet presAssocID="{C239AD1D-B46F-4190-9065-0F814930838F}" presName="dummyConnPt" presStyleCnt="0"/>
      <dgm:spPr/>
    </dgm:pt>
    <dgm:pt modelId="{DEAF0408-F0D9-4A16-BAE4-D4EB2702FECB}" type="pres">
      <dgm:prSet presAssocID="{C239AD1D-B46F-4190-9065-0F814930838F}" presName="node" presStyleLbl="node1" presStyleIdx="7" presStyleCnt="9">
        <dgm:presLayoutVars>
          <dgm:bulletEnabled val="1"/>
        </dgm:presLayoutVars>
      </dgm:prSet>
      <dgm:spPr/>
      <dgm:t>
        <a:bodyPr/>
        <a:lstStyle/>
        <a:p>
          <a:endParaRPr lang="en-IN"/>
        </a:p>
      </dgm:t>
    </dgm:pt>
    <dgm:pt modelId="{A8614B84-602D-4CC8-94B4-BD5209C4788C}" type="pres">
      <dgm:prSet presAssocID="{81E9405A-5574-480D-85D7-E0809AAC59A5}" presName="sibTrans" presStyleLbl="bgSibTrans2D1" presStyleIdx="7" presStyleCnt="8"/>
      <dgm:spPr/>
      <dgm:t>
        <a:bodyPr/>
        <a:lstStyle/>
        <a:p>
          <a:endParaRPr lang="en-IN"/>
        </a:p>
      </dgm:t>
    </dgm:pt>
    <dgm:pt modelId="{A46A2DDB-05B4-4F67-A1F3-9E602396D30D}" type="pres">
      <dgm:prSet presAssocID="{7564139A-92E8-429E-A5EA-E92B8AEC807C}" presName="compNode" presStyleCnt="0"/>
      <dgm:spPr/>
    </dgm:pt>
    <dgm:pt modelId="{689ED584-26C9-4CE4-947D-375602B2397F}" type="pres">
      <dgm:prSet presAssocID="{7564139A-92E8-429E-A5EA-E92B8AEC807C}" presName="dummyConnPt" presStyleCnt="0"/>
      <dgm:spPr/>
    </dgm:pt>
    <dgm:pt modelId="{76E18AB3-D0F2-4E16-994A-EC32B6391CA0}" type="pres">
      <dgm:prSet presAssocID="{7564139A-92E8-429E-A5EA-E92B8AEC807C}" presName="node" presStyleLbl="node1" presStyleIdx="8" presStyleCnt="9">
        <dgm:presLayoutVars>
          <dgm:bulletEnabled val="1"/>
        </dgm:presLayoutVars>
      </dgm:prSet>
      <dgm:spPr/>
      <dgm:t>
        <a:bodyPr/>
        <a:lstStyle/>
        <a:p>
          <a:endParaRPr lang="en-IN"/>
        </a:p>
      </dgm:t>
    </dgm:pt>
  </dgm:ptLst>
  <dgm:cxnLst>
    <dgm:cxn modelId="{73BF556B-31B9-4359-80A7-B6B09945F7F0}" type="presOf" srcId="{7C4860D2-D049-461E-875E-F2DB0707E727}" destId="{AE5A0516-A6DE-4EB4-A929-045A8C811210}" srcOrd="0" destOrd="0" presId="urn:microsoft.com/office/officeart/2005/8/layout/bProcess4"/>
    <dgm:cxn modelId="{59AA91A6-84E6-4E11-BC3B-AD1A75DA3CC4}" srcId="{B23FC5D7-75A7-44D1-B96C-864857553403}" destId="{A7843080-8C48-47C3-80D9-AF895CC7A3CF}" srcOrd="4" destOrd="0" parTransId="{EA31419F-9764-45A9-BDE7-3AC546AD9DFD}" sibTransId="{7C4860D2-D049-461E-875E-F2DB0707E727}"/>
    <dgm:cxn modelId="{AB9D555D-9BAF-4CFD-8FFE-689AD4FAC372}" srcId="{B23FC5D7-75A7-44D1-B96C-864857553403}" destId="{12D7EA62-A79E-42A0-8CAE-2AFBF4FFE67E}" srcOrd="1" destOrd="0" parTransId="{49555F2B-66A3-48A3-805F-6EB538B9FDE1}" sibTransId="{551F0354-8095-4570-87AD-FE3FFE475ED1}"/>
    <dgm:cxn modelId="{628B4564-797C-47EB-9149-96FCCA9E8710}" srcId="{B23FC5D7-75A7-44D1-B96C-864857553403}" destId="{7564139A-92E8-429E-A5EA-E92B8AEC807C}" srcOrd="8" destOrd="0" parTransId="{40A08CEC-FFFF-4ABE-B1B8-E1210B86F51D}" sibTransId="{8F91037A-8461-45CD-87B2-06D1B6DF7F8B}"/>
    <dgm:cxn modelId="{5A9B5FFD-FD71-4E69-8C94-0EED0BF2CF51}" srcId="{B23FC5D7-75A7-44D1-B96C-864857553403}" destId="{C239AD1D-B46F-4190-9065-0F814930838F}" srcOrd="7" destOrd="0" parTransId="{88A469E7-65CC-4CFA-B3EB-8F4713A6C4D4}" sibTransId="{81E9405A-5574-480D-85D7-E0809AAC59A5}"/>
    <dgm:cxn modelId="{445C142F-73E2-4EB7-8937-170BECB11246}" type="presOf" srcId="{E50C75A2-3D35-426E-B4D2-10B4E63C5E65}" destId="{B5D8140B-EDA7-4812-A0EB-AFB170EFEC16}" srcOrd="0" destOrd="0" presId="urn:microsoft.com/office/officeart/2005/8/layout/bProcess4"/>
    <dgm:cxn modelId="{0202D141-06AF-449F-B6D6-F2E9AD3CBCB7}" type="presOf" srcId="{A807CFA9-03EF-47EE-9056-EA68AFAE601C}" destId="{E1911801-041B-4C8E-BBB9-87D984036C30}" srcOrd="0" destOrd="0" presId="urn:microsoft.com/office/officeart/2005/8/layout/bProcess4"/>
    <dgm:cxn modelId="{6CEC05D4-E307-4A0B-B2EE-910E46DDDED0}" type="presOf" srcId="{12D7EA62-A79E-42A0-8CAE-2AFBF4FFE67E}" destId="{D677D652-138D-4AD9-909F-0B2E00C77E7E}" srcOrd="0" destOrd="0" presId="urn:microsoft.com/office/officeart/2005/8/layout/bProcess4"/>
    <dgm:cxn modelId="{3116D4CC-8C24-407D-B0AF-64E84AF751F8}" type="presOf" srcId="{75B618BC-C6B7-411E-81C0-8035DD7391C6}" destId="{D10CB39C-F13D-4CBF-89F9-2AB20DEE2230}" srcOrd="0" destOrd="0" presId="urn:microsoft.com/office/officeart/2005/8/layout/bProcess4"/>
    <dgm:cxn modelId="{32F02467-73E2-4781-BE64-361B46C49FD2}" srcId="{B23FC5D7-75A7-44D1-B96C-864857553403}" destId="{A807CFA9-03EF-47EE-9056-EA68AFAE601C}" srcOrd="5" destOrd="0" parTransId="{74F4F0FB-4052-41F0-8D1E-B724EB89E762}" sibTransId="{927CA5B5-8D52-4C51-ADF1-5DFFA1C9D5EE}"/>
    <dgm:cxn modelId="{E1738D0F-AF59-44AE-B404-25CB5A2DB118}" srcId="{B23FC5D7-75A7-44D1-B96C-864857553403}" destId="{95045D09-C780-401B-94DE-085CD1E5E268}" srcOrd="6" destOrd="0" parTransId="{F8F54C54-FD47-42F0-9A99-3FB40E669956}" sibTransId="{E1BC8CA0-F147-4E72-AB98-958996C9B81B}"/>
    <dgm:cxn modelId="{9EC5084C-7A0F-4EC0-901B-04DFBE7F56DC}" type="presOf" srcId="{A7843080-8C48-47C3-80D9-AF895CC7A3CF}" destId="{955F22C8-EA26-4CA4-918B-D87EED0A2BDA}" srcOrd="0" destOrd="0" presId="urn:microsoft.com/office/officeart/2005/8/layout/bProcess4"/>
    <dgm:cxn modelId="{D6DA3E7F-C54B-427F-B839-EBC7E5C6F840}" type="presOf" srcId="{81E9405A-5574-480D-85D7-E0809AAC59A5}" destId="{A8614B84-602D-4CC8-94B4-BD5209C4788C}" srcOrd="0" destOrd="0" presId="urn:microsoft.com/office/officeart/2005/8/layout/bProcess4"/>
    <dgm:cxn modelId="{08D93F28-35B0-45B0-B756-32D10CC0519A}" type="presOf" srcId="{6732453A-9372-4CBC-A9AD-C20E1883228B}" destId="{F7FD68C7-3E3B-4A50-A747-4728A4398F3F}" srcOrd="0" destOrd="0" presId="urn:microsoft.com/office/officeart/2005/8/layout/bProcess4"/>
    <dgm:cxn modelId="{19D7DB5D-F6C2-49EA-886A-AA4CEB3E1955}" type="presOf" srcId="{95045D09-C780-401B-94DE-085CD1E5E268}" destId="{0B4B4F5D-47FE-4977-B19B-30A439A3DF02}" srcOrd="0" destOrd="0" presId="urn:microsoft.com/office/officeart/2005/8/layout/bProcess4"/>
    <dgm:cxn modelId="{D8AD371C-8B1A-40F2-9E80-9B1F0AE02A92}" type="presOf" srcId="{7564139A-92E8-429E-A5EA-E92B8AEC807C}" destId="{76E18AB3-D0F2-4E16-994A-EC32B6391CA0}" srcOrd="0" destOrd="0" presId="urn:microsoft.com/office/officeart/2005/8/layout/bProcess4"/>
    <dgm:cxn modelId="{D9BA650C-EF2A-454E-9FC0-F9E7FBBB2233}" type="presOf" srcId="{E1BC8CA0-F147-4E72-AB98-958996C9B81B}" destId="{29962768-F2C8-42A2-BF0D-16804FFBFCF3}" srcOrd="0" destOrd="0" presId="urn:microsoft.com/office/officeart/2005/8/layout/bProcess4"/>
    <dgm:cxn modelId="{E8C9B775-70F4-4E32-81F4-C15019A5833D}" type="presOf" srcId="{B23FC5D7-75A7-44D1-B96C-864857553403}" destId="{9B973ECA-389A-4305-BFC9-07B4504BAE5B}" srcOrd="0" destOrd="0" presId="urn:microsoft.com/office/officeart/2005/8/layout/bProcess4"/>
    <dgm:cxn modelId="{22FC43B5-E41B-422E-86CB-4C9B456DBD3E}" type="presOf" srcId="{927CA5B5-8D52-4C51-ADF1-5DFFA1C9D5EE}" destId="{B4D339E9-766C-4278-80C1-D03FDC7BD41C}" srcOrd="0" destOrd="0" presId="urn:microsoft.com/office/officeart/2005/8/layout/bProcess4"/>
    <dgm:cxn modelId="{F3C9CC06-0075-4488-871F-A94B91BDB452}" type="presOf" srcId="{7BA7CADE-7CCF-410E-A145-9310706E8319}" destId="{C6EBE6B7-0AA9-4A26-BA77-FE7FEAB133DD}" srcOrd="0" destOrd="0" presId="urn:microsoft.com/office/officeart/2005/8/layout/bProcess4"/>
    <dgm:cxn modelId="{A75E5AC3-F1FA-49EE-977E-865D65B3FAAA}" type="presOf" srcId="{551F0354-8095-4570-87AD-FE3FFE475ED1}" destId="{A7162489-1D4B-4E71-933B-A7B546DC3C17}" srcOrd="0" destOrd="0" presId="urn:microsoft.com/office/officeart/2005/8/layout/bProcess4"/>
    <dgm:cxn modelId="{94EB739C-484C-4E32-AF20-044DC8711EE7}" type="presOf" srcId="{C239AD1D-B46F-4190-9065-0F814930838F}" destId="{DEAF0408-F0D9-4A16-BAE4-D4EB2702FECB}" srcOrd="0" destOrd="0" presId="urn:microsoft.com/office/officeart/2005/8/layout/bProcess4"/>
    <dgm:cxn modelId="{11DC0522-8795-45C1-A007-4094B492ECCB}" type="presOf" srcId="{3675CA99-F7EC-40B8-8A13-94A5CD06C630}" destId="{0A280A98-5D7D-4B0E-BF7F-CBBDF16B0DE4}" srcOrd="0" destOrd="0" presId="urn:microsoft.com/office/officeart/2005/8/layout/bProcess4"/>
    <dgm:cxn modelId="{64A6335E-7663-44EE-93B6-80895A90C731}" srcId="{B23FC5D7-75A7-44D1-B96C-864857553403}" destId="{75B618BC-C6B7-411E-81C0-8035DD7391C6}" srcOrd="3" destOrd="0" parTransId="{BFFF324D-E007-4F16-980E-B16B4D049762}" sibTransId="{7BA7CADE-7CCF-410E-A145-9310706E8319}"/>
    <dgm:cxn modelId="{384AE5AA-4DBD-46E5-B34E-953C3579B711}" type="presOf" srcId="{1EC1D9DC-5A21-4AC1-9215-C5E3091ACBD7}" destId="{232B9B3B-A784-440E-9B5C-47954DBF7B18}" srcOrd="0" destOrd="0" presId="urn:microsoft.com/office/officeart/2005/8/layout/bProcess4"/>
    <dgm:cxn modelId="{BC483749-A509-4DEA-AD3F-C9937CF407C6}" srcId="{B23FC5D7-75A7-44D1-B96C-864857553403}" destId="{E50C75A2-3D35-426E-B4D2-10B4E63C5E65}" srcOrd="2" destOrd="0" parTransId="{5524672C-46D1-4915-B04D-10FC83885D99}" sibTransId="{6732453A-9372-4CBC-A9AD-C20E1883228B}"/>
    <dgm:cxn modelId="{04EEEAD0-4A59-41D5-B23A-A9DABEAC7DB6}" srcId="{B23FC5D7-75A7-44D1-B96C-864857553403}" destId="{1EC1D9DC-5A21-4AC1-9215-C5E3091ACBD7}" srcOrd="0" destOrd="0" parTransId="{64B5EB07-06D6-4005-A6A9-FCDE81579168}" sibTransId="{3675CA99-F7EC-40B8-8A13-94A5CD06C630}"/>
    <dgm:cxn modelId="{FB5971DC-FA63-4039-91EB-482DAABA0132}" type="presParOf" srcId="{9B973ECA-389A-4305-BFC9-07B4504BAE5B}" destId="{3A985DF8-E1C1-4281-A045-6DE0A77B49F4}" srcOrd="0" destOrd="0" presId="urn:microsoft.com/office/officeart/2005/8/layout/bProcess4"/>
    <dgm:cxn modelId="{A296E5A9-9521-46E3-B6D8-F285EACCB410}" type="presParOf" srcId="{3A985DF8-E1C1-4281-A045-6DE0A77B49F4}" destId="{31229AA8-60B7-404E-97A2-BDC321C957EE}" srcOrd="0" destOrd="0" presId="urn:microsoft.com/office/officeart/2005/8/layout/bProcess4"/>
    <dgm:cxn modelId="{B564A07E-E6B2-4AD8-B3C8-A2438524E7AD}" type="presParOf" srcId="{3A985DF8-E1C1-4281-A045-6DE0A77B49F4}" destId="{232B9B3B-A784-440E-9B5C-47954DBF7B18}" srcOrd="1" destOrd="0" presId="urn:microsoft.com/office/officeart/2005/8/layout/bProcess4"/>
    <dgm:cxn modelId="{AFFD4D39-F212-4DAF-8CB1-8F78BEAD9753}" type="presParOf" srcId="{9B973ECA-389A-4305-BFC9-07B4504BAE5B}" destId="{0A280A98-5D7D-4B0E-BF7F-CBBDF16B0DE4}" srcOrd="1" destOrd="0" presId="urn:microsoft.com/office/officeart/2005/8/layout/bProcess4"/>
    <dgm:cxn modelId="{9A0AF720-9F9A-46FB-95A9-6E50FED3A6E0}" type="presParOf" srcId="{9B973ECA-389A-4305-BFC9-07B4504BAE5B}" destId="{3F2FB68F-3166-42CD-9917-6F6E29C9C9EE}" srcOrd="2" destOrd="0" presId="urn:microsoft.com/office/officeart/2005/8/layout/bProcess4"/>
    <dgm:cxn modelId="{19E2EA2C-70E6-4368-B09F-00104FD2119D}" type="presParOf" srcId="{3F2FB68F-3166-42CD-9917-6F6E29C9C9EE}" destId="{0B34E4C8-CDCA-44ED-B9D9-2B73E81C46D2}" srcOrd="0" destOrd="0" presId="urn:microsoft.com/office/officeart/2005/8/layout/bProcess4"/>
    <dgm:cxn modelId="{10A241EE-599F-4ECA-8C6F-641F3DEE92F4}" type="presParOf" srcId="{3F2FB68F-3166-42CD-9917-6F6E29C9C9EE}" destId="{D677D652-138D-4AD9-909F-0B2E00C77E7E}" srcOrd="1" destOrd="0" presId="urn:microsoft.com/office/officeart/2005/8/layout/bProcess4"/>
    <dgm:cxn modelId="{2FB67AEF-690D-46AB-8D96-6FB4F8C70F17}" type="presParOf" srcId="{9B973ECA-389A-4305-BFC9-07B4504BAE5B}" destId="{A7162489-1D4B-4E71-933B-A7B546DC3C17}" srcOrd="3" destOrd="0" presId="urn:microsoft.com/office/officeart/2005/8/layout/bProcess4"/>
    <dgm:cxn modelId="{EFDCA02B-3A0B-422D-9CB3-B0F20950FF59}" type="presParOf" srcId="{9B973ECA-389A-4305-BFC9-07B4504BAE5B}" destId="{F97C4EA6-86D7-4247-8611-61572B3DDB07}" srcOrd="4" destOrd="0" presId="urn:microsoft.com/office/officeart/2005/8/layout/bProcess4"/>
    <dgm:cxn modelId="{1ADBB262-171C-4036-8291-5F6F54F61921}" type="presParOf" srcId="{F97C4EA6-86D7-4247-8611-61572B3DDB07}" destId="{E293DA6A-AE0B-424B-BB82-B4BB53243C2A}" srcOrd="0" destOrd="0" presId="urn:microsoft.com/office/officeart/2005/8/layout/bProcess4"/>
    <dgm:cxn modelId="{623FD863-790F-47E2-AD00-D86823E7E96A}" type="presParOf" srcId="{F97C4EA6-86D7-4247-8611-61572B3DDB07}" destId="{B5D8140B-EDA7-4812-A0EB-AFB170EFEC16}" srcOrd="1" destOrd="0" presId="urn:microsoft.com/office/officeart/2005/8/layout/bProcess4"/>
    <dgm:cxn modelId="{E0FED606-DA4C-434F-AAC7-F722222230A3}" type="presParOf" srcId="{9B973ECA-389A-4305-BFC9-07B4504BAE5B}" destId="{F7FD68C7-3E3B-4A50-A747-4728A4398F3F}" srcOrd="5" destOrd="0" presId="urn:microsoft.com/office/officeart/2005/8/layout/bProcess4"/>
    <dgm:cxn modelId="{B67A045C-C8B6-4136-8468-4AAD68E60A68}" type="presParOf" srcId="{9B973ECA-389A-4305-BFC9-07B4504BAE5B}" destId="{ECA9199B-89A4-4ADE-A81C-B32419379C34}" srcOrd="6" destOrd="0" presId="urn:microsoft.com/office/officeart/2005/8/layout/bProcess4"/>
    <dgm:cxn modelId="{ED314ABA-D0B1-4191-893E-B2FDCDBF1C61}" type="presParOf" srcId="{ECA9199B-89A4-4ADE-A81C-B32419379C34}" destId="{2EAA896A-C5F8-4441-BE82-83ECEE033DD2}" srcOrd="0" destOrd="0" presId="urn:microsoft.com/office/officeart/2005/8/layout/bProcess4"/>
    <dgm:cxn modelId="{EBF501FC-D8A1-4E2D-ABBA-823D69C6EBBE}" type="presParOf" srcId="{ECA9199B-89A4-4ADE-A81C-B32419379C34}" destId="{D10CB39C-F13D-4CBF-89F9-2AB20DEE2230}" srcOrd="1" destOrd="0" presId="urn:microsoft.com/office/officeart/2005/8/layout/bProcess4"/>
    <dgm:cxn modelId="{586A1A5D-DC29-41B9-A76F-CEC34C690FAD}" type="presParOf" srcId="{9B973ECA-389A-4305-BFC9-07B4504BAE5B}" destId="{C6EBE6B7-0AA9-4A26-BA77-FE7FEAB133DD}" srcOrd="7" destOrd="0" presId="urn:microsoft.com/office/officeart/2005/8/layout/bProcess4"/>
    <dgm:cxn modelId="{9DF21E99-48F1-4E9E-B48C-465673CD763B}" type="presParOf" srcId="{9B973ECA-389A-4305-BFC9-07B4504BAE5B}" destId="{4EA5A1D0-CE07-4BB6-B9E0-C27B2C311E4D}" srcOrd="8" destOrd="0" presId="urn:microsoft.com/office/officeart/2005/8/layout/bProcess4"/>
    <dgm:cxn modelId="{7C1B40D3-BC20-4899-9CE0-5AB0C00ECD96}" type="presParOf" srcId="{4EA5A1D0-CE07-4BB6-B9E0-C27B2C311E4D}" destId="{0C6EEB0D-7BFB-4199-9B63-3D0F4E3A6CC5}" srcOrd="0" destOrd="0" presId="urn:microsoft.com/office/officeart/2005/8/layout/bProcess4"/>
    <dgm:cxn modelId="{1106B6E8-1457-42A9-B009-8F04A1117F7A}" type="presParOf" srcId="{4EA5A1D0-CE07-4BB6-B9E0-C27B2C311E4D}" destId="{955F22C8-EA26-4CA4-918B-D87EED0A2BDA}" srcOrd="1" destOrd="0" presId="urn:microsoft.com/office/officeart/2005/8/layout/bProcess4"/>
    <dgm:cxn modelId="{AF2FAA31-334F-41C5-BDC9-5197BA1EC4FC}" type="presParOf" srcId="{9B973ECA-389A-4305-BFC9-07B4504BAE5B}" destId="{AE5A0516-A6DE-4EB4-A929-045A8C811210}" srcOrd="9" destOrd="0" presId="urn:microsoft.com/office/officeart/2005/8/layout/bProcess4"/>
    <dgm:cxn modelId="{C5CB84E4-A4D2-45B0-BD83-CA5EA5392007}" type="presParOf" srcId="{9B973ECA-389A-4305-BFC9-07B4504BAE5B}" destId="{7A8F926D-4136-4C77-A582-5C1E08AACBF7}" srcOrd="10" destOrd="0" presId="urn:microsoft.com/office/officeart/2005/8/layout/bProcess4"/>
    <dgm:cxn modelId="{1B85167E-8413-4626-B2AC-B133EA09DBCA}" type="presParOf" srcId="{7A8F926D-4136-4C77-A582-5C1E08AACBF7}" destId="{4543243B-D87E-4B8D-A8FC-B3759E94F447}" srcOrd="0" destOrd="0" presId="urn:microsoft.com/office/officeart/2005/8/layout/bProcess4"/>
    <dgm:cxn modelId="{7EDF4767-05C2-41DF-ADF8-C112EA8ABBC3}" type="presParOf" srcId="{7A8F926D-4136-4C77-A582-5C1E08AACBF7}" destId="{E1911801-041B-4C8E-BBB9-87D984036C30}" srcOrd="1" destOrd="0" presId="urn:microsoft.com/office/officeart/2005/8/layout/bProcess4"/>
    <dgm:cxn modelId="{31869041-7ECD-44E2-A6EF-F0273395CC96}" type="presParOf" srcId="{9B973ECA-389A-4305-BFC9-07B4504BAE5B}" destId="{B4D339E9-766C-4278-80C1-D03FDC7BD41C}" srcOrd="11" destOrd="0" presId="urn:microsoft.com/office/officeart/2005/8/layout/bProcess4"/>
    <dgm:cxn modelId="{3C77E082-E1AD-40FA-A2F5-31FAC93FA3D0}" type="presParOf" srcId="{9B973ECA-389A-4305-BFC9-07B4504BAE5B}" destId="{EB1128A2-584F-4399-862A-EE81FCAA065A}" srcOrd="12" destOrd="0" presId="urn:microsoft.com/office/officeart/2005/8/layout/bProcess4"/>
    <dgm:cxn modelId="{6E53CCB9-332B-44D9-80BA-38F5384C7D99}" type="presParOf" srcId="{EB1128A2-584F-4399-862A-EE81FCAA065A}" destId="{125B6AFB-2C56-43FF-81F9-E7988D911506}" srcOrd="0" destOrd="0" presId="urn:microsoft.com/office/officeart/2005/8/layout/bProcess4"/>
    <dgm:cxn modelId="{F14EFC13-8913-497A-B9CD-1491350CD66F}" type="presParOf" srcId="{EB1128A2-584F-4399-862A-EE81FCAA065A}" destId="{0B4B4F5D-47FE-4977-B19B-30A439A3DF02}" srcOrd="1" destOrd="0" presId="urn:microsoft.com/office/officeart/2005/8/layout/bProcess4"/>
    <dgm:cxn modelId="{EA611B2B-8A60-411C-9EA8-E971B05AA1E3}" type="presParOf" srcId="{9B973ECA-389A-4305-BFC9-07B4504BAE5B}" destId="{29962768-F2C8-42A2-BF0D-16804FFBFCF3}" srcOrd="13" destOrd="0" presId="urn:microsoft.com/office/officeart/2005/8/layout/bProcess4"/>
    <dgm:cxn modelId="{1AF66560-178F-4396-8917-80949CB36DDB}" type="presParOf" srcId="{9B973ECA-389A-4305-BFC9-07B4504BAE5B}" destId="{78885A22-4D20-476D-B403-3D70EA77663A}" srcOrd="14" destOrd="0" presId="urn:microsoft.com/office/officeart/2005/8/layout/bProcess4"/>
    <dgm:cxn modelId="{79B3C1F6-13A9-449A-9EEF-0EB54EF171C1}" type="presParOf" srcId="{78885A22-4D20-476D-B403-3D70EA77663A}" destId="{EEA1A8EC-0A3C-4646-9799-E545B46AB5E6}" srcOrd="0" destOrd="0" presId="urn:microsoft.com/office/officeart/2005/8/layout/bProcess4"/>
    <dgm:cxn modelId="{1849D10A-49B0-4888-AAB8-C21494124F35}" type="presParOf" srcId="{78885A22-4D20-476D-B403-3D70EA77663A}" destId="{DEAF0408-F0D9-4A16-BAE4-D4EB2702FECB}" srcOrd="1" destOrd="0" presId="urn:microsoft.com/office/officeart/2005/8/layout/bProcess4"/>
    <dgm:cxn modelId="{B67286D3-52EA-4F53-9852-F7699DCC7A56}" type="presParOf" srcId="{9B973ECA-389A-4305-BFC9-07B4504BAE5B}" destId="{A8614B84-602D-4CC8-94B4-BD5209C4788C}" srcOrd="15" destOrd="0" presId="urn:microsoft.com/office/officeart/2005/8/layout/bProcess4"/>
    <dgm:cxn modelId="{40C2DE54-0236-4F8A-92AE-A6978050610F}" type="presParOf" srcId="{9B973ECA-389A-4305-BFC9-07B4504BAE5B}" destId="{A46A2DDB-05B4-4F67-A1F3-9E602396D30D}" srcOrd="16" destOrd="0" presId="urn:microsoft.com/office/officeart/2005/8/layout/bProcess4"/>
    <dgm:cxn modelId="{BAFC03DD-DD9E-4500-A046-315339E4A3AA}" type="presParOf" srcId="{A46A2DDB-05B4-4F67-A1F3-9E602396D30D}" destId="{689ED584-26C9-4CE4-947D-375602B2397F}" srcOrd="0" destOrd="0" presId="urn:microsoft.com/office/officeart/2005/8/layout/bProcess4"/>
    <dgm:cxn modelId="{64340FCE-2E00-4546-8BD9-503C8223A98E}" type="presParOf" srcId="{A46A2DDB-05B4-4F67-A1F3-9E602396D30D}" destId="{76E18AB3-D0F2-4E16-994A-EC32B6391CA0}"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2F423A-3814-4172-A569-4B3CADA6DC2D}">
      <dsp:nvSpPr>
        <dsp:cNvPr id="0" name=""/>
        <dsp:cNvSpPr/>
      </dsp:nvSpPr>
      <dsp:spPr>
        <a:xfrm>
          <a:off x="0" y="3059187"/>
          <a:ext cx="6096000" cy="100409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a:off x="0" y="3059187"/>
        <a:ext cx="6096000" cy="542210"/>
      </dsp:txXfrm>
    </dsp:sp>
    <dsp:sp modelId="{8C1373A0-8A20-49B3-846E-EE0245121388}">
      <dsp:nvSpPr>
        <dsp:cNvPr id="0" name=""/>
        <dsp:cNvSpPr/>
      </dsp:nvSpPr>
      <dsp:spPr>
        <a:xfrm>
          <a:off x="0" y="3581316"/>
          <a:ext cx="3047999" cy="4618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Documentation and Deployment</a:t>
          </a:r>
          <a:endParaRPr lang="en-IN" sz="1500" kern="1200" dirty="0"/>
        </a:p>
      </dsp:txBody>
      <dsp:txXfrm>
        <a:off x="0" y="3581316"/>
        <a:ext cx="3047999" cy="461883"/>
      </dsp:txXfrm>
    </dsp:sp>
    <dsp:sp modelId="{59C928CD-9874-4D2D-B79F-014DA6CC488A}">
      <dsp:nvSpPr>
        <dsp:cNvPr id="0" name=""/>
        <dsp:cNvSpPr/>
      </dsp:nvSpPr>
      <dsp:spPr>
        <a:xfrm>
          <a:off x="3048000" y="3581316"/>
          <a:ext cx="3047999" cy="46188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Monitoring and Improvement</a:t>
          </a:r>
          <a:endParaRPr lang="en-IN" sz="1500" kern="1200" dirty="0"/>
        </a:p>
      </dsp:txBody>
      <dsp:txXfrm>
        <a:off x="3048000" y="3581316"/>
        <a:ext cx="3047999" cy="461883"/>
      </dsp:txXfrm>
    </dsp:sp>
    <dsp:sp modelId="{543375C3-3FCE-4C26-B11A-8F3F64F4E79A}">
      <dsp:nvSpPr>
        <dsp:cNvPr id="0" name=""/>
        <dsp:cNvSpPr/>
      </dsp:nvSpPr>
      <dsp:spPr>
        <a:xfrm rot="10800000">
          <a:off x="0" y="1527945"/>
          <a:ext cx="6096000" cy="15442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  </a:t>
          </a:r>
          <a:endParaRPr lang="en-IN" sz="1900" kern="1200" dirty="0"/>
        </a:p>
      </dsp:txBody>
      <dsp:txXfrm rot="-10800000">
        <a:off x="0" y="1527945"/>
        <a:ext cx="6096000" cy="542047"/>
      </dsp:txXfrm>
    </dsp:sp>
    <dsp:sp modelId="{2ECC40E9-9F52-47B2-B5F0-971234A91ED2}">
      <dsp:nvSpPr>
        <dsp:cNvPr id="0" name=""/>
        <dsp:cNvSpPr/>
      </dsp:nvSpPr>
      <dsp:spPr>
        <a:xfrm>
          <a:off x="0" y="2072001"/>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Testing</a:t>
          </a:r>
          <a:endParaRPr lang="en-IN" sz="1500" kern="1200" dirty="0"/>
        </a:p>
      </dsp:txBody>
      <dsp:txXfrm>
        <a:off x="0" y="2072001"/>
        <a:ext cx="3047999" cy="461744"/>
      </dsp:txXfrm>
    </dsp:sp>
    <dsp:sp modelId="{E357C6F8-8A48-4825-97A9-FC8CD2A84DC9}">
      <dsp:nvSpPr>
        <dsp:cNvPr id="0" name=""/>
        <dsp:cNvSpPr/>
      </dsp:nvSpPr>
      <dsp:spPr>
        <a:xfrm>
          <a:off x="3048000" y="2072001"/>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Evaluation optimization</a:t>
          </a:r>
          <a:endParaRPr lang="en-IN" sz="1500" kern="1200" dirty="0"/>
        </a:p>
      </dsp:txBody>
      <dsp:txXfrm>
        <a:off x="3048000" y="2072001"/>
        <a:ext cx="3047999" cy="461744"/>
      </dsp:txXfrm>
    </dsp:sp>
    <dsp:sp modelId="{0D73150C-71B3-470B-AA92-5C3EF020165D}">
      <dsp:nvSpPr>
        <dsp:cNvPr id="0" name=""/>
        <dsp:cNvSpPr/>
      </dsp:nvSpPr>
      <dsp:spPr>
        <a:xfrm rot="10800000">
          <a:off x="0" y="718"/>
          <a:ext cx="6096000" cy="154429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kern="1200" dirty="0" smtClean="0"/>
            <a:t>System development </a:t>
          </a:r>
          <a:r>
            <a:rPr lang="en-US" sz="1900" kern="1200" dirty="0" err="1" smtClean="0"/>
            <a:t>approches</a:t>
          </a:r>
          <a:endParaRPr lang="en-IN" sz="1900" kern="1200" dirty="0"/>
        </a:p>
      </dsp:txBody>
      <dsp:txXfrm rot="-10800000">
        <a:off x="0" y="718"/>
        <a:ext cx="6096000" cy="542047"/>
      </dsp:txXfrm>
    </dsp:sp>
    <dsp:sp modelId="{AA43F77A-E368-4939-B368-E61B9AB8EDA8}">
      <dsp:nvSpPr>
        <dsp:cNvPr id="0" name=""/>
        <dsp:cNvSpPr/>
      </dsp:nvSpPr>
      <dsp:spPr>
        <a:xfrm>
          <a:off x="0" y="542766"/>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Requirements gathering and Analysis</a:t>
          </a:r>
          <a:endParaRPr lang="en-IN" sz="1500" kern="1200" dirty="0"/>
        </a:p>
      </dsp:txBody>
      <dsp:txXfrm>
        <a:off x="0" y="542766"/>
        <a:ext cx="3047999" cy="461744"/>
      </dsp:txXfrm>
    </dsp:sp>
    <dsp:sp modelId="{8C9742AD-BA19-4E03-9371-E1A1009B1B2A}">
      <dsp:nvSpPr>
        <dsp:cNvPr id="0" name=""/>
        <dsp:cNvSpPr/>
      </dsp:nvSpPr>
      <dsp:spPr>
        <a:xfrm>
          <a:off x="3048000" y="542766"/>
          <a:ext cx="3047999" cy="46174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9050" rIns="106680" bIns="19050" numCol="1" spcCol="1270" anchor="ctr" anchorCtr="0">
          <a:noAutofit/>
        </a:bodyPr>
        <a:lstStyle/>
        <a:p>
          <a:pPr lvl="0" algn="ctr" defTabSz="666750">
            <a:lnSpc>
              <a:spcPct val="90000"/>
            </a:lnSpc>
            <a:spcBef>
              <a:spcPct val="0"/>
            </a:spcBef>
            <a:spcAft>
              <a:spcPct val="35000"/>
            </a:spcAft>
          </a:pPr>
          <a:r>
            <a:rPr lang="en-US" sz="1500" kern="1200" dirty="0" smtClean="0"/>
            <a:t>Research and Analysis</a:t>
          </a:r>
          <a:endParaRPr lang="en-IN" sz="1500" kern="1200" dirty="0"/>
        </a:p>
      </dsp:txBody>
      <dsp:txXfrm>
        <a:off x="3048000" y="542766"/>
        <a:ext cx="3047999" cy="461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80A98-5D7D-4B0E-BF7F-CBBDF16B0DE4}">
      <dsp:nvSpPr>
        <dsp:cNvPr id="0" name=""/>
        <dsp:cNvSpPr/>
      </dsp:nvSpPr>
      <dsp:spPr>
        <a:xfrm rot="5400000">
          <a:off x="-278290" y="1080171"/>
          <a:ext cx="1238097"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232B9B3B-A784-440E-9B5C-47954DBF7B18}">
      <dsp:nvSpPr>
        <dsp:cNvPr id="0" name=""/>
        <dsp:cNvSpPr/>
      </dsp:nvSpPr>
      <dsp:spPr>
        <a:xfrm>
          <a:off x="3065" y="284906"/>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Algorithm selection</a:t>
          </a:r>
          <a:endParaRPr lang="en-IN" sz="1600" kern="1200" dirty="0"/>
        </a:p>
      </dsp:txBody>
      <dsp:txXfrm>
        <a:off x="32305" y="314146"/>
        <a:ext cx="1605418" cy="939859"/>
      </dsp:txXfrm>
    </dsp:sp>
    <dsp:sp modelId="{A7162489-1D4B-4E71-933B-A7B546DC3C17}">
      <dsp:nvSpPr>
        <dsp:cNvPr id="0" name=""/>
        <dsp:cNvSpPr/>
      </dsp:nvSpPr>
      <dsp:spPr>
        <a:xfrm rot="5400000">
          <a:off x="-278290" y="2328095"/>
          <a:ext cx="1238097"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D677D652-138D-4AD9-909F-0B2E00C77E7E}">
      <dsp:nvSpPr>
        <dsp:cNvPr id="0" name=""/>
        <dsp:cNvSpPr/>
      </dsp:nvSpPr>
      <dsp:spPr>
        <a:xfrm>
          <a:off x="3065" y="1532830"/>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Testing and validation</a:t>
          </a:r>
          <a:endParaRPr lang="en-IN" sz="1600" kern="1200" dirty="0"/>
        </a:p>
      </dsp:txBody>
      <dsp:txXfrm>
        <a:off x="32305" y="1562070"/>
        <a:ext cx="1605418" cy="939859"/>
      </dsp:txXfrm>
    </dsp:sp>
    <dsp:sp modelId="{F7FD68C7-3E3B-4A50-A747-4728A4398F3F}">
      <dsp:nvSpPr>
        <dsp:cNvPr id="0" name=""/>
        <dsp:cNvSpPr/>
      </dsp:nvSpPr>
      <dsp:spPr>
        <a:xfrm>
          <a:off x="345671" y="2952057"/>
          <a:ext cx="2203158"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B5D8140B-EDA7-4812-A0EB-AFB170EFEC16}">
      <dsp:nvSpPr>
        <dsp:cNvPr id="0" name=""/>
        <dsp:cNvSpPr/>
      </dsp:nvSpPr>
      <dsp:spPr>
        <a:xfrm>
          <a:off x="3065" y="2780754"/>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User training and </a:t>
          </a:r>
          <a:r>
            <a:rPr lang="en-US" sz="1600" kern="1200" dirty="0" err="1" smtClean="0"/>
            <a:t>suppport</a:t>
          </a:r>
          <a:endParaRPr lang="en-IN" sz="1600" kern="1200" dirty="0"/>
        </a:p>
      </dsp:txBody>
      <dsp:txXfrm>
        <a:off x="32305" y="2809994"/>
        <a:ext cx="1605418" cy="939859"/>
      </dsp:txXfrm>
    </dsp:sp>
    <dsp:sp modelId="{C6EBE6B7-0AA9-4A26-BA77-FE7FEAB133DD}">
      <dsp:nvSpPr>
        <dsp:cNvPr id="0" name=""/>
        <dsp:cNvSpPr/>
      </dsp:nvSpPr>
      <dsp:spPr>
        <a:xfrm rot="16200000">
          <a:off x="1934694" y="2328095"/>
          <a:ext cx="1238097"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D10CB39C-F13D-4CBF-89F9-2AB20DEE2230}">
      <dsp:nvSpPr>
        <dsp:cNvPr id="0" name=""/>
        <dsp:cNvSpPr/>
      </dsp:nvSpPr>
      <dsp:spPr>
        <a:xfrm>
          <a:off x="2216050" y="2780754"/>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Monitaring</a:t>
          </a:r>
          <a:r>
            <a:rPr lang="en-US" sz="1600" kern="1200" dirty="0" smtClean="0"/>
            <a:t> and </a:t>
          </a:r>
          <a:r>
            <a:rPr lang="en-US" sz="1600" kern="1200" dirty="0" err="1" smtClean="0"/>
            <a:t>maintainace</a:t>
          </a:r>
          <a:endParaRPr lang="en-IN" sz="1600" kern="1200" dirty="0"/>
        </a:p>
      </dsp:txBody>
      <dsp:txXfrm>
        <a:off x="2245290" y="2809994"/>
        <a:ext cx="1605418" cy="939859"/>
      </dsp:txXfrm>
    </dsp:sp>
    <dsp:sp modelId="{AE5A0516-A6DE-4EB4-A929-045A8C811210}">
      <dsp:nvSpPr>
        <dsp:cNvPr id="0" name=""/>
        <dsp:cNvSpPr/>
      </dsp:nvSpPr>
      <dsp:spPr>
        <a:xfrm rot="16200000">
          <a:off x="1934694" y="1080171"/>
          <a:ext cx="1238097"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955F22C8-EA26-4CA4-918B-D87EED0A2BDA}">
      <dsp:nvSpPr>
        <dsp:cNvPr id="0" name=""/>
        <dsp:cNvSpPr/>
      </dsp:nvSpPr>
      <dsp:spPr>
        <a:xfrm>
          <a:off x="2216050" y="1532830"/>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Integration and </a:t>
          </a:r>
          <a:r>
            <a:rPr lang="en-US" sz="1600" kern="1200" dirty="0" err="1" smtClean="0"/>
            <a:t>deployement</a:t>
          </a:r>
          <a:endParaRPr lang="en-IN" sz="1600" kern="1200" dirty="0"/>
        </a:p>
      </dsp:txBody>
      <dsp:txXfrm>
        <a:off x="2245290" y="1562070"/>
        <a:ext cx="1605418" cy="939859"/>
      </dsp:txXfrm>
    </dsp:sp>
    <dsp:sp modelId="{B4D339E9-766C-4278-80C1-D03FDC7BD41C}">
      <dsp:nvSpPr>
        <dsp:cNvPr id="0" name=""/>
        <dsp:cNvSpPr/>
      </dsp:nvSpPr>
      <dsp:spPr>
        <a:xfrm>
          <a:off x="2558656" y="456209"/>
          <a:ext cx="2203158"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E1911801-041B-4C8E-BBB9-87D984036C30}">
      <dsp:nvSpPr>
        <dsp:cNvPr id="0" name=""/>
        <dsp:cNvSpPr/>
      </dsp:nvSpPr>
      <dsp:spPr>
        <a:xfrm>
          <a:off x="2216050" y="284906"/>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Development environment setup</a:t>
          </a:r>
          <a:endParaRPr lang="en-IN" sz="1600" kern="1200" dirty="0"/>
        </a:p>
      </dsp:txBody>
      <dsp:txXfrm>
        <a:off x="2245290" y="314146"/>
        <a:ext cx="1605418" cy="939859"/>
      </dsp:txXfrm>
    </dsp:sp>
    <dsp:sp modelId="{29962768-F2C8-42A2-BF0D-16804FFBFCF3}">
      <dsp:nvSpPr>
        <dsp:cNvPr id="0" name=""/>
        <dsp:cNvSpPr/>
      </dsp:nvSpPr>
      <dsp:spPr>
        <a:xfrm rot="5400000">
          <a:off x="4147679" y="1080171"/>
          <a:ext cx="1238097"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0B4B4F5D-47FE-4977-B19B-30A439A3DF02}">
      <dsp:nvSpPr>
        <dsp:cNvPr id="0" name=""/>
        <dsp:cNvSpPr/>
      </dsp:nvSpPr>
      <dsp:spPr>
        <a:xfrm>
          <a:off x="4429035" y="284906"/>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Algorithm implementation</a:t>
          </a:r>
          <a:endParaRPr lang="en-IN" sz="1600" kern="1200" dirty="0"/>
        </a:p>
      </dsp:txBody>
      <dsp:txXfrm>
        <a:off x="4458275" y="314146"/>
        <a:ext cx="1605418" cy="939859"/>
      </dsp:txXfrm>
    </dsp:sp>
    <dsp:sp modelId="{A8614B84-602D-4CC8-94B4-BD5209C4788C}">
      <dsp:nvSpPr>
        <dsp:cNvPr id="0" name=""/>
        <dsp:cNvSpPr/>
      </dsp:nvSpPr>
      <dsp:spPr>
        <a:xfrm rot="5400000">
          <a:off x="4147679" y="2328095"/>
          <a:ext cx="1238097" cy="149750"/>
        </a:xfrm>
        <a:prstGeom prst="rect">
          <a:avLst/>
        </a:prstGeom>
        <a:gradFill rotWithShape="0">
          <a:gsLst>
            <a:gs pos="0">
              <a:schemeClr val="accent1">
                <a:tint val="60000"/>
                <a:hueOff val="0"/>
                <a:satOff val="0"/>
                <a:lumOff val="0"/>
                <a:alphaOff val="0"/>
                <a:tint val="70000"/>
                <a:satMod val="130000"/>
              </a:schemeClr>
            </a:gs>
            <a:gs pos="43000">
              <a:schemeClr val="accent1">
                <a:tint val="60000"/>
                <a:hueOff val="0"/>
                <a:satOff val="0"/>
                <a:lumOff val="0"/>
                <a:alphaOff val="0"/>
                <a:tint val="44000"/>
                <a:satMod val="165000"/>
              </a:schemeClr>
            </a:gs>
            <a:gs pos="93000">
              <a:schemeClr val="accent1">
                <a:tint val="60000"/>
                <a:hueOff val="0"/>
                <a:satOff val="0"/>
                <a:lumOff val="0"/>
                <a:alphaOff val="0"/>
                <a:tint val="15000"/>
                <a:satMod val="165000"/>
              </a:schemeClr>
            </a:gs>
            <a:gs pos="100000">
              <a:schemeClr val="accent1">
                <a:tint val="60000"/>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tint val="60000"/>
              <a:hueOff val="0"/>
              <a:satOff val="0"/>
              <a:lumOff val="0"/>
              <a:alphaOff val="0"/>
              <a:shade val="9000"/>
              <a:alpha val="48000"/>
              <a:satMod val="105000"/>
            </a:schemeClr>
          </a:outerShdw>
        </a:effectLst>
      </dsp:spPr>
      <dsp:style>
        <a:lnRef idx="0">
          <a:scrgbClr r="0" g="0" b="0"/>
        </a:lnRef>
        <a:fillRef idx="2">
          <a:scrgbClr r="0" g="0" b="0"/>
        </a:fillRef>
        <a:effectRef idx="1">
          <a:scrgbClr r="0" g="0" b="0"/>
        </a:effectRef>
        <a:fontRef idx="minor">
          <a:schemeClr val="dk1"/>
        </a:fontRef>
      </dsp:style>
    </dsp:sp>
    <dsp:sp modelId="{DEAF0408-F0D9-4A16-BAE4-D4EB2702FECB}">
      <dsp:nvSpPr>
        <dsp:cNvPr id="0" name=""/>
        <dsp:cNvSpPr/>
      </dsp:nvSpPr>
      <dsp:spPr>
        <a:xfrm>
          <a:off x="4429035" y="1532830"/>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Configuration and optimization</a:t>
          </a:r>
          <a:endParaRPr lang="en-IN" sz="1600" kern="1200" dirty="0"/>
        </a:p>
      </dsp:txBody>
      <dsp:txXfrm>
        <a:off x="4458275" y="1562070"/>
        <a:ext cx="1605418" cy="939859"/>
      </dsp:txXfrm>
    </dsp:sp>
    <dsp:sp modelId="{76E18AB3-D0F2-4E16-994A-EC32B6391CA0}">
      <dsp:nvSpPr>
        <dsp:cNvPr id="0" name=""/>
        <dsp:cNvSpPr/>
      </dsp:nvSpPr>
      <dsp:spPr>
        <a:xfrm>
          <a:off x="4429035" y="2780754"/>
          <a:ext cx="1663898" cy="998339"/>
        </a:xfrm>
        <a:prstGeom prst="roundRect">
          <a:avLst>
            <a:gd name="adj" fmla="val 10000"/>
          </a:avLst>
        </a:prstGeom>
        <a:gradFill rotWithShape="0">
          <a:gsLst>
            <a:gs pos="0">
              <a:schemeClr val="accent1">
                <a:hueOff val="0"/>
                <a:satOff val="0"/>
                <a:lumOff val="0"/>
                <a:alphaOff val="0"/>
                <a:tint val="70000"/>
                <a:satMod val="130000"/>
              </a:schemeClr>
            </a:gs>
            <a:gs pos="43000">
              <a:schemeClr val="accent1">
                <a:hueOff val="0"/>
                <a:satOff val="0"/>
                <a:lumOff val="0"/>
                <a:alphaOff val="0"/>
                <a:tint val="44000"/>
                <a:satMod val="165000"/>
              </a:schemeClr>
            </a:gs>
            <a:gs pos="93000">
              <a:schemeClr val="accent1">
                <a:hueOff val="0"/>
                <a:satOff val="0"/>
                <a:lumOff val="0"/>
                <a:alphaOff val="0"/>
                <a:tint val="15000"/>
                <a:satMod val="165000"/>
              </a:schemeClr>
            </a:gs>
            <a:gs pos="100000">
              <a:schemeClr val="accent1">
                <a:hueOff val="0"/>
                <a:satOff val="0"/>
                <a:lumOff val="0"/>
                <a:alphaOff val="0"/>
                <a:tint val="5000"/>
                <a:satMod val="2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alpha val="48000"/>
              <a:satMod val="105000"/>
            </a:scheme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solidFill>
                <a:srgbClr val="000099"/>
              </a:solidFill>
            </a:rPr>
            <a:t>ALGORITHM</a:t>
          </a:r>
        </a:p>
        <a:p>
          <a:pPr lvl="0" algn="ctr" defTabSz="711200">
            <a:lnSpc>
              <a:spcPct val="90000"/>
            </a:lnSpc>
            <a:spcBef>
              <a:spcPct val="0"/>
            </a:spcBef>
            <a:spcAft>
              <a:spcPct val="35000"/>
            </a:spcAft>
          </a:pPr>
          <a:r>
            <a:rPr lang="en-US" sz="1600" b="1" kern="1200" dirty="0" smtClean="0">
              <a:solidFill>
                <a:srgbClr val="000099"/>
              </a:solidFill>
            </a:rPr>
            <a:t>DEPLOYMENT</a:t>
          </a:r>
          <a:endParaRPr lang="en-IN" sz="1600" b="1" kern="1200" dirty="0">
            <a:solidFill>
              <a:srgbClr val="000099"/>
            </a:solidFill>
          </a:endParaRPr>
        </a:p>
      </dsp:txBody>
      <dsp:txXfrm>
        <a:off x="4458275" y="2809994"/>
        <a:ext cx="1605418" cy="9398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C13E60-52A7-4668-9788-B3EEB1491B4D}" type="datetimeFigureOut">
              <a:rPr lang="en-IN" smtClean="0"/>
              <a:t>08-04-2024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B0C7B5-B1CE-40A5-9316-5132916A9AE7}" type="slidenum">
              <a:rPr lang="en-IN" smtClean="0"/>
              <a:t>‹#›</a:t>
            </a:fld>
            <a:endParaRPr lang="en-IN"/>
          </a:p>
        </p:txBody>
      </p:sp>
    </p:spTree>
    <p:extLst>
      <p:ext uri="{BB962C8B-B14F-4D97-AF65-F5344CB8AC3E}">
        <p14:creationId xmlns:p14="http://schemas.microsoft.com/office/powerpoint/2010/main" val="380750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C3814D7-6E14-476D-8877-77E3A4B4F976}" type="datetimeFigureOut">
              <a:rPr lang="en-IN" smtClean="0"/>
              <a:t>08-04-2024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6F9F336-D644-4C13-B333-48F007A0D96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C3814D7-6E14-476D-8877-77E3A4B4F976}"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9F336-D644-4C13-B333-48F007A0D963}"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C3814D7-6E14-476D-8877-77E3A4B4F976}"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C3814D7-6E14-476D-8877-77E3A4B4F976}"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814D7-6E14-476D-8877-77E3A4B4F976}"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9F336-D644-4C13-B333-48F007A0D96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C3814D7-6E14-476D-8877-77E3A4B4F976}"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6F9F336-D644-4C13-B333-48F007A0D963}"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C3814D7-6E14-476D-8877-77E3A4B4F976}" type="datetimeFigureOut">
              <a:rPr lang="en-IN" smtClean="0"/>
              <a:t>08-04-2024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9F336-D644-4C13-B333-48F007A0D963}"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err="1" smtClean="0"/>
              <a:t>keyloggers</a:t>
            </a:r>
            <a:endParaRPr lang="en-IN" sz="9600" dirty="0"/>
          </a:p>
        </p:txBody>
      </p:sp>
      <p:sp>
        <p:nvSpPr>
          <p:cNvPr id="3" name="Subtitle 2"/>
          <p:cNvSpPr>
            <a:spLocks noGrp="1"/>
          </p:cNvSpPr>
          <p:nvPr>
            <p:ph type="subTitle" idx="1"/>
          </p:nvPr>
        </p:nvSpPr>
        <p:spPr>
          <a:xfrm>
            <a:off x="323528" y="4077072"/>
            <a:ext cx="8568952" cy="1368152"/>
          </a:xfrm>
        </p:spPr>
        <p:txBody>
          <a:bodyPr>
            <a:normAutofit lnSpcReduction="10000"/>
          </a:bodyPr>
          <a:lstStyle/>
          <a:p>
            <a:r>
              <a:rPr lang="en-US" dirty="0" smtClean="0"/>
              <a:t>Presented By,</a:t>
            </a:r>
          </a:p>
          <a:p>
            <a:r>
              <a:rPr lang="en-US" dirty="0" err="1" smtClean="0"/>
              <a:t>Hemalatha</a:t>
            </a:r>
            <a:r>
              <a:rPr lang="en-US" dirty="0" smtClean="0"/>
              <a:t> A ,</a:t>
            </a:r>
            <a:r>
              <a:rPr lang="en-US" dirty="0" smtClean="0"/>
              <a:t>BE(CSE)</a:t>
            </a:r>
            <a:endParaRPr lang="en-US" dirty="0" smtClean="0"/>
          </a:p>
          <a:p>
            <a:r>
              <a:rPr lang="en-US" dirty="0" err="1" smtClean="0"/>
              <a:t>Priyadarshini</a:t>
            </a:r>
            <a:r>
              <a:rPr lang="en-US" dirty="0" smtClean="0"/>
              <a:t> Engineering College.</a:t>
            </a:r>
            <a:endParaRPr lang="en-IN" dirty="0"/>
          </a:p>
        </p:txBody>
      </p:sp>
    </p:spTree>
    <p:extLst>
      <p:ext uri="{BB962C8B-B14F-4D97-AF65-F5344CB8AC3E}">
        <p14:creationId xmlns:p14="http://schemas.microsoft.com/office/powerpoint/2010/main" val="4133365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692696"/>
            <a:ext cx="7467600" cy="5997280"/>
          </a:xfrm>
        </p:spPr>
        <p:txBody>
          <a:bodyPr>
            <a:normAutofit/>
          </a:bodyPr>
          <a:lstStyle/>
          <a:p>
            <a:pPr marL="0" indent="0">
              <a:buNone/>
            </a:pPr>
            <a:r>
              <a:rPr lang="en-US" b="1" dirty="0" smtClean="0"/>
              <a:t> </a:t>
            </a:r>
            <a:r>
              <a:rPr lang="en-US" b="1" dirty="0">
                <a:solidFill>
                  <a:srgbClr val="0070C0"/>
                </a:solidFill>
                <a:latin typeface="Bodoni MT" pitchFamily="18" charset="0"/>
              </a:rPr>
              <a:t>Documentation and Deployment:</a:t>
            </a:r>
          </a:p>
          <a:p>
            <a:r>
              <a:rPr lang="en-US" sz="1800" dirty="0">
                <a:solidFill>
                  <a:schemeClr val="dk1"/>
                </a:solidFill>
                <a:latin typeface="Bodoni MT" pitchFamily="18" charset="0"/>
              </a:rPr>
              <a:t>Prepare comprehensive documentation, including user manuals, installation guides, and technical specifications.</a:t>
            </a:r>
          </a:p>
          <a:p>
            <a:r>
              <a:rPr lang="en-US" sz="1800" dirty="0">
                <a:solidFill>
                  <a:schemeClr val="dk1"/>
                </a:solidFill>
                <a:latin typeface="Bodoni MT" pitchFamily="18" charset="0"/>
              </a:rPr>
              <a:t>Plan the deployment strategy, considering factors such as compatibility with existing systems, user training requirements, and deployment logistics.</a:t>
            </a:r>
          </a:p>
          <a:p>
            <a:r>
              <a:rPr lang="en-US" sz="1800" dirty="0">
                <a:solidFill>
                  <a:schemeClr val="dk1"/>
                </a:solidFill>
                <a:latin typeface="Bodoni MT" pitchFamily="18" charset="0"/>
              </a:rPr>
              <a:t>Deploy the keylogger detection and prevention system in production environments, ensuring proper configuration and integration with other security solutions.</a:t>
            </a:r>
          </a:p>
          <a:p>
            <a:r>
              <a:rPr lang="en-US" sz="1800" dirty="0">
                <a:solidFill>
                  <a:schemeClr val="dk1"/>
                </a:solidFill>
                <a:latin typeface="Bodoni MT" pitchFamily="18" charset="0"/>
              </a:rPr>
              <a:t>Provide ongoing support, maintenance, and updates to address emerging threats and maintain system effectiveness over time</a:t>
            </a:r>
            <a:r>
              <a:rPr lang="en-US" sz="1800" dirty="0" smtClean="0">
                <a:solidFill>
                  <a:schemeClr val="dk1"/>
                </a:solidFill>
                <a:latin typeface="Bodoni MT" pitchFamily="18" charset="0"/>
              </a:rPr>
              <a:t>.</a:t>
            </a:r>
          </a:p>
          <a:p>
            <a:pPr marL="0" indent="0">
              <a:buNone/>
            </a:pPr>
            <a:r>
              <a:rPr lang="en-US" b="1" dirty="0">
                <a:solidFill>
                  <a:srgbClr val="0070C0"/>
                </a:solidFill>
                <a:latin typeface="Bodoni MT" pitchFamily="18" charset="0"/>
              </a:rPr>
              <a:t>Monitoring and Improvement:</a:t>
            </a:r>
          </a:p>
          <a:p>
            <a:r>
              <a:rPr lang="en-US" sz="1800" dirty="0">
                <a:solidFill>
                  <a:schemeClr val="dk1"/>
                </a:solidFill>
                <a:latin typeface="Bodoni MT" pitchFamily="18" charset="0"/>
              </a:rPr>
              <a:t>Implement mechanisms for monitoring system performance and detecting anomalies or security incidents.</a:t>
            </a:r>
          </a:p>
          <a:p>
            <a:r>
              <a:rPr lang="en-US" sz="1800" dirty="0">
                <a:solidFill>
                  <a:schemeClr val="dk1"/>
                </a:solidFill>
                <a:latin typeface="Bodoni MT" pitchFamily="18" charset="0"/>
              </a:rPr>
              <a:t>Continuously update the system to address new threats, vulnerabilities, and user feedback.</a:t>
            </a:r>
          </a:p>
          <a:p>
            <a:r>
              <a:rPr lang="en-US" sz="1800" dirty="0">
                <a:solidFill>
                  <a:schemeClr val="dk1"/>
                </a:solidFill>
                <a:latin typeface="Bodoni MT" pitchFamily="18" charset="0"/>
              </a:rPr>
              <a:t>Stay informed about advancements in keylogger techniques and security technologies to proactively adapt the system to evolving threats.</a:t>
            </a:r>
          </a:p>
          <a:p>
            <a:endParaRPr lang="en-US" sz="1800" dirty="0">
              <a:solidFill>
                <a:schemeClr val="dk1"/>
              </a:solidFill>
              <a:latin typeface="Bodoni MT" pitchFamily="18" charset="0"/>
            </a:endParaRP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3532830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47727083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508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ALGORITHM DEPLOYEMENT</a:t>
            </a:r>
            <a:endParaRPr lang="en-IN" dirty="0"/>
          </a:p>
        </p:txBody>
      </p:sp>
      <p:sp>
        <p:nvSpPr>
          <p:cNvPr id="3" name="Content Placeholder 2"/>
          <p:cNvSpPr>
            <a:spLocks noGrp="1"/>
          </p:cNvSpPr>
          <p:nvPr>
            <p:ph idx="1"/>
          </p:nvPr>
        </p:nvSpPr>
        <p:spPr>
          <a:xfrm>
            <a:off x="611560" y="1988840"/>
            <a:ext cx="7467600" cy="4513712"/>
          </a:xfrm>
        </p:spPr>
        <p:txBody>
          <a:bodyPr>
            <a:normAutofit/>
          </a:bodyPr>
          <a:lstStyle/>
          <a:p>
            <a:pPr marL="0" indent="0">
              <a:buNone/>
            </a:pPr>
            <a:r>
              <a:rPr lang="en-US" b="1" dirty="0">
                <a:solidFill>
                  <a:srgbClr val="0070C0"/>
                </a:solidFill>
                <a:latin typeface="Bodoni MT" pitchFamily="18" charset="0"/>
              </a:rPr>
              <a:t>Algorithm Selection</a:t>
            </a:r>
            <a:r>
              <a:rPr lang="en-US" b="1" dirty="0" smtClean="0">
                <a:solidFill>
                  <a:srgbClr val="0070C0"/>
                </a:solidFill>
                <a:latin typeface="Bodoni MT" pitchFamily="18" charset="0"/>
              </a:rPr>
              <a:t>:</a:t>
            </a:r>
          </a:p>
          <a:p>
            <a:pPr marL="0" indent="0">
              <a:buNone/>
            </a:pPr>
            <a:endParaRPr lang="en-US" b="1" dirty="0">
              <a:solidFill>
                <a:srgbClr val="0070C0"/>
              </a:solidFill>
              <a:latin typeface="Bodoni MT" pitchFamily="18" charset="0"/>
            </a:endParaRPr>
          </a:p>
          <a:p>
            <a:pPr marL="274320" lvl="1">
              <a:spcBef>
                <a:spcPts val="600"/>
              </a:spcBef>
              <a:buSzPct val="70000"/>
              <a:buFont typeface="Wingdings"/>
              <a:buChar char=""/>
            </a:pPr>
            <a:r>
              <a:rPr lang="en-US" sz="1800" dirty="0">
                <a:solidFill>
                  <a:schemeClr val="dk1"/>
                </a:solidFill>
                <a:latin typeface="Bodoni MT" pitchFamily="18" charset="0"/>
              </a:rPr>
              <a:t>Choose a keylogger detection algorithm based on its accuracy, efficiency, and suitability for the target environment (e.g., desktop, mobile).</a:t>
            </a:r>
          </a:p>
          <a:p>
            <a:pPr marL="274320" lvl="1">
              <a:spcBef>
                <a:spcPts val="600"/>
              </a:spcBef>
              <a:buSzPct val="70000"/>
              <a:buFont typeface="Wingdings"/>
              <a:buChar char=""/>
            </a:pPr>
            <a:r>
              <a:rPr lang="en-US" sz="1800" dirty="0">
                <a:solidFill>
                  <a:schemeClr val="dk1"/>
                </a:solidFill>
                <a:latin typeface="Bodoni MT" pitchFamily="18" charset="0"/>
              </a:rPr>
              <a:t>Consider factors such as real-time detection capabilities, resistance to evasion techniques, and compatibility with existing software and hardware configurations.</a:t>
            </a:r>
          </a:p>
          <a:p>
            <a:r>
              <a:rPr lang="en-US" sz="1800" dirty="0">
                <a:solidFill>
                  <a:schemeClr val="dk1"/>
                </a:solidFill>
                <a:latin typeface="Bodoni MT" pitchFamily="18" charset="0"/>
              </a:rPr>
              <a:t>Integration Planning:</a:t>
            </a:r>
          </a:p>
          <a:p>
            <a:pPr marL="274320" lvl="1">
              <a:spcBef>
                <a:spcPts val="600"/>
              </a:spcBef>
              <a:buSzPct val="70000"/>
              <a:buFont typeface="Wingdings"/>
              <a:buChar char=""/>
            </a:pPr>
            <a:r>
              <a:rPr lang="en-US" sz="1800" dirty="0">
                <a:solidFill>
                  <a:schemeClr val="dk1"/>
                </a:solidFill>
                <a:latin typeface="Bodoni MT" pitchFamily="18" charset="0"/>
              </a:rPr>
              <a:t>Assess the integration points within the target system or application where the keylogger detection algorithm will be deployed.</a:t>
            </a:r>
          </a:p>
          <a:p>
            <a:pPr marL="274320" lvl="1">
              <a:spcBef>
                <a:spcPts val="600"/>
              </a:spcBef>
              <a:buSzPct val="70000"/>
              <a:buFont typeface="Wingdings"/>
              <a:buChar char=""/>
            </a:pPr>
            <a:r>
              <a:rPr lang="en-US" sz="1800" dirty="0">
                <a:solidFill>
                  <a:schemeClr val="dk1"/>
                </a:solidFill>
                <a:latin typeface="Bodoni MT" pitchFamily="18" charset="0"/>
              </a:rPr>
              <a:t>Determine how the algorithm will interact with other components, such as input handlers, security modules, or logging mechanisms.</a:t>
            </a:r>
          </a:p>
          <a:p>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115534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620688"/>
            <a:ext cx="7467600" cy="6069288"/>
          </a:xfrm>
        </p:spPr>
        <p:txBody>
          <a:bodyPr>
            <a:normAutofit fontScale="92500"/>
          </a:bodyPr>
          <a:lstStyle/>
          <a:p>
            <a:pPr marL="0" indent="0">
              <a:buNone/>
            </a:pPr>
            <a:r>
              <a:rPr lang="en-US" sz="2600" b="1" dirty="0">
                <a:solidFill>
                  <a:srgbClr val="0070C0"/>
                </a:solidFill>
                <a:latin typeface="Bodoni MT" pitchFamily="18" charset="0"/>
              </a:rPr>
              <a:t>Development Environment Setup:</a:t>
            </a:r>
          </a:p>
          <a:p>
            <a:r>
              <a:rPr lang="en-US" sz="2100" dirty="0">
                <a:solidFill>
                  <a:schemeClr val="dk1"/>
                </a:solidFill>
                <a:latin typeface="Bodoni MT" pitchFamily="18" charset="0"/>
              </a:rPr>
              <a:t>Set up the development environment with the necessary tools, libraries, and dependencies required for implementing and testing the algorithm.</a:t>
            </a:r>
          </a:p>
          <a:p>
            <a:r>
              <a:rPr lang="en-US" sz="2100" dirty="0">
                <a:solidFill>
                  <a:schemeClr val="dk1"/>
                </a:solidFill>
                <a:latin typeface="Bodoni MT" pitchFamily="18" charset="0"/>
              </a:rPr>
              <a:t>Ensure compatibility with the target platform(s) and programming languages used in the deployment environment.</a:t>
            </a:r>
          </a:p>
          <a:p>
            <a:pPr marL="0" indent="0">
              <a:buNone/>
            </a:pPr>
            <a:r>
              <a:rPr lang="en-US" sz="2600" b="1" dirty="0">
                <a:solidFill>
                  <a:srgbClr val="0070C0"/>
                </a:solidFill>
                <a:latin typeface="Bodoni MT" pitchFamily="18" charset="0"/>
              </a:rPr>
              <a:t>Algorithm Implementation:</a:t>
            </a:r>
          </a:p>
          <a:p>
            <a:r>
              <a:rPr lang="en-US" sz="2100" dirty="0">
                <a:solidFill>
                  <a:schemeClr val="dk1"/>
                </a:solidFill>
                <a:latin typeface="Bodoni MT" pitchFamily="18" charset="0"/>
              </a:rPr>
              <a:t>Translate the keylogger detection algorithm into code, following best practices for software development, including modularity, readability, and maintainability.</a:t>
            </a:r>
          </a:p>
          <a:p>
            <a:r>
              <a:rPr lang="en-US" sz="2100" dirty="0">
                <a:solidFill>
                  <a:schemeClr val="dk1"/>
                </a:solidFill>
                <a:latin typeface="Bodoni MT" pitchFamily="18" charset="0"/>
              </a:rPr>
              <a:t>Implement any auxiliary functions or data structures needed to support the algorithm's operation, such as data preprocessing, feature extraction, or model training.</a:t>
            </a:r>
          </a:p>
          <a:p>
            <a:pPr marL="0" indent="0">
              <a:buNone/>
            </a:pPr>
            <a:r>
              <a:rPr lang="en-US" sz="2600" b="1" dirty="0">
                <a:solidFill>
                  <a:srgbClr val="0070C0"/>
                </a:solidFill>
                <a:latin typeface="Bodoni MT" pitchFamily="18" charset="0"/>
              </a:rPr>
              <a:t>Testing and Validation:</a:t>
            </a:r>
          </a:p>
          <a:p>
            <a:r>
              <a:rPr lang="en-US" sz="2100" dirty="0">
                <a:solidFill>
                  <a:schemeClr val="dk1"/>
                </a:solidFill>
                <a:latin typeface="Bodoni MT" pitchFamily="18" charset="0"/>
              </a:rPr>
              <a:t>Conduct thorough testing to validate the correctness and effectiveness of the implemented algorithm.</a:t>
            </a:r>
          </a:p>
          <a:p>
            <a:r>
              <a:rPr lang="en-US" sz="2100" dirty="0">
                <a:solidFill>
                  <a:schemeClr val="dk1"/>
                </a:solidFill>
                <a:latin typeface="Bodoni MT" pitchFamily="18" charset="0"/>
              </a:rPr>
              <a:t>Create test cases that cover a range of scenarios, including normal keyboard input, simulated keylogger activity, and edge cases.</a:t>
            </a:r>
          </a:p>
          <a:p>
            <a:endParaRPr lang="en-IN" dirty="0"/>
          </a:p>
        </p:txBody>
      </p:sp>
    </p:spTree>
    <p:extLst>
      <p:ext uri="{BB962C8B-B14F-4D97-AF65-F5344CB8AC3E}">
        <p14:creationId xmlns:p14="http://schemas.microsoft.com/office/powerpoint/2010/main" val="340878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692696"/>
            <a:ext cx="7611616" cy="6079504"/>
          </a:xfrm>
        </p:spPr>
        <p:txBody>
          <a:bodyPr>
            <a:normAutofit/>
          </a:bodyPr>
          <a:lstStyle/>
          <a:p>
            <a:pPr marL="0" indent="0">
              <a:buNone/>
            </a:pPr>
            <a:r>
              <a:rPr lang="en-US" b="1" dirty="0">
                <a:solidFill>
                  <a:srgbClr val="0070C0"/>
                </a:solidFill>
                <a:latin typeface="Bodoni MT" pitchFamily="18" charset="0"/>
              </a:rPr>
              <a:t>Integration and Deployment:</a:t>
            </a:r>
          </a:p>
          <a:p>
            <a:r>
              <a:rPr lang="en-US" sz="1900" dirty="0">
                <a:solidFill>
                  <a:schemeClr val="dk1"/>
                </a:solidFill>
                <a:latin typeface="Bodoni MT" pitchFamily="18" charset="0"/>
              </a:rPr>
              <a:t>Integrate the algorithm into the target system or application, adhering to the planned integration points and interface specifications.</a:t>
            </a:r>
          </a:p>
          <a:p>
            <a:r>
              <a:rPr lang="en-US" sz="1900" dirty="0">
                <a:solidFill>
                  <a:schemeClr val="dk1"/>
                </a:solidFill>
                <a:latin typeface="Bodoni MT" pitchFamily="18" charset="0"/>
              </a:rPr>
              <a:t>Ensure proper error handling, logging, and reporting mechanisms are in place to facilitate monitoring and troubleshooting during deployment.</a:t>
            </a:r>
          </a:p>
          <a:p>
            <a:r>
              <a:rPr lang="en-US" sz="1900" dirty="0">
                <a:solidFill>
                  <a:schemeClr val="dk1"/>
                </a:solidFill>
                <a:latin typeface="Bodoni MT" pitchFamily="18" charset="0"/>
              </a:rPr>
              <a:t>Conduct integration testing to verify the algorithm's interoperability with other system components and its overall impact on system performance and behavior.</a:t>
            </a:r>
          </a:p>
          <a:p>
            <a:pPr marL="0" indent="0">
              <a:buNone/>
            </a:pPr>
            <a:r>
              <a:rPr lang="en-US" b="1" dirty="0">
                <a:solidFill>
                  <a:srgbClr val="0070C0"/>
                </a:solidFill>
                <a:latin typeface="Bodoni MT" pitchFamily="18" charset="0"/>
              </a:rPr>
              <a:t>Configuration and Optimization:</a:t>
            </a:r>
          </a:p>
          <a:p>
            <a:r>
              <a:rPr lang="en-US" sz="1900" dirty="0">
                <a:solidFill>
                  <a:schemeClr val="dk1"/>
                </a:solidFill>
                <a:latin typeface="Bodoni MT" pitchFamily="18" charset="0"/>
              </a:rPr>
              <a:t>Fine-tune the algorithm's parameters and configurations based on deployment-specific requirements and feedback from testing.</a:t>
            </a:r>
          </a:p>
          <a:p>
            <a:r>
              <a:rPr lang="en-US" sz="1900" dirty="0">
                <a:solidFill>
                  <a:schemeClr val="dk1"/>
                </a:solidFill>
                <a:latin typeface="Bodoni MT" pitchFamily="18" charset="0"/>
              </a:rPr>
              <a:t>Optimize performance considerations such as memory usage, processing speed, and scalability to ensure efficient operation in production environments.</a:t>
            </a:r>
          </a:p>
          <a:p>
            <a:endParaRPr lang="en-IN" dirty="0"/>
          </a:p>
        </p:txBody>
      </p:sp>
    </p:spTree>
    <p:extLst>
      <p:ext uri="{BB962C8B-B14F-4D97-AF65-F5344CB8AC3E}">
        <p14:creationId xmlns:p14="http://schemas.microsoft.com/office/powerpoint/2010/main" val="560815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908720"/>
            <a:ext cx="7467600" cy="5709248"/>
          </a:xfrm>
        </p:spPr>
        <p:txBody>
          <a:bodyPr>
            <a:normAutofit/>
          </a:bodyPr>
          <a:lstStyle/>
          <a:p>
            <a:pPr marL="0" indent="0">
              <a:buNone/>
            </a:pPr>
            <a:r>
              <a:rPr lang="en-US" b="1" dirty="0">
                <a:solidFill>
                  <a:srgbClr val="0070C0"/>
                </a:solidFill>
                <a:latin typeface="Bodoni MT" pitchFamily="18" charset="0"/>
              </a:rPr>
              <a:t>User Training and Support:</a:t>
            </a:r>
          </a:p>
          <a:p>
            <a:pPr marL="274320" lvl="1">
              <a:spcBef>
                <a:spcPts val="600"/>
              </a:spcBef>
              <a:buSzPct val="70000"/>
              <a:buFont typeface="Wingdings"/>
              <a:buChar char=""/>
            </a:pPr>
            <a:r>
              <a:rPr lang="en-US" sz="1800" dirty="0">
                <a:solidFill>
                  <a:schemeClr val="dk1"/>
                </a:solidFill>
                <a:latin typeface="Bodoni MT" pitchFamily="18" charset="0"/>
              </a:rPr>
              <a:t>Provide user training and documentation to educate system administrators and end-users about the keylogger detection capabilities and best practices for utilizing the deployed algorithm.</a:t>
            </a:r>
          </a:p>
          <a:p>
            <a:pPr marL="274320" lvl="1">
              <a:spcBef>
                <a:spcPts val="600"/>
              </a:spcBef>
              <a:buSzPct val="70000"/>
              <a:buFont typeface="Wingdings"/>
              <a:buChar char=""/>
            </a:pPr>
            <a:r>
              <a:rPr lang="en-US" sz="1800" dirty="0">
                <a:solidFill>
                  <a:schemeClr val="dk1"/>
                </a:solidFill>
                <a:latin typeface="Bodoni MT" pitchFamily="18" charset="0"/>
              </a:rPr>
              <a:t>Offer technical support and assistance to address any issues or questions related to the algorithm's operation or integration within the system.</a:t>
            </a:r>
          </a:p>
          <a:p>
            <a:pPr marL="274320" lvl="1">
              <a:spcBef>
                <a:spcPts val="600"/>
              </a:spcBef>
              <a:buSzPct val="70000"/>
              <a:buFont typeface="Wingdings"/>
              <a:buChar char=""/>
            </a:pPr>
            <a:endParaRPr lang="en-US" sz="1800" dirty="0">
              <a:solidFill>
                <a:schemeClr val="dk1"/>
              </a:solidFill>
              <a:latin typeface="Bodoni MT" pitchFamily="18" charset="0"/>
            </a:endParaRPr>
          </a:p>
          <a:p>
            <a:pPr marL="0" lvl="1" indent="0">
              <a:spcBef>
                <a:spcPts val="600"/>
              </a:spcBef>
              <a:buSzPct val="70000"/>
              <a:buNone/>
            </a:pPr>
            <a:r>
              <a:rPr lang="en-US" sz="2400" b="1" dirty="0">
                <a:solidFill>
                  <a:srgbClr val="0070C0"/>
                </a:solidFill>
                <a:latin typeface="Bodoni MT" pitchFamily="18" charset="0"/>
              </a:rPr>
              <a:t>Monitoring and Maintenance:</a:t>
            </a:r>
          </a:p>
          <a:p>
            <a:pPr marL="274320" lvl="1">
              <a:spcBef>
                <a:spcPts val="600"/>
              </a:spcBef>
              <a:buSzPct val="70000"/>
              <a:buFont typeface="Wingdings"/>
              <a:buChar char=""/>
            </a:pPr>
            <a:r>
              <a:rPr lang="en-US" sz="1800" dirty="0">
                <a:solidFill>
                  <a:schemeClr val="dk1"/>
                </a:solidFill>
                <a:latin typeface="Bodoni MT" pitchFamily="18" charset="0"/>
              </a:rPr>
              <a:t>Implement monitoring mechanisms to track the algorithm's performance and detect any anomalies or degradation in detection accuracy over time.</a:t>
            </a:r>
          </a:p>
          <a:p>
            <a:pPr marL="274320" lvl="1">
              <a:spcBef>
                <a:spcPts val="600"/>
              </a:spcBef>
              <a:buSzPct val="70000"/>
              <a:buFont typeface="Wingdings"/>
              <a:buChar char=""/>
            </a:pPr>
            <a:r>
              <a:rPr lang="en-US" sz="1800" dirty="0">
                <a:solidFill>
                  <a:schemeClr val="dk1"/>
                </a:solidFill>
                <a:latin typeface="Bodoni MT" pitchFamily="18" charset="0"/>
              </a:rPr>
              <a:t>Establish procedures for periodic maintenance, updates, and improvements to address emerging threats, software vulnerabilities, and changes in system requirements.</a:t>
            </a:r>
          </a:p>
          <a:p>
            <a:pPr marL="274320" lvl="1">
              <a:spcBef>
                <a:spcPts val="600"/>
              </a:spcBef>
              <a:buSzPct val="70000"/>
              <a:buFont typeface="Wingdings"/>
              <a:buChar char=""/>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284134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86451987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391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1143000"/>
          </a:xfrm>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b="1" dirty="0" smtClean="0"/>
              <a:t>RESULT</a:t>
            </a:r>
            <a:endParaRPr lang="en-IN" b="1" dirty="0"/>
          </a:p>
        </p:txBody>
      </p:sp>
      <p:sp>
        <p:nvSpPr>
          <p:cNvPr id="3" name="Content Placeholder 2"/>
          <p:cNvSpPr>
            <a:spLocks noGrp="1"/>
          </p:cNvSpPr>
          <p:nvPr>
            <p:ph idx="1"/>
          </p:nvPr>
        </p:nvSpPr>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   Thus the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program in python was implemented by </a:t>
            </a:r>
            <a:r>
              <a:rPr lang="en-US" sz="1800" dirty="0" err="1">
                <a:solidFill>
                  <a:schemeClr val="dk1"/>
                </a:solidFill>
                <a:latin typeface="Bodoni MT" pitchFamily="18" charset="0"/>
              </a:rPr>
              <a:t>jupyter</a:t>
            </a:r>
            <a:r>
              <a:rPr lang="en-US" sz="1800" dirty="0">
                <a:solidFill>
                  <a:schemeClr val="dk1"/>
                </a:solidFill>
                <a:latin typeface="Bodoni MT" pitchFamily="18" charset="0"/>
              </a:rPr>
              <a:t> notebook. And the output screen was in the chrome page has been executed successfully.</a:t>
            </a:r>
            <a:endParaRPr lang="en-IN" sz="1800" dirty="0">
              <a:solidFill>
                <a:schemeClr val="dk1"/>
              </a:solidFill>
              <a:latin typeface="Bodoni MT" pitchFamily="18" charset="0"/>
            </a:endParaRPr>
          </a:p>
        </p:txBody>
      </p:sp>
    </p:spTree>
    <p:extLst>
      <p:ext uri="{BB962C8B-B14F-4D97-AF65-F5344CB8AC3E}">
        <p14:creationId xmlns:p14="http://schemas.microsoft.com/office/powerpoint/2010/main" val="90297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7467600" cy="1143000"/>
          </a:xfrm>
        </p:spPr>
        <p:txBody>
          <a:bodyPr>
            <a:normAutofit/>
          </a:bodyPr>
          <a:lstStyle/>
          <a:p>
            <a:r>
              <a:rPr lang="en-US" b="1" dirty="0" smtClean="0"/>
              <a:t>Output for keylogger text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988840"/>
            <a:ext cx="7238999" cy="4069949"/>
          </a:xfrm>
          <a:prstGeom prst="rect">
            <a:avLst/>
          </a:prstGeom>
        </p:spPr>
      </p:pic>
    </p:spTree>
    <p:extLst>
      <p:ext uri="{BB962C8B-B14F-4D97-AF65-F5344CB8AC3E}">
        <p14:creationId xmlns:p14="http://schemas.microsoft.com/office/powerpoint/2010/main" val="187300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Output for keylogger </a:t>
            </a:r>
            <a:r>
              <a:rPr lang="en-US" b="1" dirty="0" err="1" smtClean="0"/>
              <a:t>json</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373" y="1935163"/>
            <a:ext cx="7807253" cy="4389436"/>
          </a:xfrm>
          <a:prstGeom prst="rect">
            <a:avLst/>
          </a:prstGeom>
        </p:spPr>
      </p:pic>
    </p:spTree>
    <p:extLst>
      <p:ext uri="{BB962C8B-B14F-4D97-AF65-F5344CB8AC3E}">
        <p14:creationId xmlns:p14="http://schemas.microsoft.com/office/powerpoint/2010/main" val="4047134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style>
          <a:lnRef idx="2">
            <a:schemeClr val="accent1"/>
          </a:lnRef>
          <a:fillRef idx="1">
            <a:schemeClr val="lt1"/>
          </a:fillRef>
          <a:effectRef idx="0">
            <a:schemeClr val="accent1"/>
          </a:effectRef>
          <a:fontRef idx="minor">
            <a:schemeClr val="dk1"/>
          </a:fontRef>
        </p:style>
        <p:txBody>
          <a:bodyPr/>
          <a:lstStyle/>
          <a:p>
            <a:r>
              <a:rPr lang="en-US" b="1" dirty="0" smtClean="0"/>
              <a:t>OUTLINE</a:t>
            </a:r>
            <a:endParaRPr lang="en-IN" b="1" dirty="0"/>
          </a:p>
        </p:txBody>
      </p:sp>
      <p:sp>
        <p:nvSpPr>
          <p:cNvPr id="3" name="Content Placeholder 2"/>
          <p:cNvSpPr>
            <a:spLocks noGrp="1"/>
          </p:cNvSpPr>
          <p:nvPr>
            <p:ph idx="1"/>
          </p:nvPr>
        </p:nvSpPr>
        <p:spPr>
          <a:xfrm>
            <a:off x="611560" y="1484784"/>
            <a:ext cx="7467600" cy="4873752"/>
          </a:xfrm>
          <a:ln>
            <a:solidFill>
              <a:schemeClr val="bg2">
                <a:lumMod val="10000"/>
              </a:schemeClr>
            </a:solidFill>
          </a:ln>
        </p:spPr>
        <p:style>
          <a:lnRef idx="1">
            <a:schemeClr val="accent1"/>
          </a:lnRef>
          <a:fillRef idx="2">
            <a:schemeClr val="accent1"/>
          </a:fillRef>
          <a:effectRef idx="1">
            <a:schemeClr val="accent1"/>
          </a:effectRef>
          <a:fontRef idx="minor">
            <a:schemeClr val="dk1"/>
          </a:fontRef>
        </p:style>
        <p:txBody>
          <a:bodyPr/>
          <a:lstStyle/>
          <a:p>
            <a:pPr marL="305435" indent="-305435"/>
            <a:r>
              <a:rPr lang="en-US" b="1" dirty="0" smtClean="0">
                <a:latin typeface="Bahnschrift Light SemiCondensed" pitchFamily="34" charset="0"/>
                <a:ea typeface="+mn-lt"/>
                <a:cs typeface="Arial"/>
              </a:rPr>
              <a:t>Problem Statement </a:t>
            </a:r>
            <a:endParaRPr lang="en-US" dirty="0" smtClean="0">
              <a:latin typeface="Bahnschrift Light SemiCondensed" pitchFamily="34" charset="0"/>
              <a:cs typeface="Arial"/>
            </a:endParaRPr>
          </a:p>
          <a:p>
            <a:pPr marL="305435" indent="-305435"/>
            <a:r>
              <a:rPr lang="en-US" b="1" dirty="0" smtClean="0">
                <a:latin typeface="Bahnschrift Light SemiCondensed" pitchFamily="34" charset="0"/>
                <a:ea typeface="+mn-lt"/>
                <a:cs typeface="Arial"/>
              </a:rPr>
              <a:t>Proposed </a:t>
            </a:r>
            <a:r>
              <a:rPr lang="en-US" b="1" dirty="0">
                <a:latin typeface="Bahnschrift Light SemiCondensed" pitchFamily="34" charset="0"/>
                <a:ea typeface="+mn-lt"/>
                <a:cs typeface="Arial"/>
              </a:rPr>
              <a:t>System/Solution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Calibri"/>
              </a:rPr>
              <a:t>System </a:t>
            </a:r>
            <a:r>
              <a:rPr lang="en-US" b="1" dirty="0">
                <a:latin typeface="Bahnschrift Light SemiCondensed" pitchFamily="34" charset="0"/>
                <a:ea typeface="+mn-lt"/>
                <a:cs typeface="+mn-lt"/>
              </a:rPr>
              <a:t>Development Approach </a:t>
            </a:r>
            <a:r>
              <a:rPr lang="en-US" dirty="0">
                <a:latin typeface="Bahnschrift Light SemiCondensed" pitchFamily="34" charset="0"/>
                <a:ea typeface="+mn-lt"/>
                <a:cs typeface="+mn-lt"/>
              </a:rPr>
              <a:t> </a:t>
            </a:r>
          </a:p>
          <a:p>
            <a:pPr marL="305435" indent="-305435"/>
            <a:r>
              <a:rPr lang="en-US" b="1" dirty="0">
                <a:latin typeface="Bahnschrift Light SemiCondensed" pitchFamily="34" charset="0"/>
                <a:ea typeface="+mn-lt"/>
                <a:cs typeface="+mn-lt"/>
              </a:rPr>
              <a:t>Algorithm &amp; Deployment  </a:t>
            </a:r>
            <a:endParaRPr lang="en-US" dirty="0">
              <a:latin typeface="Bahnschrift Light SemiCondensed" pitchFamily="34" charset="0"/>
              <a:cs typeface="Calibri"/>
            </a:endParaRPr>
          </a:p>
          <a:p>
            <a:pPr marL="305435" indent="-305435"/>
            <a:r>
              <a:rPr lang="en-US" b="1" dirty="0">
                <a:latin typeface="Bahnschrift Light SemiCondensed" pitchFamily="34" charset="0"/>
                <a:ea typeface="+mn-lt"/>
                <a:cs typeface="Arial"/>
              </a:rPr>
              <a:t>Result (Output Image)</a:t>
            </a:r>
          </a:p>
          <a:p>
            <a:pPr marL="305435" indent="-305435"/>
            <a:r>
              <a:rPr lang="en-US" b="1" dirty="0">
                <a:latin typeface="Bahnschrift Light SemiCondensed" pitchFamily="34" charset="0"/>
                <a:ea typeface="+mn-lt"/>
                <a:cs typeface="Arial"/>
              </a:rPr>
              <a:t>Conclusion</a:t>
            </a:r>
            <a:endParaRPr lang="en-US" dirty="0">
              <a:latin typeface="Bahnschrift Light SemiCondensed" pitchFamily="34" charset="0"/>
              <a:cs typeface="Arial"/>
            </a:endParaRPr>
          </a:p>
          <a:p>
            <a:pPr marL="305435" indent="-305435"/>
            <a:r>
              <a:rPr lang="en-US" b="1" dirty="0">
                <a:latin typeface="Bahnschrift Light SemiCondensed" pitchFamily="34" charset="0"/>
                <a:ea typeface="+mn-lt"/>
                <a:cs typeface="Arial"/>
              </a:rPr>
              <a:t>Future Scope</a:t>
            </a:r>
          </a:p>
          <a:p>
            <a:pPr marL="305435" indent="-305435"/>
            <a:r>
              <a:rPr lang="en-US" b="1" dirty="0">
                <a:latin typeface="Bahnschrift Light SemiCondensed" pitchFamily="34" charset="0"/>
                <a:ea typeface="+mn-lt"/>
                <a:cs typeface="Arial"/>
              </a:rPr>
              <a:t>References</a:t>
            </a:r>
          </a:p>
        </p:txBody>
      </p:sp>
    </p:spTree>
    <p:extLst>
      <p:ext uri="{BB962C8B-B14F-4D97-AF65-F5344CB8AC3E}">
        <p14:creationId xmlns:p14="http://schemas.microsoft.com/office/powerpoint/2010/main" val="2567157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lstStyle/>
          <a:p>
            <a:r>
              <a:rPr lang="en-US" dirty="0" smtClean="0"/>
              <a:t>conclusion</a:t>
            </a:r>
            <a:endParaRPr lang="en-IN" dirty="0"/>
          </a:p>
        </p:txBody>
      </p:sp>
      <p:sp>
        <p:nvSpPr>
          <p:cNvPr id="3" name="Content Placeholder 2"/>
          <p:cNvSpPr>
            <a:spLocks noGrp="1"/>
          </p:cNvSpPr>
          <p:nvPr>
            <p:ph idx="1"/>
          </p:nvPr>
        </p:nvSpPr>
        <p:spPr/>
        <p:txBody>
          <a:bodyPr>
            <a:normAutofit/>
          </a:bodyPr>
          <a:lstStyle/>
          <a:p>
            <a:pPr marL="274320" lvl="1">
              <a:spcBef>
                <a:spcPts val="600"/>
              </a:spcBef>
              <a:buSzPct val="70000"/>
              <a:buFont typeface="Wingdings"/>
              <a:buChar char=""/>
            </a:pPr>
            <a:r>
              <a:rPr lang="en-US" sz="1800" dirty="0">
                <a:solidFill>
                  <a:schemeClr val="dk1"/>
                </a:solidFill>
                <a:latin typeface="Bodoni MT" pitchFamily="18" charset="0"/>
              </a:rPr>
              <a:t>In conclusion,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represent a potent tool with both legitimate and malicious applications. While they can serve as valuable aids in certain contexts such as monitoring employee activity or enhancing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defenses, their potential for abuse is significant. Malicious actors can exploit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to steal sensitive information, compromise personal privacy, and perpetrate cybercrimes ranging from identity theft to financial fraud.</a:t>
            </a:r>
          </a:p>
          <a:p>
            <a:pPr marL="274320" lvl="1">
              <a:spcBef>
                <a:spcPts val="600"/>
              </a:spcBef>
              <a:buSzPct val="70000"/>
              <a:buFont typeface="Wingdings"/>
              <a:buChar char=""/>
            </a:pPr>
            <a:r>
              <a:rPr lang="en-US" sz="1800" dirty="0">
                <a:solidFill>
                  <a:schemeClr val="dk1"/>
                </a:solidFill>
                <a:latin typeface="Bodoni MT" pitchFamily="18" charset="0"/>
              </a:rPr>
              <a:t>As technology continues to evolve, the arms race between defenders and attackers persists, with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remaining a persistent threat. It's imperative for individuals and organizations to remain vigilant, employing robust security measures such as antivirus software, firewalls, and regular software updates to mitigate the risks associated with keylogger infiltration.</a:t>
            </a:r>
          </a:p>
        </p:txBody>
      </p:sp>
    </p:spTree>
    <p:extLst>
      <p:ext uri="{BB962C8B-B14F-4D97-AF65-F5344CB8AC3E}">
        <p14:creationId xmlns:p14="http://schemas.microsoft.com/office/powerpoint/2010/main" val="258395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908720"/>
            <a:ext cx="8352928" cy="5277200"/>
          </a:xfrm>
        </p:spPr>
        <p:txBody>
          <a:bodyPr>
            <a:normAutofit/>
          </a:bodyPr>
          <a:lstStyle/>
          <a:p>
            <a:pPr marL="0" indent="0">
              <a:buNone/>
            </a:pPr>
            <a:r>
              <a:rPr lang="en-US" sz="1800" dirty="0">
                <a:solidFill>
                  <a:schemeClr val="dk1"/>
                </a:solidFill>
                <a:latin typeface="Bodoni MT" pitchFamily="18" charset="0"/>
              </a:rPr>
              <a:t>remain vigilant, employing robust security measures such as antivirus software, firewalls, and regular software updates to mitigate the risks associated with keylogger infiltration.</a:t>
            </a:r>
          </a:p>
          <a:p>
            <a:r>
              <a:rPr lang="en-US" sz="1800" dirty="0">
                <a:solidFill>
                  <a:schemeClr val="dk1"/>
                </a:solidFill>
                <a:latin typeface="Bodoni MT" pitchFamily="18" charset="0"/>
              </a:rPr>
              <a:t>Moreover, user education and awareness are crucial components in combating the proliferation of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By understanding the dangers posed by these tools and practicing good </a:t>
            </a:r>
            <a:r>
              <a:rPr lang="en-US" sz="1800" dirty="0" err="1">
                <a:solidFill>
                  <a:schemeClr val="dk1"/>
                </a:solidFill>
                <a:latin typeface="Bodoni MT" pitchFamily="18" charset="0"/>
              </a:rPr>
              <a:t>cybersecurity</a:t>
            </a:r>
            <a:r>
              <a:rPr lang="en-US" sz="1800" dirty="0">
                <a:solidFill>
                  <a:schemeClr val="dk1"/>
                </a:solidFill>
                <a:latin typeface="Bodoni MT" pitchFamily="18" charset="0"/>
              </a:rPr>
              <a:t> hygiene, individuals can better protect themselves against potential threats.</a:t>
            </a:r>
          </a:p>
          <a:p>
            <a:r>
              <a:rPr lang="en-US" sz="1800" dirty="0">
                <a:solidFill>
                  <a:schemeClr val="dk1"/>
                </a:solidFill>
                <a:latin typeface="Bodoni MT" pitchFamily="18" charset="0"/>
              </a:rPr>
              <a:t>Ultimately, while </a:t>
            </a:r>
            <a:r>
              <a:rPr lang="en-US" sz="1800" dirty="0" err="1">
                <a:solidFill>
                  <a:schemeClr val="dk1"/>
                </a:solidFill>
                <a:latin typeface="Bodoni MT" pitchFamily="18" charset="0"/>
              </a:rPr>
              <a:t>keyloggers</a:t>
            </a:r>
            <a:r>
              <a:rPr lang="en-US" sz="1800" dirty="0">
                <a:solidFill>
                  <a:schemeClr val="dk1"/>
                </a:solidFill>
                <a:latin typeface="Bodoni MT" pitchFamily="18" charset="0"/>
              </a:rPr>
              <a:t> may offer legitimate benefits in certain contexts, their potential for misuse underscores the importance of proactive measures to safeguard against their malicious exploitation.</a:t>
            </a:r>
          </a:p>
          <a:p>
            <a:pPr marL="0" indent="0">
              <a:buNone/>
            </a:pPr>
            <a:endParaRPr lang="en-IN" dirty="0"/>
          </a:p>
        </p:txBody>
      </p:sp>
    </p:spTree>
    <p:extLst>
      <p:ext uri="{BB962C8B-B14F-4D97-AF65-F5344CB8AC3E}">
        <p14:creationId xmlns:p14="http://schemas.microsoft.com/office/powerpoint/2010/main" val="325093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lstStyle/>
          <a:p>
            <a:r>
              <a:rPr lang="en-US" dirty="0" smtClean="0"/>
              <a:t>Future scope</a:t>
            </a:r>
            <a:endParaRPr lang="en-IN" dirty="0"/>
          </a:p>
        </p:txBody>
      </p:sp>
      <p:sp>
        <p:nvSpPr>
          <p:cNvPr id="3" name="Content Placeholder 2"/>
          <p:cNvSpPr>
            <a:spLocks noGrp="1"/>
          </p:cNvSpPr>
          <p:nvPr>
            <p:ph idx="1"/>
          </p:nvPr>
        </p:nvSpPr>
        <p:spPr/>
        <p:txBody>
          <a:bodyPr>
            <a:normAutofit/>
          </a:bodyPr>
          <a:lstStyle/>
          <a:p>
            <a:r>
              <a:rPr lang="en-IN" sz="1800" dirty="0">
                <a:solidFill>
                  <a:schemeClr val="dk1"/>
                </a:solidFill>
                <a:latin typeface="Bodoni MT" pitchFamily="18" charset="0"/>
              </a:rPr>
              <a:t>Advanced Evasion Techniques</a:t>
            </a:r>
          </a:p>
          <a:p>
            <a:r>
              <a:rPr lang="en-IN" sz="1800" dirty="0">
                <a:solidFill>
                  <a:schemeClr val="dk1"/>
                </a:solidFill>
                <a:latin typeface="Bodoni MT" pitchFamily="18" charset="0"/>
              </a:rPr>
              <a:t>Targeted Attacks and Customization</a:t>
            </a:r>
          </a:p>
          <a:p>
            <a:r>
              <a:rPr lang="en-IN" sz="1800" dirty="0">
                <a:solidFill>
                  <a:schemeClr val="dk1"/>
                </a:solidFill>
                <a:latin typeface="Bodoni MT" pitchFamily="18" charset="0"/>
              </a:rPr>
              <a:t>Integration with </a:t>
            </a:r>
            <a:r>
              <a:rPr lang="en-IN" sz="1800" dirty="0" err="1">
                <a:solidFill>
                  <a:schemeClr val="dk1"/>
                </a:solidFill>
                <a:latin typeface="Bodoni MT" pitchFamily="18" charset="0"/>
              </a:rPr>
              <a:t>IoT</a:t>
            </a:r>
            <a:r>
              <a:rPr lang="en-IN" sz="1800" dirty="0">
                <a:solidFill>
                  <a:schemeClr val="dk1"/>
                </a:solidFill>
                <a:latin typeface="Bodoni MT" pitchFamily="18" charset="0"/>
              </a:rPr>
              <a:t> Devices</a:t>
            </a:r>
          </a:p>
          <a:p>
            <a:r>
              <a:rPr lang="en-IN" sz="1800" dirty="0">
                <a:solidFill>
                  <a:schemeClr val="dk1"/>
                </a:solidFill>
                <a:latin typeface="Bodoni MT" pitchFamily="18" charset="0"/>
              </a:rPr>
              <a:t>Mobile </a:t>
            </a:r>
            <a:r>
              <a:rPr lang="en-IN" sz="1800" dirty="0" err="1">
                <a:solidFill>
                  <a:schemeClr val="dk1"/>
                </a:solidFill>
                <a:latin typeface="Bodoni MT" pitchFamily="18" charset="0"/>
              </a:rPr>
              <a:t>Keyloggers</a:t>
            </a:r>
            <a:endParaRPr lang="en-IN" sz="1800" dirty="0">
              <a:solidFill>
                <a:schemeClr val="dk1"/>
              </a:solidFill>
              <a:latin typeface="Bodoni MT" pitchFamily="18" charset="0"/>
            </a:endParaRPr>
          </a:p>
          <a:p>
            <a:r>
              <a:rPr lang="en-IN" sz="1800" dirty="0">
                <a:solidFill>
                  <a:schemeClr val="dk1"/>
                </a:solidFill>
                <a:latin typeface="Bodoni MT" pitchFamily="18" charset="0"/>
              </a:rPr>
              <a:t>Legal and Ethical Considerations</a:t>
            </a:r>
          </a:p>
          <a:p>
            <a:r>
              <a:rPr lang="en-IN" sz="1800" dirty="0">
                <a:solidFill>
                  <a:schemeClr val="dk1"/>
                </a:solidFill>
                <a:latin typeface="Bodoni MT" pitchFamily="18" charset="0"/>
              </a:rPr>
              <a:t>Defensive Measures</a:t>
            </a:r>
          </a:p>
        </p:txBody>
      </p:sp>
    </p:spTree>
    <p:extLst>
      <p:ext uri="{BB962C8B-B14F-4D97-AF65-F5344CB8AC3E}">
        <p14:creationId xmlns:p14="http://schemas.microsoft.com/office/powerpoint/2010/main" val="3535153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467600" cy="1143000"/>
          </a:xfrm>
        </p:spPr>
        <p:style>
          <a:lnRef idx="1">
            <a:schemeClr val="accent1"/>
          </a:lnRef>
          <a:fillRef idx="2">
            <a:schemeClr val="accent1"/>
          </a:fillRef>
          <a:effectRef idx="1">
            <a:schemeClr val="accent1"/>
          </a:effectRef>
          <a:fontRef idx="minor">
            <a:schemeClr val="dk1"/>
          </a:fontRef>
        </p:style>
        <p:txBody>
          <a:bodyPr/>
          <a:lstStyle/>
          <a:p>
            <a:r>
              <a:rPr lang="en-US" b="1" dirty="0" smtClean="0"/>
              <a:t>References:</a:t>
            </a:r>
            <a:endParaRPr lang="en-IN" b="1" dirty="0"/>
          </a:p>
        </p:txBody>
      </p:sp>
      <p:sp>
        <p:nvSpPr>
          <p:cNvPr id="3" name="Content Placeholder 2"/>
          <p:cNvSpPr>
            <a:spLocks noGrp="1"/>
          </p:cNvSpPr>
          <p:nvPr>
            <p:ph idx="1"/>
          </p:nvPr>
        </p:nvSpPr>
        <p:spPr>
          <a:xfrm>
            <a:off x="467544" y="1556792"/>
            <a:ext cx="7467600" cy="4873752"/>
          </a:xfrm>
        </p:spPr>
        <p:txBody>
          <a:bodyPr/>
          <a:lstStyle/>
          <a:p>
            <a:pPr marL="0" indent="0">
              <a:buNone/>
            </a:pPr>
            <a:r>
              <a:rPr lang="en-IN" b="1" dirty="0"/>
              <a:t>Title:</a:t>
            </a:r>
            <a:r>
              <a:rPr lang="en-IN" dirty="0"/>
              <a:t> </a:t>
            </a:r>
            <a:r>
              <a:rPr lang="en-IN" sz="1800" dirty="0">
                <a:latin typeface="Bodoni MT" pitchFamily="18" charset="0"/>
              </a:rPr>
              <a:t>"</a:t>
            </a:r>
            <a:r>
              <a:rPr lang="en-IN" sz="1800" dirty="0" err="1">
                <a:latin typeface="Bodoni MT" pitchFamily="18" charset="0"/>
              </a:rPr>
              <a:t>Keylogger</a:t>
            </a:r>
            <a:r>
              <a:rPr lang="en-IN" sz="1800" dirty="0">
                <a:latin typeface="Bodoni MT" pitchFamily="18" charset="0"/>
              </a:rPr>
              <a:t> Detection Techniques: A Review" </a:t>
            </a:r>
            <a:endParaRPr lang="en-IN" sz="1800" dirty="0" smtClean="0">
              <a:latin typeface="Bodoni MT" pitchFamily="18" charset="0"/>
            </a:endParaRPr>
          </a:p>
          <a:p>
            <a:pPr marL="0" indent="0">
              <a:buNone/>
            </a:pPr>
            <a:r>
              <a:rPr lang="en-IN" b="1" dirty="0" smtClean="0"/>
              <a:t>Authors</a:t>
            </a:r>
            <a:r>
              <a:rPr lang="en-IN" sz="1800" dirty="0" smtClean="0">
                <a:latin typeface="Bodoni MT" pitchFamily="18" charset="0"/>
              </a:rPr>
              <a:t>:   </a:t>
            </a:r>
            <a:r>
              <a:rPr lang="en-IN" sz="1800" dirty="0" err="1">
                <a:latin typeface="Bodoni MT" pitchFamily="18" charset="0"/>
              </a:rPr>
              <a:t>Rohit</a:t>
            </a:r>
            <a:r>
              <a:rPr lang="en-IN" sz="1800" dirty="0">
                <a:latin typeface="Bodoni MT" pitchFamily="18" charset="0"/>
              </a:rPr>
              <a:t> </a:t>
            </a:r>
            <a:r>
              <a:rPr lang="en-IN" sz="1800" dirty="0" err="1">
                <a:latin typeface="Bodoni MT" pitchFamily="18" charset="0"/>
              </a:rPr>
              <a:t>Choudhary</a:t>
            </a:r>
            <a:r>
              <a:rPr lang="en-IN" sz="1800" dirty="0">
                <a:latin typeface="Bodoni MT" pitchFamily="18" charset="0"/>
              </a:rPr>
              <a:t>, Surya </a:t>
            </a:r>
            <a:r>
              <a:rPr lang="en-IN" sz="1800" dirty="0" err="1">
                <a:latin typeface="Bodoni MT" pitchFamily="18" charset="0"/>
              </a:rPr>
              <a:t>Prakash</a:t>
            </a:r>
            <a:r>
              <a:rPr lang="en-IN" sz="1800" dirty="0">
                <a:latin typeface="Bodoni MT" pitchFamily="18" charset="0"/>
              </a:rPr>
              <a:t>, Rahul Rishi, and </a:t>
            </a:r>
            <a:r>
              <a:rPr lang="en-IN" sz="1800" dirty="0" err="1">
                <a:latin typeface="Bodoni MT" pitchFamily="18" charset="0"/>
              </a:rPr>
              <a:t>Tapan</a:t>
            </a:r>
            <a:r>
              <a:rPr lang="en-IN" sz="1800" dirty="0">
                <a:latin typeface="Bodoni MT" pitchFamily="18" charset="0"/>
              </a:rPr>
              <a:t> </a:t>
            </a:r>
            <a:r>
              <a:rPr lang="en-IN" sz="1800" dirty="0" smtClean="0">
                <a:latin typeface="Bodoni MT" pitchFamily="18" charset="0"/>
              </a:rPr>
              <a:t>       Kumar </a:t>
            </a:r>
            <a:r>
              <a:rPr lang="en-IN" sz="1800" dirty="0" err="1">
                <a:latin typeface="Bodoni MT" pitchFamily="18" charset="0"/>
              </a:rPr>
              <a:t>Nayak</a:t>
            </a:r>
            <a:r>
              <a:rPr lang="en-IN" sz="1800" dirty="0">
                <a:latin typeface="Bodoni MT" pitchFamily="18" charset="0"/>
              </a:rPr>
              <a:t> </a:t>
            </a:r>
          </a:p>
          <a:p>
            <a:pPr marL="0" indent="0">
              <a:buNone/>
            </a:pPr>
            <a:r>
              <a:rPr lang="en-IN" b="1" dirty="0" smtClean="0"/>
              <a:t>Published </a:t>
            </a:r>
            <a:r>
              <a:rPr lang="en-IN" b="1" dirty="0"/>
              <a:t>in</a:t>
            </a:r>
            <a:r>
              <a:rPr lang="en-IN" sz="1800" dirty="0">
                <a:latin typeface="Bodoni MT" pitchFamily="18" charset="0"/>
              </a:rPr>
              <a:t>: Proceedings of the 2015 Fifth International Conference on Advanced Computing &amp; Communication Technologies (ACCT)</a:t>
            </a:r>
          </a:p>
          <a:p>
            <a:pPr marL="0" indent="0">
              <a:buNone/>
            </a:pPr>
            <a:r>
              <a:rPr lang="en-IN" b="1" dirty="0" smtClean="0"/>
              <a:t>Date </a:t>
            </a:r>
            <a:r>
              <a:rPr lang="en-IN" b="1" dirty="0"/>
              <a:t>of Publication:</a:t>
            </a:r>
            <a:r>
              <a:rPr lang="en-IN" dirty="0"/>
              <a:t> </a:t>
            </a:r>
            <a:r>
              <a:rPr lang="en-IN" sz="1800" dirty="0">
                <a:latin typeface="Bodoni MT" pitchFamily="18" charset="0"/>
              </a:rPr>
              <a:t>2015</a:t>
            </a:r>
          </a:p>
          <a:p>
            <a:pPr marL="0" indent="0">
              <a:buNone/>
            </a:pPr>
            <a:r>
              <a:rPr lang="en-IN" b="1" dirty="0" smtClean="0"/>
              <a:t>Publisher</a:t>
            </a:r>
            <a:r>
              <a:rPr lang="en-IN" sz="1800" dirty="0">
                <a:latin typeface="Bodoni MT" pitchFamily="18" charset="0"/>
              </a:rPr>
              <a:t>: IEEE </a:t>
            </a:r>
          </a:p>
          <a:p>
            <a:pPr marL="0" indent="0">
              <a:buNone/>
            </a:pPr>
            <a:r>
              <a:rPr lang="en-IN" b="1" dirty="0"/>
              <a:t>DOI:</a:t>
            </a:r>
            <a:r>
              <a:rPr lang="en-IN" dirty="0"/>
              <a:t> </a:t>
            </a:r>
            <a:r>
              <a:rPr lang="en-IN" sz="1800" dirty="0">
                <a:latin typeface="Bodoni MT" pitchFamily="18" charset="0"/>
              </a:rPr>
              <a:t>10.1109/ACCT.2015.83</a:t>
            </a:r>
          </a:p>
        </p:txBody>
      </p:sp>
    </p:spTree>
    <p:extLst>
      <p:ext uri="{BB962C8B-B14F-4D97-AF65-F5344CB8AC3E}">
        <p14:creationId xmlns:p14="http://schemas.microsoft.com/office/powerpoint/2010/main" val="311944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glow rad="139700">
              <a:schemeClr val="accent1">
                <a:satMod val="175000"/>
                <a:alpha val="40000"/>
              </a:schemeClr>
            </a:glow>
            <a:outerShdw blurRad="190500" dist="228600" dir="2700000" algn="ctr">
              <a:srgbClr val="000000">
                <a:alpha val="30000"/>
              </a:srgbClr>
            </a:outerShdw>
            <a:softEdge rad="127000"/>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lstStyle/>
          <a:p>
            <a:r>
              <a:rPr lang="en-US" b="1" dirty="0" smtClean="0"/>
              <a:t>PROBLEM STATEMENT</a:t>
            </a:r>
            <a:endParaRPr lang="en-IN" b="1"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a:bodyPr>
          <a:lstStyle/>
          <a:p>
            <a:r>
              <a:rPr lang="en-US" sz="1700" dirty="0" smtClean="0">
                <a:solidFill>
                  <a:srgbClr val="0070C0"/>
                </a:solidFill>
                <a:latin typeface="Bodoni MT" pitchFamily="18" charset="0"/>
              </a:rPr>
              <a:t>      </a:t>
            </a:r>
            <a:r>
              <a:rPr lang="en-US" b="1" dirty="0" smtClean="0">
                <a:solidFill>
                  <a:srgbClr val="0070C0"/>
                </a:solidFill>
                <a:latin typeface="Bodoni MT" pitchFamily="18" charset="0"/>
              </a:rPr>
              <a:t>Detection </a:t>
            </a:r>
            <a:r>
              <a:rPr lang="en-US" b="1" dirty="0">
                <a:solidFill>
                  <a:srgbClr val="0070C0"/>
                </a:solidFill>
                <a:latin typeface="Bodoni MT" pitchFamily="18" charset="0"/>
              </a:rPr>
              <a:t>Techniques: </a:t>
            </a:r>
            <a:r>
              <a:rPr lang="en-US" sz="1700" dirty="0">
                <a:latin typeface="Bodoni MT" pitchFamily="18" charset="0"/>
              </a:rPr>
              <a:t>Investigate and develop robust methods for identifying the presence of </a:t>
            </a:r>
            <a:r>
              <a:rPr lang="en-US" sz="1700" dirty="0" smtClean="0">
                <a:latin typeface="Bodoni MT" pitchFamily="18" charset="0"/>
              </a:rPr>
              <a:t>keylogger </a:t>
            </a:r>
            <a:r>
              <a:rPr lang="en-US" sz="1700" dirty="0">
                <a:latin typeface="Bodoni MT" pitchFamily="18" charset="0"/>
              </a:rPr>
              <a:t>on diverse computing platforms, including desktops, laptops, and mobile devices. This involves both signature-based approaches and behavior-based anomaly detection methods</a:t>
            </a:r>
            <a:r>
              <a:rPr lang="en-US" sz="1700" dirty="0" smtClean="0">
                <a:latin typeface="Bodoni MT" pitchFamily="18" charset="0"/>
              </a:rPr>
              <a:t>.</a:t>
            </a:r>
          </a:p>
          <a:p>
            <a:pPr marL="0" indent="0">
              <a:buNone/>
            </a:pPr>
            <a:endParaRPr lang="en-US" b="1" dirty="0">
              <a:latin typeface="Bodoni MT" pitchFamily="18" charset="0"/>
            </a:endParaRPr>
          </a:p>
          <a:p>
            <a:r>
              <a:rPr lang="en-US" sz="1700" dirty="0" smtClean="0">
                <a:latin typeface="Bodoni MT" pitchFamily="18" charset="0"/>
              </a:rPr>
              <a:t>      </a:t>
            </a:r>
            <a:r>
              <a:rPr lang="en-US" b="1" dirty="0">
                <a:solidFill>
                  <a:srgbClr val="0070C0"/>
                </a:solidFill>
                <a:latin typeface="Bodoni MT" pitchFamily="18" charset="0"/>
              </a:rPr>
              <a:t>Real-Time Monitoring</a:t>
            </a:r>
            <a:r>
              <a:rPr lang="en-US" sz="1700" dirty="0">
                <a:latin typeface="Bodoni MT" pitchFamily="18" charset="0"/>
              </a:rPr>
              <a:t>: Design and implement systems capable of continuously monitoring keyboard input in real-time to detect suspicious patterns or deviations indicative of keylogger activity. Considerations must be made for efficiency, minimizing false positives, and preserving user privacy</a:t>
            </a:r>
            <a:r>
              <a:rPr lang="en-US" sz="1700" dirty="0" smtClean="0">
                <a:latin typeface="Bodoni MT" pitchFamily="18" charset="0"/>
              </a:rPr>
              <a:t>.</a:t>
            </a:r>
          </a:p>
          <a:p>
            <a:endParaRPr lang="en-US" sz="1700" dirty="0">
              <a:latin typeface="Bodoni MT" pitchFamily="18" charset="0"/>
            </a:endParaRPr>
          </a:p>
          <a:p>
            <a:r>
              <a:rPr lang="en-US" b="1" dirty="0">
                <a:solidFill>
                  <a:srgbClr val="0070C0"/>
                </a:solidFill>
                <a:latin typeface="Bodoni MT" pitchFamily="18" charset="0"/>
              </a:rPr>
              <a:t>      Evasion Techniques</a:t>
            </a:r>
            <a:r>
              <a:rPr lang="en-US" sz="1700" dirty="0">
                <a:latin typeface="Bodoni MT" pitchFamily="18" charset="0"/>
              </a:rPr>
              <a:t>: Analyze the tactics employed by sophisticated </a:t>
            </a:r>
            <a:r>
              <a:rPr lang="en-US" sz="1700" dirty="0" smtClean="0">
                <a:latin typeface="Bodoni MT" pitchFamily="18" charset="0"/>
              </a:rPr>
              <a:t>keylogger </a:t>
            </a:r>
            <a:r>
              <a:rPr lang="en-US" sz="1700" dirty="0">
                <a:latin typeface="Bodoni MT" pitchFamily="18" charset="0"/>
              </a:rPr>
              <a:t>to evade detection, such as polymorphism, encryption, and rootkit integration. Develop countermeasures to thwart these evasion techniques effectively.</a:t>
            </a:r>
          </a:p>
          <a:p>
            <a:endParaRPr lang="en-IN" dirty="0"/>
          </a:p>
        </p:txBody>
      </p:sp>
    </p:spTree>
    <p:extLst>
      <p:ext uri="{BB962C8B-B14F-4D97-AF65-F5344CB8AC3E}">
        <p14:creationId xmlns:p14="http://schemas.microsoft.com/office/powerpoint/2010/main" val="278856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980728"/>
            <a:ext cx="7467600" cy="5493224"/>
          </a:xfrm>
        </p:spPr>
        <p:txBody>
          <a:bodyPr>
            <a:normAutofit/>
          </a:bodyPr>
          <a:lstStyle/>
          <a:p>
            <a:r>
              <a:rPr lang="en-US" b="1" dirty="0">
                <a:solidFill>
                  <a:srgbClr val="0070C0"/>
                </a:solidFill>
                <a:latin typeface="Bodoni MT" pitchFamily="18" charset="0"/>
              </a:rPr>
              <a:t>User Education and Awareness:</a:t>
            </a:r>
            <a:r>
              <a:rPr lang="en-US" sz="1800" dirty="0">
                <a:solidFill>
                  <a:schemeClr val="dk1"/>
                </a:solidFill>
                <a:latin typeface="Bodoni MT" pitchFamily="18" charset="0"/>
              </a:rPr>
              <a:t> Explore strategies for educating users about the risks associated with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and promoting best practices for mitigating the threat. This may include training programs, informational campaigns, and user-friendly security tools</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System Integrity Protection:</a:t>
            </a:r>
            <a:r>
              <a:rPr lang="en-US" sz="1800" dirty="0">
                <a:solidFill>
                  <a:schemeClr val="dk1"/>
                </a:solidFill>
                <a:latin typeface="Bodoni MT" pitchFamily="18" charset="0"/>
              </a:rPr>
              <a:t> Investigate mechanisms to enhance the integrity of operating systems and software applications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gaining unauthorized access or privilege escalation. This includes secure boot processes, sandboxing, and application whitelisting</a:t>
            </a:r>
            <a:r>
              <a:rPr lang="en-US" sz="1800" dirty="0" smtClean="0">
                <a:solidFill>
                  <a:schemeClr val="dk1"/>
                </a:solidFill>
                <a:latin typeface="Bodoni MT" pitchFamily="18" charset="0"/>
              </a:rPr>
              <a:t>.</a:t>
            </a:r>
          </a:p>
          <a:p>
            <a:pPr marL="0" indent="0">
              <a:buNone/>
            </a:pPr>
            <a:endParaRPr lang="en-US" sz="1800" dirty="0">
              <a:solidFill>
                <a:schemeClr val="dk1"/>
              </a:solidFill>
              <a:latin typeface="Bodoni MT" pitchFamily="18" charset="0"/>
            </a:endParaRPr>
          </a:p>
          <a:p>
            <a:r>
              <a:rPr lang="en-US" b="1" dirty="0">
                <a:solidFill>
                  <a:srgbClr val="0070C0"/>
                </a:solidFill>
                <a:latin typeface="Bodoni MT" pitchFamily="18" charset="0"/>
              </a:rPr>
              <a:t>Legal and Ethical Considerations:</a:t>
            </a:r>
            <a:r>
              <a:rPr lang="en-US" sz="1800" dirty="0">
                <a:solidFill>
                  <a:schemeClr val="dk1"/>
                </a:solidFill>
                <a:latin typeface="Bodoni MT" pitchFamily="18" charset="0"/>
              </a:rPr>
              <a:t> Examine the legal and ethical implications of keylogger detection and mitigation techniques, particularly concerning user privacy and data protection regulations. Ensure that proposed solutions comply with relevant laws and ethical standards.</a:t>
            </a:r>
          </a:p>
          <a:p>
            <a:endParaRPr lang="en-IN" b="1" dirty="0">
              <a:solidFill>
                <a:srgbClr val="0070C0"/>
              </a:solidFill>
              <a:latin typeface="Bodoni MT" pitchFamily="18" charset="0"/>
            </a:endParaRPr>
          </a:p>
        </p:txBody>
      </p:sp>
    </p:spTree>
    <p:extLst>
      <p:ext uri="{BB962C8B-B14F-4D97-AF65-F5344CB8AC3E}">
        <p14:creationId xmlns:p14="http://schemas.microsoft.com/office/powerpoint/2010/main" val="396799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0648"/>
            <a:ext cx="7467600" cy="1143000"/>
          </a:xfrm>
          <a:effectLst>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a:normAutofit/>
          </a:bodyPr>
          <a:lstStyle/>
          <a:p>
            <a:r>
              <a:rPr lang="en-US" sz="3200" b="1" dirty="0" smtClean="0"/>
              <a:t>Proposed system / solution</a:t>
            </a:r>
            <a:endParaRPr lang="en-IN" sz="3200" b="1" dirty="0"/>
          </a:p>
        </p:txBody>
      </p:sp>
      <p:sp>
        <p:nvSpPr>
          <p:cNvPr id="3" name="Content Placeholder 2"/>
          <p:cNvSpPr>
            <a:spLocks noGrp="1"/>
          </p:cNvSpPr>
          <p:nvPr>
            <p:ph idx="1"/>
          </p:nvPr>
        </p:nvSpPr>
        <p:spPr/>
        <p:txBody>
          <a:bodyPr>
            <a:normAutofit fontScale="55000" lnSpcReduction="20000"/>
          </a:bodyPr>
          <a:lstStyle/>
          <a:p>
            <a:pPr marL="0" indent="0">
              <a:buNone/>
            </a:pPr>
            <a:r>
              <a:rPr lang="en-US" sz="3200" dirty="0">
                <a:solidFill>
                  <a:srgbClr val="C00000"/>
                </a:solidFill>
                <a:latin typeface="Bodoni MT" pitchFamily="18" charset="0"/>
              </a:rPr>
              <a:t>Introduction</a:t>
            </a:r>
            <a:r>
              <a:rPr lang="en-US" sz="3200" dirty="0" smtClean="0">
                <a:solidFill>
                  <a:srgbClr val="C00000"/>
                </a:solidFill>
                <a:latin typeface="Bodoni MT" pitchFamily="18" charset="0"/>
              </a:rPr>
              <a:t>:</a:t>
            </a:r>
          </a:p>
          <a:p>
            <a:pPr marL="0" indent="0">
              <a:buNone/>
            </a:pPr>
            <a:r>
              <a:rPr lang="en-US" sz="2900" dirty="0" smtClean="0">
                <a:solidFill>
                  <a:schemeClr val="dk1"/>
                </a:solidFill>
                <a:latin typeface="Bodoni MT" pitchFamily="18" charset="0"/>
              </a:rPr>
              <a:t>      Keylogger pose </a:t>
            </a:r>
            <a:r>
              <a:rPr lang="en-US" sz="2900" dirty="0">
                <a:solidFill>
                  <a:schemeClr val="dk1"/>
                </a:solidFill>
                <a:latin typeface="Bodoni MT" pitchFamily="18" charset="0"/>
              </a:rPr>
              <a:t>a severe threat to the security and privacy of users' sensitive information. </a:t>
            </a:r>
            <a:r>
              <a:rPr lang="en-US" sz="2900" dirty="0" smtClean="0">
                <a:solidFill>
                  <a:schemeClr val="dk1"/>
                </a:solidFill>
                <a:latin typeface="Bodoni MT" pitchFamily="18" charset="0"/>
              </a:rPr>
              <a:t>Secure Keys </a:t>
            </a:r>
            <a:r>
              <a:rPr lang="en-US" sz="2900" dirty="0">
                <a:solidFill>
                  <a:schemeClr val="dk1"/>
                </a:solidFill>
                <a:latin typeface="Bodoni MT" pitchFamily="18" charset="0"/>
              </a:rPr>
              <a:t>is proposed as a holistic system designed to detect and prevent keylogger attacks effectively. This system incorporates </a:t>
            </a:r>
            <a:r>
              <a:rPr lang="en-US" sz="2900" dirty="0" smtClean="0">
                <a:solidFill>
                  <a:schemeClr val="dk1"/>
                </a:solidFill>
                <a:latin typeface="Bodoni MT" pitchFamily="18" charset="0"/>
              </a:rPr>
              <a:t>various components </a:t>
            </a:r>
            <a:r>
              <a:rPr lang="en-US" sz="2900" dirty="0">
                <a:solidFill>
                  <a:schemeClr val="dk1"/>
                </a:solidFill>
                <a:latin typeface="Bodoni MT" pitchFamily="18" charset="0"/>
              </a:rPr>
              <a:t>to address keylogger threats across different computing platforms.</a:t>
            </a:r>
          </a:p>
          <a:p>
            <a:endParaRPr lang="en-US" sz="2900" dirty="0">
              <a:solidFill>
                <a:schemeClr val="dk1"/>
              </a:solidFill>
              <a:latin typeface="Bodoni MT" pitchFamily="18" charset="0"/>
            </a:endParaRPr>
          </a:p>
          <a:p>
            <a:pPr marL="0" indent="0">
              <a:buNone/>
            </a:pPr>
            <a:r>
              <a:rPr lang="en-US" b="1" dirty="0" smtClean="0">
                <a:solidFill>
                  <a:schemeClr val="accent1"/>
                </a:solidFill>
                <a:latin typeface="Bodoni MT" pitchFamily="18" charset="0"/>
              </a:rPr>
              <a:t>  Components </a:t>
            </a:r>
            <a:r>
              <a:rPr lang="en-US" b="1" dirty="0">
                <a:solidFill>
                  <a:schemeClr val="accent1"/>
                </a:solidFill>
                <a:latin typeface="Bodoni MT" pitchFamily="18" charset="0"/>
              </a:rPr>
              <a:t>of </a:t>
            </a:r>
            <a:r>
              <a:rPr lang="en-US" b="1" dirty="0" err="1">
                <a:solidFill>
                  <a:schemeClr val="accent1"/>
                </a:solidFill>
                <a:latin typeface="Bodoni MT" pitchFamily="18" charset="0"/>
              </a:rPr>
              <a:t>SecureKeys</a:t>
            </a:r>
            <a:r>
              <a:rPr lang="en-US" b="1" dirty="0">
                <a:solidFill>
                  <a:schemeClr val="accent1"/>
                </a:solidFill>
                <a:latin typeface="Bodoni MT" pitchFamily="18" charset="0"/>
              </a:rPr>
              <a:t>:</a:t>
            </a:r>
          </a:p>
          <a:p>
            <a:endParaRPr lang="en-US" dirty="0">
              <a:solidFill>
                <a:schemeClr val="dk1"/>
              </a:solidFill>
              <a:latin typeface="Bodoni MT" pitchFamily="18" charset="0"/>
            </a:endParaRPr>
          </a:p>
          <a:p>
            <a:pPr marL="0" indent="0">
              <a:buNone/>
            </a:pPr>
            <a:r>
              <a:rPr lang="en-US" sz="3400" b="1" dirty="0">
                <a:solidFill>
                  <a:srgbClr val="0070C0"/>
                </a:solidFill>
                <a:latin typeface="Bodoni MT" pitchFamily="18" charset="0"/>
              </a:rPr>
              <a:t>           a. Keylogger Detection Module:</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1.Utilizes both signature-based and behavior-based techniques to identify known and unknown </a:t>
            </a:r>
            <a:r>
              <a:rPr lang="en-US" dirty="0" smtClean="0">
                <a:solidFill>
                  <a:schemeClr val="dk1"/>
                </a:solidFill>
                <a:latin typeface="Bodoni MT" pitchFamily="18" charset="0"/>
              </a:rPr>
              <a:t>keylogger.</a:t>
            </a:r>
            <a:endParaRPr lang="en-US" dirty="0">
              <a:solidFill>
                <a:schemeClr val="dk1"/>
              </a:solidFill>
              <a:latin typeface="Bodoni MT" pitchFamily="18" charset="0"/>
            </a:endParaRPr>
          </a:p>
          <a:p>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2.Monitors keyboard input in real-time, analyzing patterns and anomalies indicative of keylogger activity.</a:t>
            </a:r>
          </a:p>
          <a:p>
            <a:pPr marL="0" indent="0">
              <a:buNone/>
            </a:pPr>
            <a:endParaRPr lang="en-US" dirty="0">
              <a:solidFill>
                <a:schemeClr val="dk1"/>
              </a:solidFill>
              <a:latin typeface="Bodoni MT" pitchFamily="18" charset="0"/>
            </a:endParaRPr>
          </a:p>
          <a:p>
            <a:pPr marL="0" indent="0">
              <a:buNone/>
            </a:pPr>
            <a:r>
              <a:rPr lang="en-US" dirty="0">
                <a:solidFill>
                  <a:schemeClr val="dk1"/>
                </a:solidFill>
                <a:latin typeface="Bodoni MT" pitchFamily="18" charset="0"/>
              </a:rPr>
              <a:t>     3.Incorporates machine learning algorithms to adaptively detect new and evolving keylogger variants.</a:t>
            </a:r>
          </a:p>
          <a:p>
            <a:endParaRPr lang="en-IN" dirty="0"/>
          </a:p>
        </p:txBody>
      </p:sp>
    </p:spTree>
    <p:extLst>
      <p:ext uri="{BB962C8B-B14F-4D97-AF65-F5344CB8AC3E}">
        <p14:creationId xmlns:p14="http://schemas.microsoft.com/office/powerpoint/2010/main" val="377619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860720"/>
            <a:ext cx="7467600" cy="5997280"/>
          </a:xfrm>
        </p:spPr>
        <p:txBody>
          <a:bodyPr>
            <a:normAutofit/>
          </a:bodyPr>
          <a:lstStyle/>
          <a:p>
            <a:pPr marL="0" indent="0">
              <a:buNone/>
            </a:pPr>
            <a:r>
              <a:rPr lang="en-US" b="1" dirty="0">
                <a:solidFill>
                  <a:srgbClr val="0070C0"/>
                </a:solidFill>
                <a:latin typeface="Bodoni MT" pitchFamily="18" charset="0"/>
              </a:rPr>
              <a:t>  b. Secure Input Mechanism:</a:t>
            </a:r>
          </a:p>
          <a:p>
            <a:pPr marL="0" indent="0">
              <a:buNone/>
            </a:pPr>
            <a:r>
              <a:rPr lang="en-US" dirty="0" smtClean="0"/>
              <a:t>      </a:t>
            </a:r>
            <a:r>
              <a:rPr lang="en-US" sz="1800" dirty="0">
                <a:solidFill>
                  <a:schemeClr val="dk1"/>
                </a:solidFill>
                <a:latin typeface="Bodoni MT" pitchFamily="18" charset="0"/>
              </a:rPr>
              <a:t>1.Implements a secure keyboard input mechanism at the operating system level to protect against keylogger interception.</a:t>
            </a:r>
          </a:p>
          <a:p>
            <a:pPr marL="0" indent="0">
              <a:buNone/>
            </a:pPr>
            <a:r>
              <a:rPr lang="en-US" sz="1800" dirty="0">
                <a:solidFill>
                  <a:schemeClr val="dk1"/>
                </a:solidFill>
                <a:latin typeface="Bodoni MT" pitchFamily="18" charset="0"/>
              </a:rPr>
              <a:t>      2.Utilizes encryption and authentication techniques to ensure the confidentiality and integrity of keystrokes.</a:t>
            </a:r>
          </a:p>
          <a:p>
            <a:pPr marL="0" indent="0">
              <a:buNone/>
            </a:pPr>
            <a:r>
              <a:rPr lang="en-US" b="1" dirty="0">
                <a:solidFill>
                  <a:srgbClr val="0070C0"/>
                </a:solidFill>
                <a:latin typeface="Bodoni MT" pitchFamily="18" charset="0"/>
              </a:rPr>
              <a:t>  c. System Integrity Protection:</a:t>
            </a:r>
          </a:p>
          <a:p>
            <a:pPr marL="0" indent="0">
              <a:buNone/>
            </a:pPr>
            <a:r>
              <a:rPr lang="en-US" dirty="0" smtClean="0"/>
              <a:t>     </a:t>
            </a:r>
            <a:r>
              <a:rPr lang="en-US" sz="1800" dirty="0">
                <a:solidFill>
                  <a:schemeClr val="dk1"/>
                </a:solidFill>
                <a:latin typeface="Bodoni MT" pitchFamily="18" charset="0"/>
              </a:rPr>
              <a:t>1.Implements secure boot processes and system integrity checks to prevent </a:t>
            </a:r>
            <a:r>
              <a:rPr lang="en-US" sz="1800" dirty="0" smtClean="0">
                <a:solidFill>
                  <a:schemeClr val="dk1"/>
                </a:solidFill>
                <a:latin typeface="Bodoni MT" pitchFamily="18" charset="0"/>
              </a:rPr>
              <a:t>keylogger </a:t>
            </a:r>
            <a:r>
              <a:rPr lang="en-US" sz="1800" dirty="0">
                <a:solidFill>
                  <a:schemeClr val="dk1"/>
                </a:solidFill>
                <a:latin typeface="Bodoni MT" pitchFamily="18" charset="0"/>
              </a:rPr>
              <a:t>from tampering with the operating system.</a:t>
            </a:r>
          </a:p>
          <a:p>
            <a:pPr marL="0" indent="0">
              <a:buNone/>
            </a:pPr>
            <a:r>
              <a:rPr lang="en-US" sz="1800" dirty="0">
                <a:solidFill>
                  <a:schemeClr val="dk1"/>
                </a:solidFill>
                <a:latin typeface="Bodoni MT" pitchFamily="18" charset="0"/>
              </a:rPr>
              <a:t>     2.Utilizes application whitelisting and sandboxing to restrict </a:t>
            </a:r>
            <a:r>
              <a:rPr lang="en-US" sz="1800" dirty="0" smtClean="0">
                <a:solidFill>
                  <a:schemeClr val="dk1"/>
                </a:solidFill>
                <a:latin typeface="Bodoni MT" pitchFamily="18" charset="0"/>
              </a:rPr>
              <a:t>keylogger access </a:t>
            </a:r>
            <a:r>
              <a:rPr lang="en-US" sz="1800" dirty="0">
                <a:solidFill>
                  <a:schemeClr val="dk1"/>
                </a:solidFill>
                <a:latin typeface="Bodoni MT" pitchFamily="18" charset="0"/>
              </a:rPr>
              <a:t>to sensitive system resources.</a:t>
            </a:r>
          </a:p>
          <a:p>
            <a:endParaRPr lang="en-IN" dirty="0"/>
          </a:p>
        </p:txBody>
      </p:sp>
    </p:spTree>
    <p:extLst>
      <p:ext uri="{BB962C8B-B14F-4D97-AF65-F5344CB8AC3E}">
        <p14:creationId xmlns:p14="http://schemas.microsoft.com/office/powerpoint/2010/main" val="219172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836712"/>
            <a:ext cx="7467600" cy="5832648"/>
          </a:xfrm>
        </p:spPr>
        <p:txBody>
          <a:bodyPr>
            <a:normAutofit/>
          </a:bodyPr>
          <a:lstStyle/>
          <a:p>
            <a:pPr marL="0" indent="0">
              <a:buNone/>
            </a:pPr>
            <a:r>
              <a:rPr lang="en-US" sz="2800" dirty="0">
                <a:solidFill>
                  <a:srgbClr val="C00000"/>
                </a:solidFill>
                <a:latin typeface="Bodoni MT" pitchFamily="18" charset="0"/>
              </a:rPr>
              <a:t>Implementation and Integration</a:t>
            </a:r>
            <a:r>
              <a:rPr lang="en-US" sz="2800" dirty="0" smtClean="0">
                <a:solidFill>
                  <a:srgbClr val="C00000"/>
                </a:solidFill>
                <a:latin typeface="Bodoni MT" pitchFamily="18" charset="0"/>
              </a:rPr>
              <a:t>:</a:t>
            </a:r>
          </a:p>
          <a:p>
            <a:pPr marL="0" indent="0">
              <a:buNone/>
            </a:pPr>
            <a:endParaRPr lang="en-US" sz="2800" dirty="0">
              <a:solidFill>
                <a:srgbClr val="C00000"/>
              </a:solidFill>
              <a:latin typeface="Bodoni MT" pitchFamily="18" charset="0"/>
            </a:endParaRPr>
          </a:p>
          <a:p>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can be implemented as a standalone security application or integrated into existing antivirus and endpoint protection solutions.</a:t>
            </a:r>
          </a:p>
          <a:p>
            <a:r>
              <a:rPr lang="en-US" sz="1700" dirty="0">
                <a:solidFill>
                  <a:schemeClr val="dk1"/>
                </a:solidFill>
                <a:latin typeface="Bodoni MT" pitchFamily="18" charset="0"/>
              </a:rPr>
              <a:t>Compatible with various operating systems, including Windows, </a:t>
            </a:r>
            <a:r>
              <a:rPr lang="en-US" sz="1700" dirty="0" smtClean="0">
                <a:solidFill>
                  <a:schemeClr val="dk1"/>
                </a:solidFill>
                <a:latin typeface="Bodoni MT" pitchFamily="18" charset="0"/>
              </a:rPr>
              <a:t>mac OS</a:t>
            </a:r>
            <a:r>
              <a:rPr lang="en-US" sz="1700" dirty="0">
                <a:solidFill>
                  <a:schemeClr val="dk1"/>
                </a:solidFill>
                <a:latin typeface="Bodoni MT" pitchFamily="18" charset="0"/>
              </a:rPr>
              <a:t>, Linux, and mobile platforms (Android, </a:t>
            </a:r>
            <a:r>
              <a:rPr lang="en-US" sz="1700" dirty="0" smtClean="0">
                <a:solidFill>
                  <a:schemeClr val="dk1"/>
                </a:solidFill>
                <a:latin typeface="Bodoni MT" pitchFamily="18" charset="0"/>
              </a:rPr>
              <a:t> </a:t>
            </a:r>
            <a:r>
              <a:rPr lang="en-US" sz="1700" dirty="0" err="1" smtClean="0">
                <a:solidFill>
                  <a:schemeClr val="dk1"/>
                </a:solidFill>
                <a:latin typeface="Bodoni MT" pitchFamily="18" charset="0"/>
              </a:rPr>
              <a:t>iOS</a:t>
            </a:r>
            <a:r>
              <a:rPr lang="en-US" sz="1700" dirty="0" smtClean="0">
                <a:solidFill>
                  <a:schemeClr val="dk1"/>
                </a:solidFill>
                <a:latin typeface="Bodoni MT" pitchFamily="18" charset="0"/>
              </a:rPr>
              <a:t> ).</a:t>
            </a:r>
            <a:endParaRPr lang="en-US" sz="1700" dirty="0">
              <a:solidFill>
                <a:schemeClr val="dk1"/>
              </a:solidFill>
              <a:latin typeface="Bodoni MT" pitchFamily="18" charset="0"/>
            </a:endParaRPr>
          </a:p>
          <a:p>
            <a:r>
              <a:rPr lang="en-US" sz="1700" dirty="0">
                <a:solidFill>
                  <a:schemeClr val="dk1"/>
                </a:solidFill>
                <a:latin typeface="Bodoni MT" pitchFamily="18" charset="0"/>
              </a:rPr>
              <a:t>Performance and Scalability:</a:t>
            </a:r>
          </a:p>
          <a:p>
            <a:r>
              <a:rPr lang="en-US" sz="1700" dirty="0">
                <a:solidFill>
                  <a:schemeClr val="dk1"/>
                </a:solidFill>
                <a:latin typeface="Bodoni MT" pitchFamily="18" charset="0"/>
              </a:rPr>
              <a:t>Designed to minimize performance overhead, ensuring efficient operation without significantly impacting system responsiveness.</a:t>
            </a:r>
          </a:p>
          <a:p>
            <a:r>
              <a:rPr lang="en-US" sz="1700" dirty="0">
                <a:solidFill>
                  <a:schemeClr val="dk1"/>
                </a:solidFill>
                <a:latin typeface="Bodoni MT" pitchFamily="18" charset="0"/>
              </a:rPr>
              <a:t>Scalable architecture allows </a:t>
            </a:r>
            <a:r>
              <a:rPr lang="en-US" sz="1700" dirty="0" smtClean="0">
                <a:solidFill>
                  <a:schemeClr val="dk1"/>
                </a:solidFill>
                <a:latin typeface="Bodoni MT" pitchFamily="18" charset="0"/>
              </a:rPr>
              <a:t>Secure Keys </a:t>
            </a:r>
            <a:r>
              <a:rPr lang="en-US" sz="1700" dirty="0">
                <a:solidFill>
                  <a:schemeClr val="dk1"/>
                </a:solidFill>
                <a:latin typeface="Bodoni MT" pitchFamily="18" charset="0"/>
              </a:rPr>
              <a:t>to adapt to the evolving threat landscape and accommodate diverse computing environments.</a:t>
            </a:r>
          </a:p>
          <a:p>
            <a:r>
              <a:rPr lang="en-US" sz="1700" dirty="0">
                <a:solidFill>
                  <a:schemeClr val="dk1"/>
                </a:solidFill>
                <a:latin typeface="Bodoni MT" pitchFamily="18" charset="0"/>
              </a:rPr>
              <a:t>Legal and Ethical Considerations:</a:t>
            </a:r>
          </a:p>
          <a:p>
            <a:r>
              <a:rPr lang="en-US" sz="1700" dirty="0">
                <a:solidFill>
                  <a:schemeClr val="dk1"/>
                </a:solidFill>
                <a:latin typeface="Bodoni MT" pitchFamily="18" charset="0"/>
              </a:rPr>
              <a:t>Ensures compliance with relevant privacy regulations and ethical standards regarding user data collection and monitoring.</a:t>
            </a:r>
          </a:p>
          <a:p>
            <a:r>
              <a:rPr lang="en-US" sz="1700" dirty="0">
                <a:solidFill>
                  <a:schemeClr val="dk1"/>
                </a:solidFill>
                <a:latin typeface="Bodoni MT" pitchFamily="18" charset="0"/>
              </a:rPr>
              <a:t>Respects user privacy rights by transparently disclosing data collection practices and obtaining consent where necessary.</a:t>
            </a:r>
          </a:p>
        </p:txBody>
      </p:sp>
    </p:spTree>
    <p:extLst>
      <p:ext uri="{BB962C8B-B14F-4D97-AF65-F5344CB8AC3E}">
        <p14:creationId xmlns:p14="http://schemas.microsoft.com/office/powerpoint/2010/main" val="3584182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228600">
              <a:schemeClr val="accent1">
                <a:satMod val="175000"/>
                <a:alpha val="40000"/>
              </a:schemeClr>
            </a:glow>
            <a:outerShdw blurRad="50800" dist="25000" dir="5400000" rotWithShape="0">
              <a:srgbClr val="000000">
                <a:alpha val="40000"/>
              </a:srgbClr>
            </a:outerShdw>
          </a:effectLst>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SYSTEM  DEVELOP APPROACH</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sz="2600" b="1" dirty="0">
                <a:solidFill>
                  <a:srgbClr val="0070C0"/>
                </a:solidFill>
                <a:latin typeface="Bodoni MT" pitchFamily="18" charset="0"/>
              </a:rPr>
              <a:t>    Requirements Gathering and Analysis:</a:t>
            </a:r>
          </a:p>
          <a:p>
            <a:r>
              <a:rPr lang="en-US" sz="2000" dirty="0">
                <a:solidFill>
                  <a:schemeClr val="dk1"/>
                </a:solidFill>
                <a:latin typeface="Bodoni MT" pitchFamily="18" charset="0"/>
              </a:rPr>
              <a:t>Define the scope and objectives of the keylogger detection and prevention system.</a:t>
            </a:r>
          </a:p>
          <a:p>
            <a:r>
              <a:rPr lang="en-US" sz="2000" dirty="0">
                <a:solidFill>
                  <a:schemeClr val="dk1"/>
                </a:solidFill>
                <a:latin typeface="Bodoni MT" pitchFamily="18" charset="0"/>
              </a:rPr>
              <a:t>Gather requirements through stakeholder interviews, user surveys, and analysis of existing keylogger threats.</a:t>
            </a:r>
          </a:p>
          <a:p>
            <a:r>
              <a:rPr lang="en-US" sz="2000" dirty="0">
                <a:solidFill>
                  <a:schemeClr val="dk1"/>
                </a:solidFill>
                <a:latin typeface="Bodoni MT" pitchFamily="18" charset="0"/>
              </a:rPr>
              <a:t>Identify key features, functionalities, and performance requirements.</a:t>
            </a:r>
          </a:p>
          <a:p>
            <a:pPr marL="0" indent="0">
              <a:buNone/>
            </a:pPr>
            <a:endParaRPr lang="en-US" sz="2000" dirty="0">
              <a:solidFill>
                <a:schemeClr val="dk1"/>
              </a:solidFill>
              <a:latin typeface="Bodoni MT" pitchFamily="18" charset="0"/>
            </a:endParaRPr>
          </a:p>
          <a:p>
            <a:pPr marL="0" indent="0">
              <a:buNone/>
            </a:pPr>
            <a:r>
              <a:rPr lang="en-US" sz="2600" b="1" dirty="0">
                <a:solidFill>
                  <a:srgbClr val="0070C0"/>
                </a:solidFill>
                <a:latin typeface="Bodoni MT" pitchFamily="18" charset="0"/>
              </a:rPr>
              <a:t>     Research and Analysis:</a:t>
            </a:r>
          </a:p>
          <a:p>
            <a:r>
              <a:rPr lang="en-US" sz="2000" dirty="0">
                <a:solidFill>
                  <a:schemeClr val="dk1"/>
                </a:solidFill>
                <a:latin typeface="Bodoni MT" pitchFamily="18" charset="0"/>
              </a:rPr>
              <a:t>Conduct thorough research on keylogger techniques, including their modes of operation, evasion methods, and detection challenges.</a:t>
            </a:r>
          </a:p>
          <a:p>
            <a:r>
              <a:rPr lang="en-US" sz="2000" dirty="0">
                <a:solidFill>
                  <a:schemeClr val="dk1"/>
                </a:solidFill>
                <a:latin typeface="Bodoni MT" pitchFamily="18" charset="0"/>
              </a:rPr>
              <a:t>Analyze existing solutions and methodologies for detecting and mitigating </a:t>
            </a:r>
            <a:r>
              <a:rPr lang="en-US" sz="2000" dirty="0" smtClean="0">
                <a:solidFill>
                  <a:schemeClr val="dk1"/>
                </a:solidFill>
                <a:latin typeface="Bodoni MT" pitchFamily="18" charset="0"/>
              </a:rPr>
              <a:t>keylogger.</a:t>
            </a:r>
            <a:endParaRPr lang="en-US" sz="2000" dirty="0">
              <a:solidFill>
                <a:schemeClr val="dk1"/>
              </a:solidFill>
              <a:latin typeface="Bodoni MT" pitchFamily="18" charset="0"/>
            </a:endParaRPr>
          </a:p>
          <a:p>
            <a:r>
              <a:rPr lang="en-US" sz="2000" dirty="0">
                <a:solidFill>
                  <a:schemeClr val="dk1"/>
                </a:solidFill>
                <a:latin typeface="Bodoni MT" pitchFamily="18" charset="0"/>
              </a:rPr>
              <a:t>Investigate relevant technologies and tools for implementing detection mechanisms and system components.</a:t>
            </a:r>
          </a:p>
          <a:p>
            <a:endParaRPr lang="en-IN" dirty="0"/>
          </a:p>
        </p:txBody>
      </p:sp>
    </p:spTree>
    <p:extLst>
      <p:ext uri="{BB962C8B-B14F-4D97-AF65-F5344CB8AC3E}">
        <p14:creationId xmlns:p14="http://schemas.microsoft.com/office/powerpoint/2010/main" val="381466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851046"/>
            <a:ext cx="7467600" cy="5997280"/>
          </a:xfrm>
        </p:spPr>
        <p:txBody>
          <a:bodyPr>
            <a:normAutofit/>
          </a:bodyPr>
          <a:lstStyle/>
          <a:p>
            <a:pPr marL="0" indent="0">
              <a:buNone/>
            </a:pPr>
            <a:r>
              <a:rPr lang="en-US" b="1" dirty="0">
                <a:solidFill>
                  <a:srgbClr val="0070C0"/>
                </a:solidFill>
                <a:latin typeface="Bodoni MT" pitchFamily="18" charset="0"/>
              </a:rPr>
              <a:t>  Testing:</a:t>
            </a:r>
          </a:p>
          <a:p>
            <a:r>
              <a:rPr lang="en-US" sz="1800" dirty="0">
                <a:solidFill>
                  <a:schemeClr val="dk1"/>
                </a:solidFill>
                <a:latin typeface="Bodoni MT" pitchFamily="18" charset="0"/>
              </a:rPr>
              <a:t>Conduct rigorous testing to verify the functionality, reliability, and security of the system.</a:t>
            </a:r>
          </a:p>
          <a:p>
            <a:r>
              <a:rPr lang="en-US" sz="1800" dirty="0">
                <a:solidFill>
                  <a:schemeClr val="dk1"/>
                </a:solidFill>
                <a:latin typeface="Bodoni MT" pitchFamily="18" charset="0"/>
              </a:rPr>
              <a:t>Perform unit testing to ensure the correctness of individual components.</a:t>
            </a:r>
          </a:p>
          <a:p>
            <a:r>
              <a:rPr lang="en-US" sz="1800" dirty="0">
                <a:solidFill>
                  <a:schemeClr val="dk1"/>
                </a:solidFill>
                <a:latin typeface="Bodoni MT" pitchFamily="18" charset="0"/>
              </a:rPr>
              <a:t>Conduct integration testing to validate the interactions between system modules.</a:t>
            </a:r>
          </a:p>
          <a:p>
            <a:r>
              <a:rPr lang="en-US" sz="1800" dirty="0">
                <a:solidFill>
                  <a:schemeClr val="dk1"/>
                </a:solidFill>
                <a:latin typeface="Bodoni MT" pitchFamily="18" charset="0"/>
              </a:rPr>
              <a:t>Execute system-level testing to assess overall performance and effectiveness in detecting and preventing </a:t>
            </a:r>
            <a:r>
              <a:rPr lang="en-US" sz="1800" dirty="0" smtClean="0">
                <a:solidFill>
                  <a:schemeClr val="dk1"/>
                </a:solidFill>
                <a:latin typeface="Bodoni MT" pitchFamily="18" charset="0"/>
              </a:rPr>
              <a:t>keylogger.</a:t>
            </a:r>
            <a:endParaRPr lang="en-US" sz="1800" dirty="0">
              <a:solidFill>
                <a:schemeClr val="dk1"/>
              </a:solidFill>
              <a:latin typeface="Bodoni MT" pitchFamily="18" charset="0"/>
            </a:endParaRPr>
          </a:p>
          <a:p>
            <a:endParaRPr lang="en-US" sz="1800" dirty="0">
              <a:solidFill>
                <a:schemeClr val="dk1"/>
              </a:solidFill>
              <a:latin typeface="Bodoni MT" pitchFamily="18" charset="0"/>
            </a:endParaRPr>
          </a:p>
          <a:p>
            <a:pPr marL="0" indent="0">
              <a:buNone/>
            </a:pPr>
            <a:r>
              <a:rPr lang="en-US" b="1" dirty="0">
                <a:solidFill>
                  <a:srgbClr val="0070C0"/>
                </a:solidFill>
                <a:latin typeface="Bodoni MT" pitchFamily="18" charset="0"/>
              </a:rPr>
              <a:t>    Evaluation and Optimization:</a:t>
            </a:r>
          </a:p>
          <a:p>
            <a:r>
              <a:rPr lang="en-US" sz="1800" dirty="0">
                <a:solidFill>
                  <a:schemeClr val="dk1"/>
                </a:solidFill>
                <a:latin typeface="Bodoni MT" pitchFamily="18" charset="0"/>
              </a:rPr>
              <a:t>Evaluate the system's performance, accuracy, and usability through simulation or real-world testing.</a:t>
            </a:r>
          </a:p>
          <a:p>
            <a:r>
              <a:rPr lang="en-US" sz="1800" dirty="0">
                <a:solidFill>
                  <a:schemeClr val="dk1"/>
                </a:solidFill>
                <a:latin typeface="Bodoni MT" pitchFamily="18" charset="0"/>
              </a:rPr>
              <a:t>Gather feedback from users and stakeholders to identify areas for improvement.</a:t>
            </a:r>
          </a:p>
          <a:p>
            <a:r>
              <a:rPr lang="en-US" sz="1800" dirty="0">
                <a:solidFill>
                  <a:schemeClr val="dk1"/>
                </a:solidFill>
                <a:latin typeface="Bodoni MT" pitchFamily="18" charset="0"/>
              </a:rPr>
              <a:t>Optimize the system based on performance metrics, such as detection rates, false positive rates, and resource utilization.</a:t>
            </a:r>
          </a:p>
          <a:p>
            <a:pPr marL="0" indent="0">
              <a:buNone/>
            </a:pPr>
            <a:endParaRPr lang="en-US" sz="1800" dirty="0">
              <a:solidFill>
                <a:schemeClr val="dk1"/>
              </a:solidFill>
              <a:latin typeface="Bodoni MT" pitchFamily="18" charset="0"/>
            </a:endParaRPr>
          </a:p>
          <a:p>
            <a:endParaRPr lang="en-IN" dirty="0"/>
          </a:p>
        </p:txBody>
      </p:sp>
    </p:spTree>
    <p:extLst>
      <p:ext uri="{BB962C8B-B14F-4D97-AF65-F5344CB8AC3E}">
        <p14:creationId xmlns:p14="http://schemas.microsoft.com/office/powerpoint/2010/main" val="30894364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175</TotalTime>
  <Words>1724</Words>
  <Application>Microsoft Office PowerPoint</Application>
  <PresentationFormat>On-screen Show (4:3)</PresentationFormat>
  <Paragraphs>156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keyloggers</vt:lpstr>
      <vt:lpstr>OUTLINE</vt:lpstr>
      <vt:lpstr>PROBLEM STATEMENT</vt:lpstr>
      <vt:lpstr>PowerPoint Presentation</vt:lpstr>
      <vt:lpstr>Proposed system / solution</vt:lpstr>
      <vt:lpstr>PowerPoint Presentation</vt:lpstr>
      <vt:lpstr>PowerPoint Presentation</vt:lpstr>
      <vt:lpstr>SYSTEM  DEVELOP APPROACH</vt:lpstr>
      <vt:lpstr>PowerPoint Presentation</vt:lpstr>
      <vt:lpstr>PowerPoint Presentation</vt:lpstr>
      <vt:lpstr>PowerPoint Presentation</vt:lpstr>
      <vt:lpstr>ALGORITHM DEPLOYEMENT</vt:lpstr>
      <vt:lpstr>PowerPoint Presentation</vt:lpstr>
      <vt:lpstr>PowerPoint Presentation</vt:lpstr>
      <vt:lpstr>PowerPoint Presentation</vt:lpstr>
      <vt:lpstr>PowerPoint Presentation</vt:lpstr>
      <vt:lpstr>RESULT</vt:lpstr>
      <vt:lpstr>Output for keylogger text</vt:lpstr>
      <vt:lpstr>Output for keylogger json</vt:lpstr>
      <vt:lpstr>conclusion</vt:lpstr>
      <vt:lpstr>PowerPoint Presentation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dc:title>
  <dc:creator>CSE3</dc:creator>
  <cp:lastModifiedBy>CSE3</cp:lastModifiedBy>
  <cp:revision>16</cp:revision>
  <dcterms:created xsi:type="dcterms:W3CDTF">2024-04-05T05:52:07Z</dcterms:created>
  <dcterms:modified xsi:type="dcterms:W3CDTF">2024-04-08T08:31:48Z</dcterms:modified>
</cp:coreProperties>
</file>