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583" y="1480943"/>
            <a:ext cx="7197726" cy="242146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welcome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5745480"/>
            <a:ext cx="719772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8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270" y="1075607"/>
            <a:ext cx="8426823" cy="22419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Algerian" panose="04020705040A02060702" pitchFamily="82" charset="0"/>
              </a:rPr>
              <a:t>Fundamental of systems  engineering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928" y="3286842"/>
            <a:ext cx="7197726" cy="3446291"/>
          </a:xfrm>
        </p:spPr>
        <p:txBody>
          <a:bodyPr/>
          <a:lstStyle/>
          <a:p>
            <a:r>
              <a:rPr lang="en-US" dirty="0" smtClean="0"/>
              <a:t>Principles of systems engineering of iot solutions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3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13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Celestial</vt:lpstr>
      <vt:lpstr>welcome</vt:lpstr>
      <vt:lpstr>Fundamental of systems 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Windows User</cp:lastModifiedBy>
  <cp:revision>4</cp:revision>
  <dcterms:created xsi:type="dcterms:W3CDTF">2024-06-22T05:34:32Z</dcterms:created>
  <dcterms:modified xsi:type="dcterms:W3CDTF">2024-06-22T05:56:02Z</dcterms:modified>
</cp:coreProperties>
</file>