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2" r:id="rId3"/>
    <p:sldId id="283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6" r:id="rId17"/>
    <p:sldId id="277" r:id="rId18"/>
    <p:sldId id="278" r:id="rId19"/>
    <p:sldId id="282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1975104"/>
            <a:ext cx="4775075" cy="2907791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FUNDAMENTALS OF SYSTEMS ENGINEERING</a:t>
            </a:r>
            <a:endParaRPr lang="en-US" sz="44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56169" y="1912400"/>
            <a:ext cx="160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IOT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56169" y="4596850"/>
            <a:ext cx="148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UNIT-13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153548"/>
          </a:xfrm>
        </p:spPr>
        <p:txBody>
          <a:bodyPr>
            <a:normAutofit/>
          </a:bodyPr>
          <a:lstStyle/>
          <a:p>
            <a:r>
              <a:rPr lang="en-US" sz="2400" u="sng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Requirements analysis</a:t>
            </a:r>
            <a:endParaRPr lang="en-US" sz="2400" u="sng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55876" y="1587136"/>
            <a:ext cx="66881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analysis or requirements engineering is a process used to determine the needs and expectations of a new product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involves frequent communication with the stakeholders and end-users of the product to define expectations, resolve conflicts, and document all the key requirements.</a:t>
            </a:r>
          </a:p>
        </p:txBody>
      </p:sp>
    </p:spTree>
    <p:extLst>
      <p:ext uri="{BB962C8B-B14F-4D97-AF65-F5344CB8AC3E}">
        <p14:creationId xmlns:p14="http://schemas.microsoft.com/office/powerpoint/2010/main" val="7894434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153548"/>
          </a:xfrm>
        </p:spPr>
        <p:txBody>
          <a:bodyPr>
            <a:normAutofit/>
          </a:bodyPr>
          <a:lstStyle/>
          <a:p>
            <a:r>
              <a:rPr lang="en-US" sz="2400" u="sng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Requirements analysis</a:t>
            </a:r>
            <a:endParaRPr lang="en-US" sz="2400" u="sng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537" y="1933301"/>
            <a:ext cx="4273554" cy="411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4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153548"/>
          </a:xfrm>
        </p:spPr>
        <p:txBody>
          <a:bodyPr>
            <a:normAutofit/>
          </a:bodyPr>
          <a:lstStyle/>
          <a:p>
            <a:r>
              <a:rPr lang="en-US" sz="2400" u="sng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system analysis</a:t>
            </a:r>
            <a:endParaRPr lang="en-US" sz="2400" u="sng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6074" y="2151722"/>
            <a:ext cx="64145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analysis is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“The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of studying a procedure or business to identify its goal and purposes and create systems and procedures that will efficiently achieve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them.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611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153548"/>
          </a:xfrm>
        </p:spPr>
        <p:txBody>
          <a:bodyPr>
            <a:normAutofit/>
          </a:bodyPr>
          <a:lstStyle/>
          <a:p>
            <a:r>
              <a:rPr lang="en-US" sz="2400" u="sng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system analysis</a:t>
            </a:r>
            <a:endParaRPr lang="en-US" sz="2400" u="sng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44634" y="1933302"/>
            <a:ext cx="641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234" y="2063832"/>
            <a:ext cx="4600984" cy="334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001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392783"/>
            <a:ext cx="6718433" cy="1153548"/>
          </a:xfrm>
        </p:spPr>
        <p:txBody>
          <a:bodyPr>
            <a:normAutofit/>
          </a:bodyPr>
          <a:lstStyle/>
          <a:p>
            <a:r>
              <a:rPr lang="en-US" sz="2400" u="sng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Functional analysis</a:t>
            </a:r>
            <a:endParaRPr lang="en-US" sz="2400" u="sng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76099" y="1427830"/>
            <a:ext cx="65830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is the systematic process of identifying, describing, and relating the functions a system must perform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extension of operational studies, directed to establishing whether there is a feasible technical approach to a system that could meet the operational objectives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726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392783"/>
            <a:ext cx="6718433" cy="1153548"/>
          </a:xfrm>
        </p:spPr>
        <p:txBody>
          <a:bodyPr>
            <a:normAutofit/>
          </a:bodyPr>
          <a:lstStyle/>
          <a:p>
            <a:r>
              <a:rPr lang="en-US" sz="2400" u="sng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Functional analysis</a:t>
            </a:r>
            <a:endParaRPr lang="en-US" sz="2400" u="sng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44634" y="1546331"/>
            <a:ext cx="641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50000"/>
                </a:schemeClr>
              </a:buClr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168" y="1546331"/>
            <a:ext cx="5601482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1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392783"/>
            <a:ext cx="6718433" cy="1153548"/>
          </a:xfrm>
        </p:spPr>
        <p:txBody>
          <a:bodyPr>
            <a:normAutofit/>
          </a:bodyPr>
          <a:lstStyle/>
          <a:p>
            <a:r>
              <a:rPr lang="en-US" sz="2400" u="sng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Design validation</a:t>
            </a:r>
            <a:endParaRPr lang="en-US" sz="2400" u="sng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44634" y="1546331"/>
            <a:ext cx="641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50000"/>
                </a:schemeClr>
              </a:buClr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5702" y="1998777"/>
            <a:ext cx="692145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validation is a testing process by which you prove (“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”) that the device you've built works for the end user as intended. </a:t>
            </a:r>
          </a:p>
          <a:p>
            <a:pPr marL="514350" indent="-5143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validation is “establishing by objective evidence that device specifications conform with user needs and intended use”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969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392783"/>
            <a:ext cx="6718433" cy="1153548"/>
          </a:xfrm>
        </p:spPr>
        <p:txBody>
          <a:bodyPr>
            <a:normAutofit/>
          </a:bodyPr>
          <a:lstStyle/>
          <a:p>
            <a:r>
              <a:rPr lang="en-US" sz="2400" u="sng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Design validation</a:t>
            </a:r>
            <a:endParaRPr lang="en-US" sz="2400" u="sng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44634" y="1546331"/>
            <a:ext cx="641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50000"/>
                </a:schemeClr>
              </a:buClr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5702" y="1998777"/>
            <a:ext cx="6921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38" y="1998777"/>
            <a:ext cx="4585745" cy="367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49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392783"/>
            <a:ext cx="6718433" cy="1153548"/>
          </a:xfrm>
        </p:spPr>
        <p:txBody>
          <a:bodyPr>
            <a:normAutofit/>
          </a:bodyPr>
          <a:lstStyle/>
          <a:p>
            <a:r>
              <a:rPr lang="en-US" sz="2400" u="sng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Demonstrate </a:t>
            </a:r>
            <a:endParaRPr lang="en-US" sz="2400" u="sng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52609" y="1546331"/>
            <a:ext cx="641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50000"/>
                </a:schemeClr>
              </a:buClr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19750" y="1811946"/>
            <a:ext cx="704741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engineering focuses on analyzing and eliciting customer needs and required functionality early in the development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cycle,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documenting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proceeding with design synthesis and system validation while considering the complete problem, the system lifecycle.</a:t>
            </a:r>
          </a:p>
        </p:txBody>
      </p:sp>
    </p:spTree>
    <p:extLst>
      <p:ext uri="{BB962C8B-B14F-4D97-AF65-F5344CB8AC3E}">
        <p14:creationId xmlns:p14="http://schemas.microsoft.com/office/powerpoint/2010/main" val="249514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392783"/>
            <a:ext cx="6718433" cy="1153548"/>
          </a:xfrm>
        </p:spPr>
        <p:txBody>
          <a:bodyPr>
            <a:normAutofit/>
          </a:bodyPr>
          <a:lstStyle/>
          <a:p>
            <a:r>
              <a:rPr lang="en-US" sz="2400" u="sng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Demonstrate </a:t>
            </a:r>
            <a:endParaRPr lang="en-US" sz="2400" u="sng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52609" y="1546331"/>
            <a:ext cx="641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50000"/>
                </a:schemeClr>
              </a:buClr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99" y="2204277"/>
            <a:ext cx="7039392" cy="390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892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153548"/>
          </a:xfrm>
        </p:spPr>
        <p:txBody>
          <a:bodyPr>
            <a:normAutofit/>
          </a:bodyPr>
          <a:lstStyle/>
          <a:p>
            <a:r>
              <a:rPr lang="en-US" sz="2400" u="sng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system</a:t>
            </a:r>
            <a:br>
              <a:rPr lang="en-US" sz="2400" u="sng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</a:br>
            <a:endParaRPr lang="en-US" sz="2400" u="sng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5326" y="1933302"/>
            <a:ext cx="6403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55326" y="2397948"/>
            <a:ext cx="627323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system is an integrated composite of people, products, and processes that provide a capability to satisfy a stated need or objective.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021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61" y="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392783"/>
            <a:ext cx="6718433" cy="1153548"/>
          </a:xfrm>
        </p:spPr>
        <p:txBody>
          <a:bodyPr>
            <a:normAutofit/>
          </a:bodyPr>
          <a:lstStyle/>
          <a:p>
            <a:r>
              <a:rPr lang="en-US" sz="2400" u="sng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</a:t>
            </a:r>
            <a:endParaRPr lang="en-US" sz="2400" u="sng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52609" y="1546331"/>
            <a:ext cx="641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50000"/>
                </a:schemeClr>
              </a:buClr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20552326">
            <a:off x="5100912" y="2381123"/>
            <a:ext cx="82151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chemeClr val="accent2">
                    <a:lumMod val="75000"/>
                  </a:schemeClr>
                </a:solidFill>
                <a:latin typeface="Brush Script MT" panose="03060802040406070304" pitchFamily="66" charset="0"/>
              </a:rPr>
              <a:t>Thank you…</a:t>
            </a:r>
            <a:endParaRPr lang="en-US" sz="8800" dirty="0">
              <a:solidFill>
                <a:schemeClr val="accent2">
                  <a:lumMod val="75000"/>
                </a:schemeClr>
              </a:solidFill>
              <a:latin typeface="Brush Script MT" panose="030608020404060703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43417" y="4960372"/>
            <a:ext cx="20515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rush Script MT" panose="03060802040406070304" pitchFamily="66" charset="0"/>
              </a:rPr>
              <a:t>by</a:t>
            </a:r>
          </a:p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Brush Script MT" panose="03060802040406070304" pitchFamily="66" charset="0"/>
              </a:rPr>
              <a:t>Hemalatha.G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173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153548"/>
          </a:xfrm>
        </p:spPr>
        <p:txBody>
          <a:bodyPr>
            <a:normAutofit/>
          </a:bodyPr>
          <a:lstStyle/>
          <a:p>
            <a:r>
              <a:rPr lang="en-US" sz="2400" u="sng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Fundamental of system engineering</a:t>
            </a:r>
            <a:r>
              <a:rPr lang="en-US" sz="2400" u="sng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/>
            </a:r>
            <a:br>
              <a:rPr lang="en-US" sz="2400" u="sng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</a:br>
            <a:endParaRPr lang="en-US" sz="2400" u="sng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5326" y="2442754"/>
            <a:ext cx="64038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methodical, multi-disciplinary approach for the design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realization, technical management, operations, and retirement of a system.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490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768195"/>
          </a:xfrm>
        </p:spPr>
        <p:txBody>
          <a:bodyPr>
            <a:normAutofit/>
          </a:bodyPr>
          <a:lstStyle/>
          <a:p>
            <a:r>
              <a:rPr lang="en-US" sz="2400" u="sng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FUNDAMENTAL OF SYSTEMS ENGINEERING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673" y="1869485"/>
            <a:ext cx="6051268" cy="391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35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768195"/>
          </a:xfrm>
        </p:spPr>
        <p:txBody>
          <a:bodyPr>
            <a:normAutofit/>
          </a:bodyPr>
          <a:lstStyle/>
          <a:p>
            <a:r>
              <a:rPr lang="en-US" sz="2400" u="sng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Basic principles </a:t>
            </a:r>
            <a:endParaRPr lang="en-US" sz="2400" u="sng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6663" y="1410789"/>
            <a:ext cx="5394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Safety</a:t>
            </a:r>
          </a:p>
          <a:p>
            <a:pPr marL="457200" indent="-45720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</a:p>
          <a:p>
            <a:pPr marL="457200" indent="-45720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 design</a:t>
            </a:r>
          </a:p>
          <a:p>
            <a:pPr marL="457200" indent="-45720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 </a:t>
            </a:r>
          </a:p>
          <a:p>
            <a:pPr marL="457200" indent="-45720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ustainability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056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153548"/>
          </a:xfrm>
        </p:spPr>
        <p:txBody>
          <a:bodyPr>
            <a:normAutofit/>
          </a:bodyPr>
          <a:lstStyle/>
          <a:p>
            <a:r>
              <a:rPr lang="en-US" sz="2400" u="sng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Effectiveness of systems engineering principles in the development</a:t>
            </a:r>
            <a:endParaRPr lang="en-US" sz="2400" u="sng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5326" y="1933302"/>
            <a:ext cx="640385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engineering is concerned with combining multiple elements or subsystems, of various physical and logical types, into a best-balanced functional whole to accomplish the mission goals. This principle addresses the system integration aspects of systems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587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153548"/>
          </a:xfrm>
        </p:spPr>
        <p:txBody>
          <a:bodyPr>
            <a:normAutofit/>
          </a:bodyPr>
          <a:lstStyle/>
          <a:p>
            <a:r>
              <a:rPr lang="en-US" sz="2400" u="sng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Effectiveness of systems engineering production and deployment</a:t>
            </a:r>
            <a:endParaRPr lang="en-US" sz="2400" u="sng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04502" y="1933302"/>
            <a:ext cx="64038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purpose of the production &amp; deployment phase is to produce a system capability that satisfies a well –defined operational need. In this phase of the acquisition life cycle , formal initial operation test &amp; evaluation is performed to determine system effectiveness and suitability.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095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153548"/>
          </a:xfrm>
        </p:spPr>
        <p:txBody>
          <a:bodyPr>
            <a:normAutofit/>
          </a:bodyPr>
          <a:lstStyle/>
          <a:p>
            <a:r>
              <a:rPr lang="en-US" sz="2400" u="sng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Various stages of systems engineering</a:t>
            </a:r>
            <a:endParaRPr lang="en-US" sz="2400" u="sng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5326" y="2356088"/>
            <a:ext cx="640385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 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goals  and criteria 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synthesis 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alternatives 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Refinement of alternatives 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making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for action</a:t>
            </a:r>
          </a:p>
        </p:txBody>
      </p:sp>
    </p:spTree>
    <p:extLst>
      <p:ext uri="{BB962C8B-B14F-4D97-AF65-F5344CB8AC3E}">
        <p14:creationId xmlns:p14="http://schemas.microsoft.com/office/powerpoint/2010/main" val="950307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153548"/>
          </a:xfrm>
        </p:spPr>
        <p:txBody>
          <a:bodyPr>
            <a:normAutofit/>
          </a:bodyPr>
          <a:lstStyle/>
          <a:p>
            <a:r>
              <a:rPr lang="en-US" sz="2400" u="sng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Various stages of systems engineering</a:t>
            </a:r>
            <a:endParaRPr lang="en-US" sz="2400" u="sng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557" y="1796142"/>
            <a:ext cx="5347247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34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NE.pptx" id="{5330A5D3-B581-4B4A-9313-9275B6EF2E52}" vid="{516C64E9-C0AA-46DA-9991-9C0EC881A8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Floral flourish</Template>
  <TotalTime>0</TotalTime>
  <Words>440</Words>
  <Application>Microsoft Office PowerPoint</Application>
  <PresentationFormat>Widescreen</PresentationFormat>
  <Paragraphs>53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Algerian</vt:lpstr>
      <vt:lpstr>Avenir Next LT Pro</vt:lpstr>
      <vt:lpstr>Avenir Next LT Pro Light</vt:lpstr>
      <vt:lpstr>Bahnschrift SemiBold SemiConden</vt:lpstr>
      <vt:lpstr>Brush Script MT</vt:lpstr>
      <vt:lpstr>Garamond</vt:lpstr>
      <vt:lpstr>Times New Roman</vt:lpstr>
      <vt:lpstr>Wingdings</vt:lpstr>
      <vt:lpstr>SavonVTI</vt:lpstr>
      <vt:lpstr>FUNDAMENTALS OF SYSTEMS ENGINEERING</vt:lpstr>
      <vt:lpstr>system </vt:lpstr>
      <vt:lpstr>Fundamental of system engineering </vt:lpstr>
      <vt:lpstr>FUNDAMENTAL OF SYSTEMS ENGINEERING</vt:lpstr>
      <vt:lpstr>Basic principles </vt:lpstr>
      <vt:lpstr>Effectiveness of systems engineering principles in the development</vt:lpstr>
      <vt:lpstr>Effectiveness of systems engineering production and deployment</vt:lpstr>
      <vt:lpstr>Various stages of systems engineering</vt:lpstr>
      <vt:lpstr>Various stages of systems engineering</vt:lpstr>
      <vt:lpstr>Requirements analysis</vt:lpstr>
      <vt:lpstr>Requirements analysis</vt:lpstr>
      <vt:lpstr>system analysis</vt:lpstr>
      <vt:lpstr>system analysis</vt:lpstr>
      <vt:lpstr>Functional analysis</vt:lpstr>
      <vt:lpstr>Functional analysis</vt:lpstr>
      <vt:lpstr>Design validation</vt:lpstr>
      <vt:lpstr>Design validation</vt:lpstr>
      <vt:lpstr>Demonstrate </vt:lpstr>
      <vt:lpstr>Demonstrate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2024-06-24T06:43:54Z</dcterms:created>
  <dcterms:modified xsi:type="dcterms:W3CDTF">2024-07-01T04:46:18Z</dcterms:modified>
</cp:coreProperties>
</file>