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9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4250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5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78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3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0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5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clipse_(software)" TargetMode="External"/><Relationship Id="rId13" Type="http://schemas.openxmlformats.org/officeDocument/2006/relationships/hyperlink" Target="https://en.wikipedia.org/wiki/NetBeans" TargetMode="External"/><Relationship Id="rId3" Type="http://schemas.openxmlformats.org/officeDocument/2006/relationships/hyperlink" Target="https://en.wikipedia.org/wiki/Software_development" TargetMode="External"/><Relationship Id="rId7" Type="http://schemas.openxmlformats.org/officeDocument/2006/relationships/hyperlink" Target="https://en.wikipedia.org/wiki/IntelliJ_IDEA" TargetMode="External"/><Relationship Id="rId12" Type="http://schemas.openxmlformats.org/officeDocument/2006/relationships/hyperlink" Target="https://en.wikipedia.org/wiki/SharpDevelop" TargetMode="External"/><Relationship Id="rId2" Type="http://schemas.openxmlformats.org/officeDocument/2006/relationships/hyperlink" Target="https://en.wikipedia.org/wiki/Application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bugger" TargetMode="External"/><Relationship Id="rId11" Type="http://schemas.openxmlformats.org/officeDocument/2006/relationships/hyperlink" Target="https://en.wikipedia.org/wiki/Interpreter_(computing)" TargetMode="External"/><Relationship Id="rId5" Type="http://schemas.openxmlformats.org/officeDocument/2006/relationships/hyperlink" Target="https://en.wikipedia.org/wiki/Build_automation" TargetMode="External"/><Relationship Id="rId10" Type="http://schemas.openxmlformats.org/officeDocument/2006/relationships/hyperlink" Target="https://en.wikipedia.org/wiki/Compiler" TargetMode="External"/><Relationship Id="rId4" Type="http://schemas.openxmlformats.org/officeDocument/2006/relationships/hyperlink" Target="https://en.wikipedia.org/wiki/Source-code_editor" TargetMode="External"/><Relationship Id="rId9" Type="http://schemas.openxmlformats.org/officeDocument/2006/relationships/hyperlink" Target="https://en.wikipedia.org/wiki/Lazarus_(software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3070" y="-453399"/>
            <a:ext cx="12075459" cy="5661489"/>
          </a:xfrm>
        </p:spPr>
        <p:txBody>
          <a:bodyPr/>
          <a:lstStyle/>
          <a:p>
            <a:pPr algn="ctr"/>
            <a:r>
              <a:rPr lang="en-US" sz="6600" i="1" dirty="0" smtClean="0">
                <a:solidFill>
                  <a:srgbClr val="FFFF00"/>
                </a:solidFill>
                <a:latin typeface="Bodoni MT Black" panose="02070A03080606020203" pitchFamily="18" charset="0"/>
              </a:rPr>
              <a:t>IOT(Unit-10)</a:t>
            </a:r>
            <a:br>
              <a:rPr lang="en-US" sz="6600" i="1" dirty="0" smtClean="0">
                <a:solidFill>
                  <a:srgbClr val="FFFF00"/>
                </a:solidFill>
                <a:latin typeface="Bodoni MT Black" panose="02070A03080606020203" pitchFamily="18" charset="0"/>
              </a:rPr>
            </a:br>
            <a:r>
              <a:rPr lang="en-US" sz="6600" i="1" dirty="0" smtClean="0">
                <a:solidFill>
                  <a:srgbClr val="FFFF00"/>
                </a:solidFill>
                <a:latin typeface="Bodoni MT Black" panose="02070A03080606020203" pitchFamily="18" charset="0"/>
              </a:rPr>
              <a:t/>
            </a:r>
            <a:br>
              <a:rPr lang="en-US" sz="6600" i="1" dirty="0" smtClean="0">
                <a:solidFill>
                  <a:srgbClr val="FFFF00"/>
                </a:solidFill>
                <a:latin typeface="Bodoni MT Black" panose="02070A03080606020203" pitchFamily="18" charset="0"/>
              </a:rPr>
            </a:br>
            <a:r>
              <a:rPr lang="en-US" sz="6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BUILD AND TEST</a:t>
            </a:r>
            <a:br>
              <a:rPr lang="en-US" sz="6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</a:br>
            <a:r>
              <a:rPr lang="en-US" sz="6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 </a:t>
            </a:r>
            <a:r>
              <a:rPr lang="en-US" sz="6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               </a:t>
            </a:r>
            <a:r>
              <a:rPr lang="en-US" sz="6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AUTOMATION </a:t>
            </a:r>
            <a:endParaRPr lang="en-US" sz="6600" i="1" dirty="0"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7" y="195943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different tools for application release </a:t>
            </a:r>
            <a:r>
              <a:rPr lang="en-US" sz="3200" dirty="0" smtClean="0">
                <a:solidFill>
                  <a:srgbClr val="FFFF00"/>
                </a:solidFill>
              </a:rPr>
              <a:t>automation.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2" y="1724297"/>
            <a:ext cx="6217920" cy="4963885"/>
          </a:xfrm>
        </p:spPr>
      </p:pic>
    </p:spTree>
    <p:extLst>
      <p:ext uri="{BB962C8B-B14F-4D97-AF65-F5344CB8AC3E}">
        <p14:creationId xmlns:p14="http://schemas.microsoft.com/office/powerpoint/2010/main" val="333401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31" y="922981"/>
            <a:ext cx="9404723" cy="176796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Assess the quality of the </a:t>
            </a:r>
            <a:r>
              <a:rPr lang="en-US" dirty="0" err="1" smtClean="0">
                <a:solidFill>
                  <a:srgbClr val="FFFF00"/>
                </a:solidFill>
              </a:rPr>
              <a:t>the</a:t>
            </a:r>
            <a:r>
              <a:rPr lang="en-US" dirty="0" smtClean="0">
                <a:solidFill>
                  <a:srgbClr val="FFFF00"/>
                </a:solidFill>
              </a:rPr>
              <a:t> source code.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25826" y="2836691"/>
            <a:ext cx="8946541" cy="2479892"/>
          </a:xfrm>
        </p:spPr>
        <p:txBody>
          <a:bodyPr>
            <a:normAutofit/>
          </a:bodyPr>
          <a:lstStyle/>
          <a:p>
            <a:r>
              <a:rPr lang="en-US" sz="2800" dirty="0"/>
              <a:t>Some other properties of code that contribute to high quality code are code clarity, complexity, safety, security, maintainability, testability, portability, reusability,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38331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1461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Test automation such as selenium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89" y="1152983"/>
            <a:ext cx="7328014" cy="5496011"/>
          </a:xfrm>
        </p:spPr>
      </p:pic>
    </p:spTree>
    <p:extLst>
      <p:ext uri="{BB962C8B-B14F-4D97-AF65-F5344CB8AC3E}">
        <p14:creationId xmlns:p14="http://schemas.microsoft.com/office/powerpoint/2010/main" val="12764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164"/>
            <a:ext cx="12318274" cy="7098164"/>
          </a:xfrm>
        </p:spPr>
      </p:pic>
      <p:sp>
        <p:nvSpPr>
          <p:cNvPr id="2" name="TextBox 1"/>
          <p:cNvSpPr txBox="1"/>
          <p:nvPr/>
        </p:nvSpPr>
        <p:spPr>
          <a:xfrm>
            <a:off x="8582297" y="5630091"/>
            <a:ext cx="3918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By </a:t>
            </a:r>
          </a:p>
          <a:p>
            <a:r>
              <a:rPr lang="en-US" sz="3200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Ramya</a:t>
            </a:r>
            <a:endParaRPr lang="en-US" sz="32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64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88" y="1040547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Control in build and test automation.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884" y="2993443"/>
            <a:ext cx="8946541" cy="25190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main practice in a CI pipeline is to automate the build process. Within a build process, you want to ensure you are integrating and performing unit tests so that builds fail for code that does not meet functional requirements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0" y="783771"/>
            <a:ext cx="9404723" cy="195942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Cvcd pipeline incorporates automated development and testing.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93" y="3435532"/>
            <a:ext cx="11090366" cy="17373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CVCD: (</a:t>
            </a:r>
            <a:r>
              <a:rPr lang="en-US" sz="3200" dirty="0" smtClean="0">
                <a:solidFill>
                  <a:srgbClr val="00B0F0"/>
                </a:solidFill>
              </a:rPr>
              <a:t>Committee </a:t>
            </a:r>
            <a:r>
              <a:rPr lang="en-US" sz="3200" dirty="0">
                <a:solidFill>
                  <a:srgbClr val="00B0F0"/>
                </a:solidFill>
              </a:rPr>
              <a:t>of Vice-Chancellors and </a:t>
            </a:r>
            <a:r>
              <a:rPr lang="en-US" sz="3200" dirty="0" smtClean="0">
                <a:solidFill>
                  <a:srgbClr val="00B0F0"/>
                </a:solidFill>
              </a:rPr>
              <a:t>Directors</a:t>
            </a:r>
            <a:r>
              <a:rPr lang="en-US" sz="40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8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10" y="870730"/>
            <a:ext cx="9404723" cy="2042288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Develop an integrated development environment for different types of products.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002" y="3189387"/>
            <a:ext cx="8946541" cy="2558271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integrated development environment</a:t>
            </a:r>
            <a:r>
              <a:rPr lang="en-US" dirty="0"/>
              <a:t> (</a:t>
            </a:r>
            <a:r>
              <a:rPr lang="en-US" b="1" dirty="0"/>
              <a:t>IDE</a:t>
            </a:r>
            <a:r>
              <a:rPr lang="en-US" dirty="0"/>
              <a:t>) is a </a:t>
            </a:r>
            <a:r>
              <a:rPr lang="en-US" dirty="0">
                <a:hlinkClick r:id="rId2" tooltip="Application software"/>
              </a:rPr>
              <a:t>software application</a:t>
            </a:r>
            <a:r>
              <a:rPr lang="en-US" dirty="0"/>
              <a:t> that provides comprehensive facilities for </a:t>
            </a:r>
            <a:r>
              <a:rPr lang="en-US" dirty="0">
                <a:hlinkClick r:id="rId3" tooltip="Software development"/>
              </a:rPr>
              <a:t>software development</a:t>
            </a:r>
            <a:r>
              <a:rPr lang="en-US" dirty="0"/>
              <a:t>. An IDE normally consists of at least a </a:t>
            </a:r>
            <a:r>
              <a:rPr lang="en-US" dirty="0">
                <a:hlinkClick r:id="rId4" tooltip="Source-code editor"/>
              </a:rPr>
              <a:t>source-code editor</a:t>
            </a:r>
            <a:r>
              <a:rPr lang="en-US" dirty="0"/>
              <a:t>, </a:t>
            </a:r>
            <a:r>
              <a:rPr lang="en-US" dirty="0">
                <a:hlinkClick r:id="rId5" tooltip="Build automation"/>
              </a:rPr>
              <a:t>build automation</a:t>
            </a:r>
            <a:r>
              <a:rPr lang="en-US" dirty="0"/>
              <a:t> tools, and a </a:t>
            </a:r>
            <a:r>
              <a:rPr lang="en-US" dirty="0">
                <a:hlinkClick r:id="rId6" tooltip="Debugger"/>
              </a:rPr>
              <a:t>debugger</a:t>
            </a:r>
            <a:r>
              <a:rPr lang="en-US" dirty="0"/>
              <a:t>. Some IDEs, such as </a:t>
            </a:r>
            <a:r>
              <a:rPr lang="en-US" dirty="0">
                <a:hlinkClick r:id="rId7" tooltip="IntelliJ IDEA"/>
              </a:rPr>
              <a:t>IntelliJ IDEA</a:t>
            </a:r>
            <a:r>
              <a:rPr lang="en-US" dirty="0"/>
              <a:t>, </a:t>
            </a:r>
            <a:r>
              <a:rPr lang="en-US" dirty="0">
                <a:hlinkClick r:id="rId8" tooltip="Eclipse (software)"/>
              </a:rPr>
              <a:t>Eclipse</a:t>
            </a:r>
            <a:r>
              <a:rPr lang="en-US" dirty="0"/>
              <a:t> and </a:t>
            </a:r>
            <a:r>
              <a:rPr lang="en-US" dirty="0">
                <a:hlinkClick r:id="rId9" tooltip="Lazarus (software)"/>
              </a:rPr>
              <a:t>Lazarus</a:t>
            </a:r>
            <a:r>
              <a:rPr lang="en-US" dirty="0"/>
              <a:t> contain the necessary </a:t>
            </a:r>
            <a:r>
              <a:rPr lang="en-US" dirty="0">
                <a:hlinkClick r:id="rId10" tooltip="Compiler"/>
              </a:rPr>
              <a:t>compiler</a:t>
            </a:r>
            <a:r>
              <a:rPr lang="en-US" dirty="0"/>
              <a:t>, </a:t>
            </a:r>
            <a:r>
              <a:rPr lang="en-US" dirty="0">
                <a:hlinkClick r:id="rId11" tooltip="Interpreter (computing)"/>
              </a:rPr>
              <a:t>interpreter</a:t>
            </a:r>
            <a:r>
              <a:rPr lang="en-US" dirty="0"/>
              <a:t> or both; others, such as </a:t>
            </a:r>
            <a:r>
              <a:rPr lang="en-US" dirty="0">
                <a:hlinkClick r:id="rId12" tooltip="SharpDevelop"/>
              </a:rPr>
              <a:t>SharpDevelop</a:t>
            </a:r>
            <a:r>
              <a:rPr lang="en-US" dirty="0"/>
              <a:t> and </a:t>
            </a:r>
            <a:r>
              <a:rPr lang="en-US" dirty="0">
                <a:hlinkClick r:id="rId13" tooltip="NetBeans"/>
              </a:rPr>
              <a:t>NetBeans</a:t>
            </a:r>
            <a:r>
              <a:rPr lang="en-US" dirty="0"/>
              <a:t>, do not.</a:t>
            </a:r>
          </a:p>
        </p:txBody>
      </p:sp>
    </p:spTree>
    <p:extLst>
      <p:ext uri="{BB962C8B-B14F-4D97-AF65-F5344CB8AC3E}">
        <p14:creationId xmlns:p14="http://schemas.microsoft.com/office/powerpoint/2010/main" val="42462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Apply different approaches to integrade different build and tos automation tools.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853248"/>
            <a:ext cx="7837713" cy="4987635"/>
          </a:xfrm>
        </p:spPr>
      </p:pic>
    </p:spTree>
    <p:extLst>
      <p:ext uri="{BB962C8B-B14F-4D97-AF65-F5344CB8AC3E}">
        <p14:creationId xmlns:p14="http://schemas.microsoft.com/office/powerpoint/2010/main" val="4441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57" y="779290"/>
            <a:ext cx="9452459" cy="1754904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</a:rPr>
              <a:t>develop a staging environment for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752" y="2991396"/>
            <a:ext cx="9242471" cy="2952204"/>
          </a:xfrm>
        </p:spPr>
        <p:txBody>
          <a:bodyPr>
            <a:noAutofit/>
          </a:bodyPr>
          <a:lstStyle/>
          <a:p>
            <a:r>
              <a:rPr lang="en-US" sz="2800" dirty="0"/>
              <a:t>A staging environment (stage) is a nearly exact replica of a production environment for software testing. Staging environments are used to test codes, builds and updates to ensure quality under a production-like environment before application deployment.</a:t>
            </a:r>
          </a:p>
        </p:txBody>
      </p:sp>
    </p:spTree>
    <p:extLst>
      <p:ext uri="{BB962C8B-B14F-4D97-AF65-F5344CB8AC3E}">
        <p14:creationId xmlns:p14="http://schemas.microsoft.com/office/powerpoint/2010/main" val="29304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99" y="563375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Use different tools for test automation such as selenium.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0" y="2797501"/>
            <a:ext cx="8946541" cy="2231699"/>
          </a:xfrm>
        </p:spPr>
        <p:txBody>
          <a:bodyPr>
            <a:normAutofit/>
          </a:bodyPr>
          <a:lstStyle/>
          <a:p>
            <a:r>
              <a:rPr lang="en-US" sz="2800" dirty="0"/>
              <a:t>Integration with other tools: Selenium can be integrated with other testing tools, such as JUnit and TestNG, making it a flexible and comprehensive solution for automating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130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14" y="295964"/>
            <a:ext cx="9404723" cy="104951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Quality of the source code.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530452"/>
            <a:ext cx="7537269" cy="4983136"/>
          </a:xfrm>
        </p:spPr>
      </p:pic>
    </p:spTree>
    <p:extLst>
      <p:ext uri="{BB962C8B-B14F-4D97-AF65-F5344CB8AC3E}">
        <p14:creationId xmlns:p14="http://schemas.microsoft.com/office/powerpoint/2010/main" val="30872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Apply different code quality principles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35265"/>
          </a:xfrm>
        </p:spPr>
        <p:txBody>
          <a:bodyPr/>
          <a:lstStyle/>
          <a:p>
            <a:pPr marL="0" lvl="0" indent="0" defTabSz="914400" eaLnBrk="0" fontAlgn="t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dirty="0">
                <a:solidFill>
                  <a:srgbClr val="202124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202124"/>
                </a:solidFill>
                <a:cs typeface="Arial" panose="020B0604020202020204" pitchFamily="34" charset="0"/>
              </a:rPr>
              <a:t>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  <a:latin typeface="Google Sans"/>
                <a:cs typeface="Arial" panose="020B0604020202020204" pitchFamily="34" charset="0"/>
              </a:rPr>
              <a:t>10 Good Coding Principles to improve code </a:t>
            </a:r>
            <a:r>
              <a:rPr lang="en-US" altLang="en-US" b="1" dirty="0" smtClean="0">
                <a:solidFill>
                  <a:schemeClr val="bg1"/>
                </a:solidFill>
                <a:latin typeface="Google Sans"/>
                <a:cs typeface="Arial" panose="020B0604020202020204" pitchFamily="34" charset="0"/>
              </a:rPr>
              <a:t>quality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Google Sans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01 Follow Code Specifications. </a:t>
            </a:r>
            <a:r>
              <a:rPr lang="en-US" altLang="en-US" dirty="0" smtClean="0">
                <a:latin typeface="Google Sans"/>
                <a:cs typeface="Arial" panose="020B0604020202020204" pitchFamily="34" charset="0"/>
              </a:rPr>
              <a:t>...</a:t>
            </a:r>
            <a:endParaRPr lang="en-US" altLang="en-US" dirty="0">
              <a:latin typeface="Google Sans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02 Documentation and Comments.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03 Robustness.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04 Follow the SOLID principle.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05 Make Testing Easy.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06 Abstraction.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07 Utilize Design Patterns, but don't over-design. 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lang="en-US" altLang="en-US" dirty="0">
                <a:latin typeface="Google Sans"/>
                <a:cs typeface="Arial" panose="020B0604020202020204" pitchFamily="34" charset="0"/>
              </a:rPr>
              <a:t>08 Reduce Global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409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Rounded MT Bold</vt:lpstr>
      <vt:lpstr>Bodoni MT Black</vt:lpstr>
      <vt:lpstr>Century Gothic</vt:lpstr>
      <vt:lpstr>Google Sans</vt:lpstr>
      <vt:lpstr>Wingdings 3</vt:lpstr>
      <vt:lpstr>Ion</vt:lpstr>
      <vt:lpstr>IOT(Unit-10)  BUILD AND TEST                 AUTOMATION </vt:lpstr>
      <vt:lpstr>Control in build and test automation.</vt:lpstr>
      <vt:lpstr>Cvcd pipeline incorporates automated development and testing. </vt:lpstr>
      <vt:lpstr>Develop an integrated development environment for different types of products.</vt:lpstr>
      <vt:lpstr>Apply different approaches to integrade different build and tos automation tools.</vt:lpstr>
      <vt:lpstr>develop a staging environment for production</vt:lpstr>
      <vt:lpstr>Use different tools for test automation such as selenium.</vt:lpstr>
      <vt:lpstr>Quality of the source code.</vt:lpstr>
      <vt:lpstr>Apply different code quality principles</vt:lpstr>
      <vt:lpstr>different tools for application release automation.</vt:lpstr>
      <vt:lpstr>Assess the quality of the the source code.</vt:lpstr>
      <vt:lpstr>Test automation such as selenium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AND TEST AUTOMATION IN IOT</dc:title>
  <dc:creator>Windows User</dc:creator>
  <cp:lastModifiedBy>Windows User</cp:lastModifiedBy>
  <cp:revision>23</cp:revision>
  <dcterms:created xsi:type="dcterms:W3CDTF">2024-06-22T05:24:11Z</dcterms:created>
  <dcterms:modified xsi:type="dcterms:W3CDTF">2024-06-27T06:51:56Z</dcterms:modified>
</cp:coreProperties>
</file>