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9"/>
  </p:notesMasterIdLst>
  <p:sldIdLst>
    <p:sldId id="257" r:id="rId2"/>
    <p:sldId id="275" r:id="rId3"/>
    <p:sldId id="298" r:id="rId4"/>
    <p:sldId id="286" r:id="rId5"/>
    <p:sldId id="296" r:id="rId6"/>
    <p:sldId id="293" r:id="rId7"/>
    <p:sldId id="295"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6" autoAdjust="0"/>
    <p:restoredTop sz="89223" autoAdjust="0"/>
  </p:normalViewPr>
  <p:slideViewPr>
    <p:cSldViewPr>
      <p:cViewPr varScale="1">
        <p:scale>
          <a:sx n="77" d="100"/>
          <a:sy n="77" d="100"/>
        </p:scale>
        <p:origin x="1622"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1/22/2020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1/22/2020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1/22/2020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1/22/2020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r>
              <a:rPr lang="en-US" noProof="0" dirty="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1/22/2020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1/22/2020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a:t>Click icon to add chart</a:t>
            </a:r>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1/22/2020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1/22/2020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1/22/2020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1/22/2020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1/22/2020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1/22/2020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1/22/2020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1/22/2020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1/22/2020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1/22/2020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uthentication" TargetMode="External"/><Relationship Id="rId2" Type="http://schemas.openxmlformats.org/officeDocument/2006/relationships/hyperlink" Target="https://en.wikipedia.org/wiki/Identification_of_human_individuals" TargetMode="External"/><Relationship Id="rId1" Type="http://schemas.openxmlformats.org/officeDocument/2006/relationships/slideLayout" Target="../slideLayouts/slideLayout2.xml"/><Relationship Id="rId6" Type="http://schemas.openxmlformats.org/officeDocument/2006/relationships/hyperlink" Target="https://en.wikipedia.org/wiki/Database_management_system" TargetMode="External"/><Relationship Id="rId5" Type="http://schemas.openxmlformats.org/officeDocument/2006/relationships/hyperlink" Target="https://en.wikipedia.org/wiki/Face" TargetMode="External"/><Relationship Id="rId4" Type="http://schemas.openxmlformats.org/officeDocument/2006/relationships/hyperlink" Target="https://en.wikipedia.org/wiki/Digital_ima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US" sz="5400" dirty="0">
                <a:effectLst>
                  <a:outerShdw blurRad="38100" dist="38100" dir="2700000" algn="tl">
                    <a:srgbClr val="000000">
                      <a:alpha val="43137"/>
                    </a:srgbClr>
                  </a:outerShdw>
                </a:effectLst>
                <a:latin typeface="Times New Roman" pitchFamily="18" charset="0"/>
                <a:cs typeface="Times New Roman" pitchFamily="18" charset="0"/>
              </a:rPr>
              <a:t>Smart Gate</a:t>
            </a:r>
            <a:endParaRPr lang="en-IN" dirty="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114800"/>
            <a:ext cx="7848600" cy="1676400"/>
          </a:xfrm>
        </p:spPr>
        <p:txBody>
          <a:bodyPr>
            <a:normAutofit lnSpcReduction="10000"/>
          </a:bodyPr>
          <a:lstStyle/>
          <a:p>
            <a:pPr eaLnBrk="1" hangingPunct="1"/>
            <a:r>
              <a:rPr lang="en-US" sz="2000" b="1" dirty="0">
                <a:latin typeface="Times New Roman" pitchFamily="18" charset="0"/>
                <a:cs typeface="Times New Roman" pitchFamily="18" charset="0"/>
              </a:rPr>
              <a:t>Batch No: A-04				        Project Guide:</a:t>
            </a:r>
          </a:p>
          <a:p>
            <a:pPr eaLnBrk="1" hangingPunct="1"/>
            <a:r>
              <a:rPr lang="en-US" sz="1600" dirty="0" err="1">
                <a:latin typeface="Times New Roman" pitchFamily="18" charset="0"/>
                <a:cs typeface="Times New Roman" pitchFamily="18" charset="0"/>
              </a:rPr>
              <a:t>R.Hemalatha</a:t>
            </a:r>
            <a:r>
              <a:rPr lang="en-US" sz="1600" dirty="0">
                <a:latin typeface="Times New Roman" pitchFamily="18" charset="0"/>
                <a:cs typeface="Times New Roman" pitchFamily="18" charset="0"/>
              </a:rPr>
              <a:t>	      (164G1A0530)                                  </a:t>
            </a:r>
            <a:r>
              <a:rPr lang="en-US" sz="1600" dirty="0" err="1">
                <a:latin typeface="Times New Roman" pitchFamily="18" charset="0"/>
                <a:cs typeface="Times New Roman" pitchFamily="18" charset="0"/>
              </a:rPr>
              <a:t>Dr.T.Hithendra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sarma</a:t>
            </a:r>
            <a:r>
              <a:rPr lang="en-US" sz="1600" dirty="0">
                <a:latin typeface="Times New Roman" pitchFamily="18" charset="0"/>
                <a:cs typeface="Times New Roman" pitchFamily="18" charset="0"/>
              </a:rPr>
              <a:t>, 								</a:t>
            </a:r>
            <a:r>
              <a:rPr lang="en-US" sz="1300" dirty="0">
                <a:latin typeface="Times New Roman" pitchFamily="18" charset="0"/>
                <a:cs typeface="Times New Roman" pitchFamily="18" charset="0"/>
              </a:rPr>
              <a:t>M.Tech.,</a:t>
            </a:r>
            <a:r>
              <a:rPr lang="en-US" sz="1300" dirty="0" err="1">
                <a:latin typeface="Times New Roman" pitchFamily="18" charset="0"/>
                <a:cs typeface="Times New Roman" pitchFamily="18" charset="0"/>
              </a:rPr>
              <a:t>Ph.D</a:t>
            </a:r>
            <a:endParaRPr lang="en-US" sz="1300" baseline="-250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K.Likith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kumar</a:t>
            </a:r>
            <a:r>
              <a:rPr lang="en-US" sz="1600" dirty="0">
                <a:latin typeface="Times New Roman" pitchFamily="18" charset="0"/>
                <a:cs typeface="Times New Roman" pitchFamily="18" charset="0"/>
              </a:rPr>
              <a:t> 	      (164G1A0549)                                      Principal</a:t>
            </a:r>
          </a:p>
          <a:p>
            <a:r>
              <a:rPr lang="en-US" sz="1600" dirty="0" err="1">
                <a:latin typeface="Times New Roman" pitchFamily="18" charset="0"/>
                <a:cs typeface="Times New Roman" pitchFamily="18" charset="0"/>
              </a:rPr>
              <a:t>K.Keerthi</a:t>
            </a:r>
            <a:r>
              <a:rPr lang="en-US" sz="1600" dirty="0">
                <a:latin typeface="Times New Roman" pitchFamily="18" charset="0"/>
                <a:cs typeface="Times New Roman" pitchFamily="18" charset="0"/>
              </a:rPr>
              <a:t> Reddy               (164G1A0537)</a:t>
            </a:r>
          </a:p>
          <a:p>
            <a:r>
              <a:rPr lang="en-IN" sz="1600" dirty="0" err="1">
                <a:latin typeface="Times New Roman" pitchFamily="18" charset="0"/>
                <a:cs typeface="Times New Roman" pitchFamily="18" charset="0"/>
              </a:rPr>
              <a:t>A.Ganesh</a:t>
            </a:r>
            <a:r>
              <a:rPr lang="en-IN" sz="1600" dirty="0">
                <a:latin typeface="Times New Roman" pitchFamily="18" charset="0"/>
                <a:cs typeface="Times New Roman" pitchFamily="18" charset="0"/>
              </a:rPr>
              <a:t>                	     (</a:t>
            </a:r>
            <a:r>
              <a:rPr lang="en-US" sz="1600" dirty="0">
                <a:latin typeface="Times New Roman" pitchFamily="18" charset="0"/>
                <a:cs typeface="Times New Roman" pitchFamily="18" charset="0"/>
              </a:rPr>
              <a:t>164G1A0526</a:t>
            </a:r>
            <a:r>
              <a:rPr lang="en-IN" sz="1600" dirty="0">
                <a:latin typeface="Times New Roman" pitchFamily="18" charset="0"/>
                <a:cs typeface="Times New Roman" pitchFamily="18" charset="0"/>
              </a:rPr>
              <a:t>)</a:t>
            </a:r>
          </a:p>
          <a:p>
            <a:pPr eaLnBrk="1" hangingPunct="1"/>
            <a:endParaRPr lang="en-US" sz="1600" dirty="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4000">
        <p14:gallery dir="l"/>
      </p:transition>
    </mc:Choice>
    <mc:Fallback xmlns="">
      <p:transition spd="slow" advTm="4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Abstract </a:t>
            </a:r>
          </a:p>
        </p:txBody>
      </p:sp>
      <p:sp>
        <p:nvSpPr>
          <p:cNvPr id="8195" name="Content Placeholder 2"/>
          <p:cNvSpPr>
            <a:spLocks noGrp="1"/>
          </p:cNvSpPr>
          <p:nvPr>
            <p:ph idx="1"/>
          </p:nvPr>
        </p:nvSpPr>
        <p:spPr>
          <a:xfrm>
            <a:off x="304800" y="1066800"/>
            <a:ext cx="8458200" cy="5064125"/>
          </a:xfrm>
        </p:spPr>
        <p:txBody>
          <a:bodyPr/>
          <a:lstStyle/>
          <a:p>
            <a:pPr marL="0" indent="0" algn="just">
              <a:buNone/>
            </a:pPr>
            <a:r>
              <a:rPr lang="en-IN" sz="2400" b="1" dirty="0"/>
              <a:t> </a:t>
            </a:r>
            <a:endParaRPr lang="en-US" sz="2400" dirty="0"/>
          </a:p>
          <a:p>
            <a:pPr algn="just"/>
            <a:r>
              <a:rPr lang="en-IN" b="1" dirty="0"/>
              <a:t>Smart Gate Technology</a:t>
            </a:r>
            <a:r>
              <a:rPr lang="en-IN" dirty="0"/>
              <a:t> is based on Internet Of Things and Deep Learning. It involves face recognition and sensor kit. Smart gate is used to allow only valid persons.</a:t>
            </a:r>
          </a:p>
          <a:p>
            <a:pPr algn="just"/>
            <a:endParaRPr lang="en-IN" sz="2400" dirty="0"/>
          </a:p>
          <a:p>
            <a:pPr algn="just"/>
            <a:endParaRPr lang="en-IN" sz="2400" dirty="0"/>
          </a:p>
          <a:p>
            <a:pPr algn="just"/>
            <a:endParaRPr lang="en-IN" sz="2400" dirty="0"/>
          </a:p>
          <a:p>
            <a:pPr algn="just"/>
            <a:endParaRPr lang="en-IN" sz="2400" dirty="0"/>
          </a:p>
          <a:p>
            <a:pPr algn="just">
              <a:buFont typeface="Wingdings" pitchFamily="2" charset="2"/>
              <a:buChar char="q"/>
            </a:pPr>
            <a:endParaRPr lang="en-IN" sz="22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A477-924D-435A-A96F-AF0FCD59E72A}"/>
              </a:ext>
            </a:extLst>
          </p:cNvPr>
          <p:cNvSpPr>
            <a:spLocks noGrp="1"/>
          </p:cNvSpPr>
          <p:nvPr>
            <p:ph type="title"/>
          </p:nvPr>
        </p:nvSpPr>
        <p:spPr/>
        <p:txBody>
          <a:bodyPr/>
          <a:lstStyle/>
          <a:p>
            <a:r>
              <a:rPr lang="en-IN" dirty="0"/>
              <a:t>Existing Systems</a:t>
            </a:r>
          </a:p>
        </p:txBody>
      </p:sp>
      <p:sp>
        <p:nvSpPr>
          <p:cNvPr id="3" name="Content Placeholder 2">
            <a:extLst>
              <a:ext uri="{FF2B5EF4-FFF2-40B4-BE49-F238E27FC236}">
                <a16:creationId xmlns:a16="http://schemas.microsoft.com/office/drawing/2014/main" id="{06DE191F-5D6F-4EC1-A718-759E1FC777A4}"/>
              </a:ext>
            </a:extLst>
          </p:cNvPr>
          <p:cNvSpPr>
            <a:spLocks noGrp="1"/>
          </p:cNvSpPr>
          <p:nvPr>
            <p:ph idx="1"/>
          </p:nvPr>
        </p:nvSpPr>
        <p:spPr/>
        <p:txBody>
          <a:bodyPr/>
          <a:lstStyle/>
          <a:p>
            <a:r>
              <a:rPr lang="en-IN" dirty="0"/>
              <a:t>Normal gate: </a:t>
            </a:r>
          </a:p>
          <a:p>
            <a:pPr>
              <a:buFont typeface="Wingdings" panose="05000000000000000000" pitchFamily="2" charset="2"/>
              <a:buChar char="v"/>
            </a:pPr>
            <a:r>
              <a:rPr lang="en-IN" dirty="0"/>
              <a:t>No security</a:t>
            </a:r>
          </a:p>
          <a:p>
            <a:pPr>
              <a:buFont typeface="Wingdings" panose="05000000000000000000" pitchFamily="2" charset="2"/>
              <a:buChar char="v"/>
            </a:pPr>
            <a:r>
              <a:rPr lang="en-IN" dirty="0"/>
              <a:t>Time Tacking</a:t>
            </a:r>
          </a:p>
          <a:p>
            <a:pPr marL="0" indent="0">
              <a:buNone/>
            </a:pPr>
            <a:endParaRPr lang="en-IN" dirty="0"/>
          </a:p>
          <a:p>
            <a:pPr>
              <a:buFont typeface="Wingdings" panose="05000000000000000000" pitchFamily="2" charset="2"/>
              <a:buChar char="q"/>
            </a:pPr>
            <a:r>
              <a:rPr lang="en-IN" dirty="0"/>
              <a:t>Automatic gate:</a:t>
            </a:r>
          </a:p>
          <a:p>
            <a:pPr>
              <a:buFont typeface="Wingdings" panose="05000000000000000000" pitchFamily="2" charset="2"/>
              <a:buChar char="v"/>
            </a:pPr>
            <a:r>
              <a:rPr lang="en-IN" dirty="0"/>
              <a:t>Just as sensor without validation</a:t>
            </a:r>
          </a:p>
        </p:txBody>
      </p:sp>
    </p:spTree>
    <p:extLst>
      <p:ext uri="{BB962C8B-B14F-4D97-AF65-F5344CB8AC3E}">
        <p14:creationId xmlns:p14="http://schemas.microsoft.com/office/powerpoint/2010/main" val="42077058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Proposed system</a:t>
            </a:r>
          </a:p>
        </p:txBody>
      </p:sp>
      <p:sp>
        <p:nvSpPr>
          <p:cNvPr id="8195" name="Content Placeholder 2"/>
          <p:cNvSpPr>
            <a:spLocks noGrp="1"/>
          </p:cNvSpPr>
          <p:nvPr>
            <p:ph idx="1"/>
          </p:nvPr>
        </p:nvSpPr>
        <p:spPr>
          <a:xfrm>
            <a:off x="381000" y="1600200"/>
            <a:ext cx="8458200" cy="4530725"/>
          </a:xfrm>
        </p:spPr>
        <p:txBody>
          <a:bodyPr/>
          <a:lstStyle/>
          <a:p>
            <a:pPr marL="0" indent="0" algn="just">
              <a:buNone/>
            </a:pPr>
            <a:r>
              <a:rPr lang="en-IN" dirty="0"/>
              <a:t> A </a:t>
            </a:r>
            <a:r>
              <a:rPr lang="en-IN" b="1" dirty="0"/>
              <a:t>facial recognition system</a:t>
            </a:r>
            <a:r>
              <a:rPr lang="en-IN" dirty="0"/>
              <a:t> is a technology capable  of  </a:t>
            </a:r>
            <a:r>
              <a:rPr lang="en-IN" u="sng" dirty="0">
                <a:hlinkClick r:id="rId2" tooltip="Identification of human individuals"/>
              </a:rPr>
              <a:t>identifying</a:t>
            </a:r>
            <a:r>
              <a:rPr lang="en-IN" dirty="0"/>
              <a:t>  or  </a:t>
            </a:r>
            <a:r>
              <a:rPr lang="en-IN" u="sng" dirty="0">
                <a:hlinkClick r:id="rId3" tooltip="Authentication"/>
              </a:rPr>
              <a:t>verifying</a:t>
            </a:r>
            <a:r>
              <a:rPr lang="en-IN" dirty="0"/>
              <a:t> a person from a </a:t>
            </a:r>
            <a:r>
              <a:rPr lang="en-IN" u="sng" dirty="0">
                <a:hlinkClick r:id="rId4" tooltip="Digital image"/>
              </a:rPr>
              <a:t>digital image</a:t>
            </a:r>
            <a:r>
              <a:rPr lang="en-IN" dirty="0"/>
              <a:t> as a source. There are multiple methods in which facial recognition systems work, but in general, they work by comparing selected </a:t>
            </a:r>
            <a:r>
              <a:rPr lang="en-IN" u="sng" dirty="0">
                <a:hlinkClick r:id="rId5" tooltip="Face"/>
              </a:rPr>
              <a:t>facial features</a:t>
            </a:r>
            <a:r>
              <a:rPr lang="en-IN" dirty="0"/>
              <a:t> from given image with faces within a </a:t>
            </a:r>
            <a:r>
              <a:rPr lang="en-IN" u="sng" dirty="0">
                <a:hlinkClick r:id="rId6" tooltip="Database management system"/>
              </a:rPr>
              <a:t>database</a:t>
            </a:r>
            <a:r>
              <a:rPr lang="en-IN" dirty="0"/>
              <a:t>. </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2C697DF-3CA0-4DC7-A2F9-8E0DBAC4C9D5}"/>
              </a:ext>
            </a:extLst>
          </p:cNvPr>
          <p:cNvSpPr/>
          <p:nvPr/>
        </p:nvSpPr>
        <p:spPr>
          <a:xfrm>
            <a:off x="683568" y="1340768"/>
            <a:ext cx="8064896" cy="3539430"/>
          </a:xfrm>
          <a:prstGeom prst="rect">
            <a:avLst/>
          </a:prstGeom>
        </p:spPr>
        <p:txBody>
          <a:bodyPr wrap="square">
            <a:spAutoFit/>
          </a:bodyPr>
          <a:lstStyle/>
          <a:p>
            <a:r>
              <a:rPr lang="en-IN" sz="3200" dirty="0"/>
              <a:t>Face recognition is used to check that a person has permission to enter the organization or not. The output of facial recognition is send to sensor kit as binary value. if it is true then it opens the gate otherwise it won’t open the gate.</a:t>
            </a:r>
          </a:p>
          <a:p>
            <a:endParaRPr lang="en-IN" sz="3200" dirty="0"/>
          </a:p>
        </p:txBody>
      </p:sp>
    </p:spTree>
    <p:extLst>
      <p:ext uri="{BB962C8B-B14F-4D97-AF65-F5344CB8AC3E}">
        <p14:creationId xmlns:p14="http://schemas.microsoft.com/office/powerpoint/2010/main" val="20639166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Requirements</a:t>
            </a:r>
          </a:p>
        </p:txBody>
      </p:sp>
      <p:sp>
        <p:nvSpPr>
          <p:cNvPr id="3" name="Content Placeholder 2"/>
          <p:cNvSpPr>
            <a:spLocks noGrp="1"/>
          </p:cNvSpPr>
          <p:nvPr>
            <p:ph idx="1"/>
          </p:nvPr>
        </p:nvSpPr>
        <p:spPr/>
        <p:txBody>
          <a:bodyPr/>
          <a:lstStyle/>
          <a:p>
            <a:pPr>
              <a:buNone/>
            </a:pPr>
            <a:r>
              <a:rPr lang="en-IN" sz="3200" b="1" dirty="0">
                <a:latin typeface="Times New Roman" pitchFamily="18" charset="0"/>
                <a:cs typeface="Times New Roman" pitchFamily="18" charset="0"/>
              </a:rPr>
              <a:t>Hardware Requirements:</a:t>
            </a:r>
          </a:p>
          <a:p>
            <a:pPr>
              <a:buNone/>
            </a:pPr>
            <a:r>
              <a:rPr lang="en-IN" sz="2000" dirty="0"/>
              <a:t>RAM : 4GB</a:t>
            </a:r>
          </a:p>
          <a:p>
            <a:pPr>
              <a:buNone/>
            </a:pPr>
            <a:r>
              <a:rPr lang="en-IN" sz="2000" dirty="0"/>
              <a:t>Processor : intel core i3</a:t>
            </a:r>
          </a:p>
          <a:p>
            <a:pPr>
              <a:buNone/>
            </a:pPr>
            <a:r>
              <a:rPr lang="en-IN" sz="2000" dirty="0"/>
              <a:t>Face recognition sensor</a:t>
            </a:r>
          </a:p>
          <a:p>
            <a:pPr>
              <a:buNone/>
            </a:pPr>
            <a:endParaRPr lang="en-IN" sz="2000" dirty="0"/>
          </a:p>
          <a:p>
            <a:pPr>
              <a:buNone/>
            </a:pPr>
            <a:r>
              <a:rPr lang="en-IN" b="1" dirty="0"/>
              <a:t>Software requirements:</a:t>
            </a:r>
          </a:p>
          <a:p>
            <a:pPr>
              <a:buNone/>
            </a:pPr>
            <a:r>
              <a:rPr lang="en-IN" sz="2000" dirty="0" err="1"/>
              <a:t>Cmd</a:t>
            </a:r>
            <a:r>
              <a:rPr lang="en-IN" sz="2000" dirty="0"/>
              <a:t> or Anaconda platform(</a:t>
            </a:r>
            <a:r>
              <a:rPr lang="en-IN" sz="2000" dirty="0" err="1"/>
              <a:t>Jupyter</a:t>
            </a:r>
            <a:r>
              <a:rPr lang="en-IN" sz="2000" dirty="0"/>
              <a:t>)</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a:effectLst>
                  <a:outerShdw blurRad="38100" dist="38100" dir="2700000" algn="tl">
                    <a:srgbClr val="000000">
                      <a:alpha val="43137"/>
                    </a:srgbClr>
                  </a:outerShdw>
                </a:effectLst>
              </a:rPr>
              <a:t>  Thank you</a:t>
            </a: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0</TotalTime>
  <Words>266</Words>
  <Application>Microsoft Office PowerPoint</Application>
  <PresentationFormat>On-screen Show (4:3)</PresentationFormat>
  <Paragraphs>36</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Garamond</vt:lpstr>
      <vt:lpstr>Jokerman</vt:lpstr>
      <vt:lpstr>Times New Roman</vt:lpstr>
      <vt:lpstr>Wingdings</vt:lpstr>
      <vt:lpstr>Theme1</vt:lpstr>
      <vt:lpstr>Smart Gate</vt:lpstr>
      <vt:lpstr>Abstract </vt:lpstr>
      <vt:lpstr>Existing Systems</vt:lpstr>
      <vt:lpstr>Proposed system</vt:lpstr>
      <vt:lpstr>PowerPoint Presentation</vt:lpstr>
      <vt:lpstr>Requirements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hemalatha Rameshgari</cp:lastModifiedBy>
  <cp:revision>249</cp:revision>
  <dcterms:created xsi:type="dcterms:W3CDTF">2006-08-16T00:00:00Z</dcterms:created>
  <dcterms:modified xsi:type="dcterms:W3CDTF">2020-01-22T09:32:52Z</dcterms:modified>
</cp:coreProperties>
</file>