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adar Pooja" initials="BP" lastIdx="1" clrIdx="0">
    <p:extLst>
      <p:ext uri="{19B8F6BF-5375-455C-9EA6-DF929625EA0E}">
        <p15:presenceInfo xmlns:p15="http://schemas.microsoft.com/office/powerpoint/2012/main" userId="4f8fb1f5da96b2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DED8-712D-48B5-92F1-67B9F4294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0DB2A-956C-4E38-9C77-19A7EA94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F931-00F3-49DE-A101-3474D44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CA44-15ED-45E2-8617-06033EFF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31D0-4DA1-4511-A4D1-8E021251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EE30-752F-45ED-AE7B-A4272ACB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CC642-0568-4266-A77B-296D4B4B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48AD-8001-4C1E-82A9-5A7B194B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7FB1-456A-4479-87C8-6BEC5427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44EB-6B8E-4BFB-93AD-E9346798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7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9ADE2-BB07-4639-80CB-1CCA45F37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44ECB-C096-4DAC-BD4E-FDEB4B3D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C4A6-AB4E-417C-BB32-36A1A833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3795-6FA7-434A-93DD-711768DB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B070-8015-40E4-B8D9-A6BF8C4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15F3-B5A2-4A74-BB51-0011018B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0FAD-27D8-489D-9254-89E72150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B7C8-3F74-49BF-A0E8-369C1B00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21A7-B1C5-47C7-A320-ECF4DA59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37A5-F03D-45D1-8782-670512DA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4831-B2A2-4AFD-B2E8-771A823D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81EE-ED0D-4F64-B5D7-919BE64A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D2A4-7171-446C-A6B3-B27D91AB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3AD0-4FE6-43DF-920E-811C02B8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6392-E589-4CF4-A34D-EB219EE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31F1-EE7B-47E6-B27D-FDF1059F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6BFA-205F-4A04-86EC-2D00ED8BE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7843-E04C-4D14-A447-4DDF211C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C7E9-7539-46E7-A91B-A306B5B4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40410-C3DE-478F-97AC-46E726AA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1C3B-FC5C-4709-80FF-DD33574B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681B-3377-4A4F-B7E2-EC8E8C2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AAEAB-E3EE-4D45-8896-EBE6C313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6BC5A-EED1-4D46-A7BD-4DA47D4DC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24FD7-F2D7-495B-9976-97362095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1F5DA-D613-4863-BA1E-ABB8BE893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ABC39-D0D1-440E-9F48-DCE72254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9AD0A-6E12-478D-A071-A99F10A5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5CCD7-CE6C-41DE-AD5D-DB573CC9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3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FEF0-F40E-40C4-A317-110B1E87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B97BF-E2E9-4D60-814E-365B6CD5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575A0-F991-4E10-B153-6C9F2DC9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47576-4ED8-47C0-B09B-F8A6A4EC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2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DCDAA-BB78-417D-9951-2BE3562F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2B438-AEF9-48DD-8DB7-C2E6623C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0AD86-9260-4DE9-B25B-DCC4134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59F-F33D-4F52-86D4-FCF5A85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E770-B6C5-4155-86DB-6B739EF5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1F417-D81E-41C4-8C98-9775DBAD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B89D6-1C30-426E-AF5D-53E0EC9F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DC3E6-0F26-46A3-A312-48A3EABF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8A70A-B099-4FC2-A88C-5F876E38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BD1-7878-4BDB-82AC-D48CBD9E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E04B3-B56F-4717-8D29-86D5BB7E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315D6-7316-4162-B595-D9932E2C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88F7F-0700-4594-B3DA-965BFA6F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B5A2C-FC32-4013-A26D-81939527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1898C-1A87-47FA-8293-649EC31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6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79D56-1F35-4DF3-B677-2454E156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2B49-8EC1-487A-887D-8AA121C6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7B08-A038-498C-8113-AAB7F0663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7759-372B-4E66-8E85-C248BF47516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2755-5CFF-41DF-8397-B84D50BF2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9DAD-9532-49E1-818A-B66613BB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41DCA-145F-4550-B85D-BE9868546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2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995492-719F-4571-80F9-0977F8BBEA87}"/>
              </a:ext>
            </a:extLst>
          </p:cNvPr>
          <p:cNvSpPr/>
          <p:nvPr/>
        </p:nvSpPr>
        <p:spPr>
          <a:xfrm>
            <a:off x="1526409" y="2178358"/>
            <a:ext cx="1580774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CFD394-B32F-4CC7-92D1-5D1285671228}"/>
              </a:ext>
            </a:extLst>
          </p:cNvPr>
          <p:cNvSpPr/>
          <p:nvPr/>
        </p:nvSpPr>
        <p:spPr>
          <a:xfrm>
            <a:off x="1238937" y="246645"/>
            <a:ext cx="2143753" cy="6658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Cus_FullName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B40284-F040-4C6C-80AF-24436A837D0B}"/>
              </a:ext>
            </a:extLst>
          </p:cNvPr>
          <p:cNvSpPr/>
          <p:nvPr/>
        </p:nvSpPr>
        <p:spPr>
          <a:xfrm>
            <a:off x="2839449" y="900136"/>
            <a:ext cx="2143753" cy="594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C46543-DCF1-4E50-A97C-333AA8AD4F6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26405" y="1647215"/>
            <a:ext cx="790391" cy="531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3337AE-CB5E-411B-AC1B-37F15FB44B04}"/>
              </a:ext>
            </a:extLst>
          </p:cNvPr>
          <p:cNvSpPr/>
          <p:nvPr/>
        </p:nvSpPr>
        <p:spPr>
          <a:xfrm>
            <a:off x="7590883" y="2128891"/>
            <a:ext cx="1828800" cy="672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1B6B3C-BA0A-4683-B83A-867E54BFDA31}"/>
              </a:ext>
            </a:extLst>
          </p:cNvPr>
          <p:cNvSpPr/>
          <p:nvPr/>
        </p:nvSpPr>
        <p:spPr>
          <a:xfrm>
            <a:off x="6320927" y="1043083"/>
            <a:ext cx="1677879" cy="701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House_No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4710E4-ED0B-404B-950D-42C57FDFE172}"/>
              </a:ext>
            </a:extLst>
          </p:cNvPr>
          <p:cNvSpPr/>
          <p:nvPr/>
        </p:nvSpPr>
        <p:spPr>
          <a:xfrm>
            <a:off x="7068981" y="342354"/>
            <a:ext cx="2041864" cy="672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Pincode_No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7F4835-8F18-4194-BC5A-62BEA127CA7D}"/>
              </a:ext>
            </a:extLst>
          </p:cNvPr>
          <p:cNvSpPr/>
          <p:nvPr/>
        </p:nvSpPr>
        <p:spPr>
          <a:xfrm>
            <a:off x="9110845" y="174701"/>
            <a:ext cx="1526959" cy="623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E7D225-C162-4BF7-9CCC-61D2D7CAC1D4}"/>
              </a:ext>
            </a:extLst>
          </p:cNvPr>
          <p:cNvCxnSpPr>
            <a:cxnSpLocks/>
            <a:stCxn id="39" idx="4"/>
            <a:endCxn id="37" idx="0"/>
          </p:cNvCxnSpPr>
          <p:nvPr/>
        </p:nvCxnSpPr>
        <p:spPr>
          <a:xfrm>
            <a:off x="8089913" y="1014840"/>
            <a:ext cx="415370" cy="1114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C66848-1773-4A9F-8E60-25F9F6617575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flipH="1">
            <a:off x="8505283" y="707023"/>
            <a:ext cx="829180" cy="142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029623-50B7-4017-9893-1E21D38F98FE}"/>
              </a:ext>
            </a:extLst>
          </p:cNvPr>
          <p:cNvCxnSpPr>
            <a:cxnSpLocks/>
            <a:stCxn id="38" idx="5"/>
            <a:endCxn id="37" idx="0"/>
          </p:cNvCxnSpPr>
          <p:nvPr/>
        </p:nvCxnSpPr>
        <p:spPr>
          <a:xfrm>
            <a:off x="7753086" y="1641718"/>
            <a:ext cx="752197" cy="487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6D8D02E5-C2AA-4974-AF24-D719358DAD4D}"/>
              </a:ext>
            </a:extLst>
          </p:cNvPr>
          <p:cNvSpPr/>
          <p:nvPr/>
        </p:nvSpPr>
        <p:spPr>
          <a:xfrm>
            <a:off x="4878833" y="2088943"/>
            <a:ext cx="1170473" cy="752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50B35F-2C7F-4655-A844-DB8AFCF6CEF6}"/>
              </a:ext>
            </a:extLst>
          </p:cNvPr>
          <p:cNvSpPr/>
          <p:nvPr/>
        </p:nvSpPr>
        <p:spPr>
          <a:xfrm>
            <a:off x="2074049" y="6187745"/>
            <a:ext cx="1346649" cy="594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ACCF21-DC1B-41C1-86C3-494B6F2F00BE}"/>
              </a:ext>
            </a:extLst>
          </p:cNvPr>
          <p:cNvSpPr/>
          <p:nvPr/>
        </p:nvSpPr>
        <p:spPr>
          <a:xfrm>
            <a:off x="139822" y="6005130"/>
            <a:ext cx="1422647" cy="594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Bill_No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22AF3C4-DEC7-4D74-A142-7662F9083407}"/>
              </a:ext>
            </a:extLst>
          </p:cNvPr>
          <p:cNvSpPr/>
          <p:nvPr/>
        </p:nvSpPr>
        <p:spPr>
          <a:xfrm>
            <a:off x="139822" y="4867475"/>
            <a:ext cx="1322773" cy="948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Readingintake_Date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F3E0116-CDAD-4CC7-B247-0B18D70C1BDA}"/>
              </a:ext>
            </a:extLst>
          </p:cNvPr>
          <p:cNvSpPr/>
          <p:nvPr/>
        </p:nvSpPr>
        <p:spPr>
          <a:xfrm>
            <a:off x="823565" y="4130059"/>
            <a:ext cx="1322773" cy="741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Reading_No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872407D-EF59-42D8-ACD9-D81F2C1F61D2}"/>
              </a:ext>
            </a:extLst>
          </p:cNvPr>
          <p:cNvSpPr/>
          <p:nvPr/>
        </p:nvSpPr>
        <p:spPr>
          <a:xfrm>
            <a:off x="2179606" y="4150264"/>
            <a:ext cx="1422647" cy="641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Bill_Amt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9AE915E-D97D-4026-81B4-66F4573328E6}"/>
              </a:ext>
            </a:extLst>
          </p:cNvPr>
          <p:cNvSpPr/>
          <p:nvPr/>
        </p:nvSpPr>
        <p:spPr>
          <a:xfrm>
            <a:off x="3568915" y="4483650"/>
            <a:ext cx="1509112" cy="546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Units_No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7A8121B-3FD3-44A4-9858-781FBBAE6170}"/>
              </a:ext>
            </a:extLst>
          </p:cNvPr>
          <p:cNvSpPr/>
          <p:nvPr/>
        </p:nvSpPr>
        <p:spPr>
          <a:xfrm>
            <a:off x="3789919" y="5098634"/>
            <a:ext cx="1711661" cy="614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Due_Date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F84AFE1-CC00-4A01-AE4A-0F4CBA9A2EAC}"/>
              </a:ext>
            </a:extLst>
          </p:cNvPr>
          <p:cNvSpPr/>
          <p:nvPr/>
        </p:nvSpPr>
        <p:spPr>
          <a:xfrm>
            <a:off x="4055982" y="5815719"/>
            <a:ext cx="1544714" cy="533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4FDDB7-322C-429F-B586-0EEDDE14E492}"/>
              </a:ext>
            </a:extLst>
          </p:cNvPr>
          <p:cNvCxnSpPr>
            <a:stCxn id="75" idx="4"/>
            <a:endCxn id="68" idx="0"/>
          </p:cNvCxnSpPr>
          <p:nvPr/>
        </p:nvCxnSpPr>
        <p:spPr>
          <a:xfrm flipH="1">
            <a:off x="2747374" y="4791677"/>
            <a:ext cx="143556" cy="1396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AC8A38F-78A8-4777-B7F6-614B4B2A8D2F}"/>
              </a:ext>
            </a:extLst>
          </p:cNvPr>
          <p:cNvCxnSpPr>
            <a:cxnSpLocks/>
            <a:stCxn id="76" idx="3"/>
            <a:endCxn id="68" idx="0"/>
          </p:cNvCxnSpPr>
          <p:nvPr/>
        </p:nvCxnSpPr>
        <p:spPr>
          <a:xfrm flipH="1">
            <a:off x="2747374" y="4949787"/>
            <a:ext cx="1042545" cy="123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7489BE-4231-4F78-8203-B3F6E2D37EBE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 flipH="1">
            <a:off x="2747374" y="5405954"/>
            <a:ext cx="1042545" cy="78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38ECC-5598-41CD-90AD-55FEACBAB6F5}"/>
              </a:ext>
            </a:extLst>
          </p:cNvPr>
          <p:cNvCxnSpPr>
            <a:cxnSpLocks/>
            <a:stCxn id="78" idx="2"/>
            <a:endCxn id="68" idx="3"/>
          </p:cNvCxnSpPr>
          <p:nvPr/>
        </p:nvCxnSpPr>
        <p:spPr>
          <a:xfrm flipH="1">
            <a:off x="3420698" y="6082352"/>
            <a:ext cx="635284" cy="40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9D50463-6DFF-4B53-8B53-846BFD906E64}"/>
              </a:ext>
            </a:extLst>
          </p:cNvPr>
          <p:cNvCxnSpPr>
            <a:stCxn id="73" idx="5"/>
            <a:endCxn id="68" idx="0"/>
          </p:cNvCxnSpPr>
          <p:nvPr/>
        </p:nvCxnSpPr>
        <p:spPr>
          <a:xfrm>
            <a:off x="1952622" y="4762656"/>
            <a:ext cx="794752" cy="1425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980016-6168-4EDC-BCD8-B561514DB3F9}"/>
              </a:ext>
            </a:extLst>
          </p:cNvPr>
          <p:cNvCxnSpPr>
            <a:stCxn id="72" idx="6"/>
            <a:endCxn id="68" idx="0"/>
          </p:cNvCxnSpPr>
          <p:nvPr/>
        </p:nvCxnSpPr>
        <p:spPr>
          <a:xfrm>
            <a:off x="1462595" y="5341597"/>
            <a:ext cx="1284779" cy="84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70C8E6-83BD-4196-8C28-C137C4498EC9}"/>
              </a:ext>
            </a:extLst>
          </p:cNvPr>
          <p:cNvCxnSpPr>
            <a:stCxn id="71" idx="6"/>
            <a:endCxn id="68" idx="1"/>
          </p:cNvCxnSpPr>
          <p:nvPr/>
        </p:nvCxnSpPr>
        <p:spPr>
          <a:xfrm>
            <a:off x="1562469" y="6302532"/>
            <a:ext cx="511580" cy="182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F43AD99-8508-4EEA-B4BE-076D68BC13D4}"/>
              </a:ext>
            </a:extLst>
          </p:cNvPr>
          <p:cNvSpPr/>
          <p:nvPr/>
        </p:nvSpPr>
        <p:spPr>
          <a:xfrm>
            <a:off x="9126245" y="4163014"/>
            <a:ext cx="1322773" cy="497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366B2F1-B001-4BE0-9D4D-0DBC64B8BB16}"/>
              </a:ext>
            </a:extLst>
          </p:cNvPr>
          <p:cNvSpPr/>
          <p:nvPr/>
        </p:nvSpPr>
        <p:spPr>
          <a:xfrm>
            <a:off x="7842988" y="3024276"/>
            <a:ext cx="1491475" cy="512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Login_Id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0A9E7E-9BF1-40FE-9671-B92AC2F2A185}"/>
              </a:ext>
            </a:extLst>
          </p:cNvPr>
          <p:cNvSpPr/>
          <p:nvPr/>
        </p:nvSpPr>
        <p:spPr>
          <a:xfrm>
            <a:off x="9367038" y="2783130"/>
            <a:ext cx="1687958" cy="497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8C326C1-5D9E-4416-A856-D665AECB659A}"/>
              </a:ext>
            </a:extLst>
          </p:cNvPr>
          <p:cNvSpPr/>
          <p:nvPr/>
        </p:nvSpPr>
        <p:spPr>
          <a:xfrm>
            <a:off x="10462922" y="3444893"/>
            <a:ext cx="1535835" cy="512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29AEAD0-EBD8-4BD0-BE45-935A6238E596}"/>
              </a:ext>
            </a:extLst>
          </p:cNvPr>
          <p:cNvCxnSpPr>
            <a:cxnSpLocks/>
            <a:stCxn id="153" idx="4"/>
            <a:endCxn id="151" idx="0"/>
          </p:cNvCxnSpPr>
          <p:nvPr/>
        </p:nvCxnSpPr>
        <p:spPr>
          <a:xfrm flipH="1">
            <a:off x="9787632" y="3280706"/>
            <a:ext cx="423385" cy="882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D9C4B03-D0B4-4531-90FB-07681B6E962F}"/>
              </a:ext>
            </a:extLst>
          </p:cNvPr>
          <p:cNvCxnSpPr>
            <a:cxnSpLocks/>
            <a:stCxn id="154" idx="2"/>
            <a:endCxn id="151" idx="0"/>
          </p:cNvCxnSpPr>
          <p:nvPr/>
        </p:nvCxnSpPr>
        <p:spPr>
          <a:xfrm flipH="1">
            <a:off x="9787632" y="3701308"/>
            <a:ext cx="675290" cy="46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7F4161A-E2F7-4782-9377-06015EC384AD}"/>
              </a:ext>
            </a:extLst>
          </p:cNvPr>
          <p:cNvCxnSpPr>
            <a:cxnSpLocks/>
            <a:stCxn id="152" idx="5"/>
            <a:endCxn id="151" idx="0"/>
          </p:cNvCxnSpPr>
          <p:nvPr/>
        </p:nvCxnSpPr>
        <p:spPr>
          <a:xfrm>
            <a:off x="9116042" y="3462004"/>
            <a:ext cx="671590" cy="70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Diamond 170">
            <a:extLst>
              <a:ext uri="{FF2B5EF4-FFF2-40B4-BE49-F238E27FC236}">
                <a16:creationId xmlns:a16="http://schemas.microsoft.com/office/drawing/2014/main" id="{77F631F0-421C-49DF-9469-266D58D96D36}"/>
              </a:ext>
            </a:extLst>
          </p:cNvPr>
          <p:cNvSpPr/>
          <p:nvPr/>
        </p:nvSpPr>
        <p:spPr>
          <a:xfrm>
            <a:off x="5555129" y="3728288"/>
            <a:ext cx="1894459" cy="13478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7D953CD-892C-456B-BE8E-B162EC8E32CD}"/>
              </a:ext>
            </a:extLst>
          </p:cNvPr>
          <p:cNvCxnSpPr>
            <a:cxnSpLocks/>
          </p:cNvCxnSpPr>
          <p:nvPr/>
        </p:nvCxnSpPr>
        <p:spPr>
          <a:xfrm>
            <a:off x="3420698" y="6599934"/>
            <a:ext cx="3105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41DFDF6-D636-47C2-B90A-14BF39EBA876}"/>
              </a:ext>
            </a:extLst>
          </p:cNvPr>
          <p:cNvSpPr/>
          <p:nvPr/>
        </p:nvSpPr>
        <p:spPr>
          <a:xfrm>
            <a:off x="6355928" y="2016905"/>
            <a:ext cx="515703" cy="3380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AD796-F34F-4EA9-B775-8EB52A46BB39}"/>
              </a:ext>
            </a:extLst>
          </p:cNvPr>
          <p:cNvSpPr/>
          <p:nvPr/>
        </p:nvSpPr>
        <p:spPr>
          <a:xfrm>
            <a:off x="8082734" y="3854804"/>
            <a:ext cx="476468" cy="32952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F9F891-EE17-418D-9655-4C89271C0B68}"/>
              </a:ext>
            </a:extLst>
          </p:cNvPr>
          <p:cNvSpPr/>
          <p:nvPr/>
        </p:nvSpPr>
        <p:spPr>
          <a:xfrm>
            <a:off x="4182486" y="3728287"/>
            <a:ext cx="503589" cy="39657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1E750C0-B473-4CCE-9615-683D1EB35727}"/>
              </a:ext>
            </a:extLst>
          </p:cNvPr>
          <p:cNvSpPr/>
          <p:nvPr/>
        </p:nvSpPr>
        <p:spPr>
          <a:xfrm>
            <a:off x="3629458" y="2095798"/>
            <a:ext cx="515703" cy="3380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39FDEB9-F31A-4CA3-8FEF-C1BA1D6F5F93}"/>
              </a:ext>
            </a:extLst>
          </p:cNvPr>
          <p:cNvSpPr/>
          <p:nvPr/>
        </p:nvSpPr>
        <p:spPr>
          <a:xfrm>
            <a:off x="5889834" y="5360089"/>
            <a:ext cx="431093" cy="50244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497F23-B1F1-4C6D-87C7-3A414D1B5701}"/>
              </a:ext>
            </a:extLst>
          </p:cNvPr>
          <p:cNvSpPr/>
          <p:nvPr/>
        </p:nvSpPr>
        <p:spPr>
          <a:xfrm>
            <a:off x="9937756" y="852734"/>
            <a:ext cx="1451318" cy="512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Street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8D5150-7934-4575-B9A4-BF7B747CCB5D}"/>
              </a:ext>
            </a:extLst>
          </p:cNvPr>
          <p:cNvCxnSpPr>
            <a:stCxn id="37" idx="0"/>
            <a:endCxn id="4" idx="2"/>
          </p:cNvCxnSpPr>
          <p:nvPr/>
        </p:nvCxnSpPr>
        <p:spPr>
          <a:xfrm flipV="1">
            <a:off x="8505283" y="1109149"/>
            <a:ext cx="1432473" cy="1019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447A801-EE28-4722-95F1-9A538093AA8D}"/>
              </a:ext>
            </a:extLst>
          </p:cNvPr>
          <p:cNvSpPr/>
          <p:nvPr/>
        </p:nvSpPr>
        <p:spPr>
          <a:xfrm>
            <a:off x="10029249" y="1477757"/>
            <a:ext cx="1535835" cy="553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A96D1D-F901-4E41-9F0D-0A51917C410C}"/>
              </a:ext>
            </a:extLst>
          </p:cNvPr>
          <p:cNvCxnSpPr>
            <a:stCxn id="37" idx="0"/>
            <a:endCxn id="19" idx="2"/>
          </p:cNvCxnSpPr>
          <p:nvPr/>
        </p:nvCxnSpPr>
        <p:spPr>
          <a:xfrm flipV="1">
            <a:off x="8505283" y="1754279"/>
            <a:ext cx="1523966" cy="374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10447F-B702-4AF6-8543-90900D1AEC9E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2316796" y="1494940"/>
            <a:ext cx="1594530" cy="683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E241ACA-A44C-4C1B-BEBB-F26DB4AF5CA8}"/>
              </a:ext>
            </a:extLst>
          </p:cNvPr>
          <p:cNvSpPr/>
          <p:nvPr/>
        </p:nvSpPr>
        <p:spPr>
          <a:xfrm>
            <a:off x="175546" y="1092512"/>
            <a:ext cx="1733962" cy="592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Cus_Id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8E0EBB-EB83-4CB7-A884-466AAF9A22AB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2310814" y="912470"/>
            <a:ext cx="5982" cy="1265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E8D9F7-C679-4207-B892-43E63A2CCC4B}"/>
              </a:ext>
            </a:extLst>
          </p:cNvPr>
          <p:cNvCxnSpPr>
            <a:cxnSpLocks/>
          </p:cNvCxnSpPr>
          <p:nvPr/>
        </p:nvCxnSpPr>
        <p:spPr>
          <a:xfrm>
            <a:off x="2101494" y="3536256"/>
            <a:ext cx="3481080" cy="844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F90903-03B7-4B2A-B982-838010E6C2C3}"/>
              </a:ext>
            </a:extLst>
          </p:cNvPr>
          <p:cNvCxnSpPr>
            <a:cxnSpLocks/>
          </p:cNvCxnSpPr>
          <p:nvPr/>
        </p:nvCxnSpPr>
        <p:spPr>
          <a:xfrm flipH="1">
            <a:off x="2146337" y="2772161"/>
            <a:ext cx="1" cy="743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347651-402F-497B-A479-7B2B711FDAE0}"/>
              </a:ext>
            </a:extLst>
          </p:cNvPr>
          <p:cNvCxnSpPr>
            <a:stCxn id="50" idx="3"/>
            <a:endCxn id="37" idx="1"/>
          </p:cNvCxnSpPr>
          <p:nvPr/>
        </p:nvCxnSpPr>
        <p:spPr>
          <a:xfrm>
            <a:off x="6049306" y="2465134"/>
            <a:ext cx="154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D2764A1-4C68-4A89-85B2-90A36AA39EB8}"/>
              </a:ext>
            </a:extLst>
          </p:cNvPr>
          <p:cNvCxnSpPr>
            <a:cxnSpLocks/>
          </p:cNvCxnSpPr>
          <p:nvPr/>
        </p:nvCxnSpPr>
        <p:spPr>
          <a:xfrm>
            <a:off x="5445314" y="3400094"/>
            <a:ext cx="3680931" cy="848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E5BA8D-F7EB-4860-B1BC-831FB19740D3}"/>
              </a:ext>
            </a:extLst>
          </p:cNvPr>
          <p:cNvCxnSpPr>
            <a:cxnSpLocks/>
          </p:cNvCxnSpPr>
          <p:nvPr/>
        </p:nvCxnSpPr>
        <p:spPr>
          <a:xfrm>
            <a:off x="5445314" y="2841325"/>
            <a:ext cx="37510" cy="58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A91D8C8-BFBA-4CF1-B803-D76B1CD6D1DE}"/>
              </a:ext>
            </a:extLst>
          </p:cNvPr>
          <p:cNvCxnSpPr>
            <a:endCxn id="171" idx="2"/>
          </p:cNvCxnSpPr>
          <p:nvPr/>
        </p:nvCxnSpPr>
        <p:spPr>
          <a:xfrm flipH="1" flipV="1">
            <a:off x="6502359" y="5076134"/>
            <a:ext cx="23950" cy="15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2BA107-F8D8-48A9-AE9F-8CFAA4F3F84E}"/>
              </a:ext>
            </a:extLst>
          </p:cNvPr>
          <p:cNvCxnSpPr>
            <a:stCxn id="50" idx="1"/>
            <a:endCxn id="5" idx="3"/>
          </p:cNvCxnSpPr>
          <p:nvPr/>
        </p:nvCxnSpPr>
        <p:spPr>
          <a:xfrm flipH="1">
            <a:off x="3107183" y="2465134"/>
            <a:ext cx="1771650" cy="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Biradar Pooja</dc:creator>
  <cp:lastModifiedBy>Biradar Pooja</cp:lastModifiedBy>
  <cp:revision>12</cp:revision>
  <dcterms:created xsi:type="dcterms:W3CDTF">2021-12-01T12:28:50Z</dcterms:created>
  <dcterms:modified xsi:type="dcterms:W3CDTF">2022-02-03T11:32:01Z</dcterms:modified>
</cp:coreProperties>
</file>