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H</a:t>
            </a:r>
            <a:r>
              <a:rPr dirty="0" sz="2400" lang="en-US"/>
              <a:t>E</a:t>
            </a:r>
            <a:r>
              <a:rPr dirty="0" sz="2400" lang="en-US"/>
              <a:t>M</a:t>
            </a:r>
            <a:r>
              <a:rPr dirty="0" sz="2400" lang="en-US"/>
              <a:t>A</a:t>
            </a:r>
            <a:r>
              <a:rPr dirty="0" sz="2400" lang="en-US"/>
              <a:t>L</a:t>
            </a:r>
            <a:r>
              <a:rPr dirty="0" sz="2400" lang="en-US"/>
              <a:t>A</a:t>
            </a:r>
            <a:r>
              <a:rPr dirty="0" sz="2400" lang="en-US"/>
              <a:t>T</a:t>
            </a:r>
            <a:r>
              <a:rPr dirty="0" sz="2400" lang="en-US"/>
              <a:t>H</a:t>
            </a:r>
            <a:r>
              <a:rPr dirty="0" sz="2400" lang="en-US"/>
              <a:t>A</a:t>
            </a:r>
            <a:r>
              <a:rPr dirty="0" sz="2400" lang="en-US"/>
              <a:t>.</a:t>
            </a:r>
            <a:r>
              <a:rPr dirty="0" sz="2400" lang="en-US"/>
              <a:t>S</a:t>
            </a:r>
            <a:r>
              <a:rPr dirty="0" sz="2400" lang="en-US"/>
              <a:t> </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3</a:t>
            </a:r>
            <a:r>
              <a:rPr dirty="0" sz="2400" lang="en-US"/>
              <a:t>8</a:t>
            </a:r>
            <a:r>
              <a:rPr dirty="0" sz="2400" lang="en-US"/>
              <a:t>8</a:t>
            </a:r>
            <a:r>
              <a:rPr dirty="0" sz="2400" lang="en-US"/>
              <a:t>7</a:t>
            </a:r>
            <a:endParaRPr altLang="en-US" lang="zh-CN"/>
          </a:p>
          <a:p>
            <a:r>
              <a:rPr dirty="0" sz="2400" lang="en-US"/>
              <a:t>DEPARTMENT:BCOM</a:t>
            </a:r>
            <a:r>
              <a:rPr dirty="0" sz="2400" lang="en-US"/>
              <a:t> </a:t>
            </a:r>
            <a:r>
              <a:rPr dirty="0" sz="2400" lang="en-US"/>
              <a:t>(</a:t>
            </a:r>
            <a:r>
              <a:rPr dirty="0" sz="2400" lang="en-US"/>
              <a:t>A</a:t>
            </a:r>
            <a:r>
              <a:rPr dirty="0" sz="2400" lang="en-US"/>
              <a:t>COUNTING </a:t>
            </a:r>
            <a:r>
              <a:rPr dirty="0" sz="2400" lang="en-US"/>
              <a:t>A</a:t>
            </a:r>
            <a:r>
              <a:rPr dirty="0" sz="2400" lang="en-US"/>
              <a:t>N</a:t>
            </a:r>
            <a:r>
              <a:rPr dirty="0" sz="2400" lang="en-US"/>
              <a:t>D</a:t>
            </a:r>
            <a:r>
              <a:rPr dirty="0" sz="2400" lang="en-US"/>
              <a:t> </a:t>
            </a:r>
            <a:r>
              <a:rPr dirty="0" sz="2400" lang="en-US"/>
              <a:t>FINANCE</a:t>
            </a:r>
            <a:r>
              <a:rPr dirty="0" sz="2400" lang="en-US"/>
              <a:t>)</a:t>
            </a:r>
            <a:r>
              <a:rPr dirty="0" sz="2400" lang="en-US"/>
              <a:t> </a:t>
            </a:r>
            <a:r>
              <a:rPr dirty="0" sz="2400" lang="en-US"/>
              <a:t> </a:t>
            </a:r>
            <a:endParaRPr altLang="en-US" lang="zh-CN"/>
          </a:p>
          <a:p>
            <a:r>
              <a:rPr dirty="0" sz="2400" lang="en-US"/>
              <a:t>COLLEGE:  </a:t>
            </a:r>
            <a:r>
              <a:rPr dirty="0" sz="2400" lang="en-US"/>
              <a:t>S</a:t>
            </a:r>
            <a:r>
              <a:rPr dirty="0" sz="2400" lang="en-US"/>
              <a:t>T</a:t>
            </a:r>
            <a:r>
              <a:rPr dirty="0" sz="2400" lang="en-US"/>
              <a:t>.</a:t>
            </a:r>
            <a:r>
              <a:rPr dirty="0" sz="2400" lang="en-US"/>
              <a:t>T</a:t>
            </a:r>
            <a:r>
              <a:rPr dirty="0" sz="2400" lang="en-US"/>
              <a:t>H</a:t>
            </a:r>
            <a:r>
              <a:rPr dirty="0" sz="2400" lang="en-US"/>
              <a:t>O</a:t>
            </a:r>
            <a:r>
              <a:rPr dirty="0" sz="2400" lang="en-US"/>
              <a:t>M</a:t>
            </a:r>
            <a:r>
              <a:rPr dirty="0" sz="2400" lang="en-US"/>
              <a:t>A</a:t>
            </a:r>
            <a:r>
              <a:rPr dirty="0" sz="2400" lang="en-US"/>
              <a:t>S</a:t>
            </a:r>
            <a:r>
              <a:rPr dirty="0" sz="2400" lang="en-US"/>
              <a:t> </a:t>
            </a:r>
            <a:r>
              <a:rPr dirty="0" sz="2400" lang="en-US"/>
              <a:t>C</a:t>
            </a:r>
            <a:r>
              <a:rPr dirty="0" sz="2400" lang="en-US"/>
              <a:t>LLEGE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77328"/>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645215"/>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124754"/>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2585323"/>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937665"/>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228600" y="1371600"/>
            <a:ext cx="10820400" cy="4893647"/>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2024-09-11T06:39:42Z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48c5c92bcbfc4d1c9493e451eb25a8ab</vt:lpwstr>
  </property>
</Properties>
</file>