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8"/>
  </p:notesMasterIdLst>
  <p:sldIdLst>
    <p:sldId id="272" r:id="rId2"/>
    <p:sldId id="257" r:id="rId3"/>
    <p:sldId id="258" r:id="rId4"/>
    <p:sldId id="260" r:id="rId5"/>
    <p:sldId id="270" r:id="rId6"/>
    <p:sldId id="263" r:id="rId7"/>
    <p:sldId id="276" r:id="rId8"/>
    <p:sldId id="277" r:id="rId9"/>
    <p:sldId id="274" r:id="rId10"/>
    <p:sldId id="279" r:id="rId11"/>
    <p:sldId id="281" r:id="rId12"/>
    <p:sldId id="282" r:id="rId13"/>
    <p:sldId id="283" r:id="rId14"/>
    <p:sldId id="278" r:id="rId15"/>
    <p:sldId id="284" r:id="rId16"/>
    <p:sldId id="273" r:id="rId17"/>
  </p:sldIdLst>
  <p:sldSz cx="9144000" cy="5143500" type="screen16x9"/>
  <p:notesSz cx="6858000" cy="9144000"/>
  <p:embeddedFontLst>
    <p:embeddedFont>
      <p:font typeface="Signika" panose="020B0604020202020204" charset="0"/>
      <p:regular r:id="rId19"/>
      <p:bold r:id="rId20"/>
    </p:embeddedFont>
    <p:embeddedFont>
      <p:font typeface="Source Sans Pro" panose="020B0503030403020204" pitchFamily="34" charset="0"/>
      <p:regular r:id="rId21"/>
      <p:bold r:id="rId22"/>
      <p:italic r:id="rId23"/>
      <p:boldItalic r:id="rId24"/>
    </p:embeddedFont>
    <p:embeddedFont>
      <p:font typeface="Oswald Regular" pitchFamily="2" charset="0"/>
      <p:regular r:id="rId25"/>
    </p:embeddedFont>
    <p:embeddedFont>
      <p:font typeface="Roboto Condensed Light" panose="02000000000000000000" pitchFamily="2" charset="0"/>
      <p:regular r:id="rId26"/>
      <p:italic r:id="rId27"/>
    </p:embeddedFont>
    <p:embeddedFont>
      <p:font typeface="Quicksand Light" panose="020B0604020202020204" charset="0"/>
      <p:regular r:id="rId28"/>
      <p:bold r:id="rId29"/>
    </p:embeddedFont>
    <p:embeddedFont>
      <p:font typeface="Patua One" panose="020B0604020202020204" charset="0"/>
      <p:regular r:id="rId30"/>
    </p:embeddedFont>
    <p:embeddedFont>
      <p:font typeface="Quicksan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50">
          <p15:clr>
            <a:srgbClr val="9AA0A6"/>
          </p15:clr>
        </p15:guide>
        <p15:guide id="4" pos="5310">
          <p15:clr>
            <a:srgbClr val="9AA0A6"/>
          </p15:clr>
        </p15:guide>
        <p15:guide id="5" orient="horz" pos="339">
          <p15:clr>
            <a:srgbClr val="9AA0A6"/>
          </p15:clr>
        </p15:guide>
        <p15:guide id="6" orient="horz" pos="290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BA5D21-8CF1-484B-8EEA-AB31EFDB33F6}">
  <a:tblStyle styleId="{44BA5D21-8CF1-484B-8EEA-AB31EFDB33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 pos="450"/>
        <p:guide pos="5310"/>
        <p:guide orient="horz" pos="339"/>
        <p:guide orient="horz" pos="29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9f0de6e7f0_2_5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9f0de6e7f0_2_5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9f0de6e7f0_2_6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9f0de6e7f0_2_6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5199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9f0de6e7f0_2_5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9f0de6e7f0_2_5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676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9f0de6e7f0_2_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9f0de6e7f0_2_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766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9f0de6e7f0_2_3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9f0de6e7f0_2_3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916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9f0de6e7f0_3_4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9f0de6e7f0_3_4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379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9f0de6e7f0_2_6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9f0de6e7f0_2_6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565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9f0de6e7f0_2_6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9f0de6e7f0_2_6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9f0de6e7f0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9f0de6e7f0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9f0de6e7f0_2_3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6" name="Google Shape;576;g9f0de6e7f0_2_3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9f0de6e7f0_2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9f0de6e7f0_2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9f0de6e7f0_2_4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9f0de6e7f0_2_4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9f0de6e7f0_2_2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9f0de6e7f0_2_2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9f0de6e7f0_2_1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9f0de6e7f0_2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103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9f0de6e7f0_2_1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9f0de6e7f0_2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061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9f0de6e7f0_2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9f0de6e7f0_2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95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768800" y="2282238"/>
            <a:ext cx="3098700" cy="804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 name="Google Shape;47;p3"/>
          <p:cNvSpPr txBox="1">
            <a:spLocks noGrp="1"/>
          </p:cNvSpPr>
          <p:nvPr>
            <p:ph type="title" idx="2" hasCustomPrompt="1"/>
          </p:nvPr>
        </p:nvSpPr>
        <p:spPr>
          <a:xfrm>
            <a:off x="768800" y="1538838"/>
            <a:ext cx="1217100" cy="743400"/>
          </a:xfrm>
          <a:prstGeom prst="rect">
            <a:avLst/>
          </a:prstGeom>
        </p:spPr>
        <p:txBody>
          <a:bodyPr spcFirstLastPara="1" wrap="square" lIns="91425" tIns="0" rIns="91425" bIns="0" anchor="ctr" anchorCtr="0">
            <a:noAutofit/>
          </a:bodyPr>
          <a:lstStyle>
            <a:lvl1pPr lvl="0" algn="l" rtl="0">
              <a:spcBef>
                <a:spcPts val="0"/>
              </a:spcBef>
              <a:spcAft>
                <a:spcPts val="0"/>
              </a:spcAft>
              <a:buSzPts val="7200"/>
              <a:buNone/>
              <a:defRPr sz="7200">
                <a:solidFill>
                  <a:schemeClr val="accent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48" name="Google Shape;48;p3"/>
          <p:cNvSpPr txBox="1">
            <a:spLocks noGrp="1"/>
          </p:cNvSpPr>
          <p:nvPr>
            <p:ph type="subTitle" idx="1"/>
          </p:nvPr>
        </p:nvSpPr>
        <p:spPr>
          <a:xfrm>
            <a:off x="768800" y="3086250"/>
            <a:ext cx="3069900" cy="5184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dk1"/>
              </a:buClr>
              <a:buSzPts val="2200"/>
              <a:buFont typeface="Signika"/>
              <a:buNone/>
              <a:defRPr>
                <a:solidFill>
                  <a:schemeClr val="dk1"/>
                </a:solidFill>
              </a:defRPr>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2"/>
        <p:cNvGrpSpPr/>
        <p:nvPr/>
      </p:nvGrpSpPr>
      <p:grpSpPr>
        <a:xfrm>
          <a:off x="0" y="0"/>
          <a:ext cx="0" cy="0"/>
          <a:chOff x="0" y="0"/>
          <a:chExt cx="0" cy="0"/>
        </a:xfrm>
      </p:grpSpPr>
      <p:sp>
        <p:nvSpPr>
          <p:cNvPr id="53" name="Google Shape;53;p5"/>
          <p:cNvSpPr txBox="1">
            <a:spLocks noGrp="1"/>
          </p:cNvSpPr>
          <p:nvPr>
            <p:ph type="title"/>
          </p:nvPr>
        </p:nvSpPr>
        <p:spPr>
          <a:xfrm>
            <a:off x="1820450" y="3006200"/>
            <a:ext cx="2263500" cy="385200"/>
          </a:xfrm>
          <a:prstGeom prst="rect">
            <a:avLst/>
          </a:prstGeom>
        </p:spPr>
        <p:txBody>
          <a:bodyPr spcFirstLastPara="1" wrap="square" lIns="91425" tIns="91425" rIns="91425" bIns="0"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4" name="Google Shape;54;p5"/>
          <p:cNvSpPr txBox="1">
            <a:spLocks noGrp="1"/>
          </p:cNvSpPr>
          <p:nvPr>
            <p:ph type="subTitle" idx="1"/>
          </p:nvPr>
        </p:nvSpPr>
        <p:spPr>
          <a:xfrm>
            <a:off x="1820450" y="3391491"/>
            <a:ext cx="2263500" cy="6777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Clr>
                <a:schemeClr val="dk1"/>
              </a:buClr>
              <a:buSzPts val="1600"/>
              <a:buFont typeface="Signika"/>
              <a:buNone/>
              <a:defRPr sz="1500">
                <a:solidFill>
                  <a:schemeClr val="dk1"/>
                </a:solidFill>
              </a:defRPr>
            </a:lvl1pPr>
            <a:lvl2pPr lvl="1" algn="ctr" rtl="0">
              <a:lnSpc>
                <a:spcPct val="100000"/>
              </a:lnSpc>
              <a:spcBef>
                <a:spcPts val="0"/>
              </a:spcBef>
              <a:spcAft>
                <a:spcPts val="0"/>
              </a:spcAft>
              <a:buSzPts val="1600"/>
              <a:buFont typeface="Signika"/>
              <a:buNone/>
              <a:defRPr sz="1600">
                <a:latin typeface="Signika"/>
                <a:ea typeface="Signika"/>
                <a:cs typeface="Signika"/>
                <a:sym typeface="Signika"/>
              </a:defRPr>
            </a:lvl2pPr>
            <a:lvl3pPr lvl="2" algn="ctr" rtl="0">
              <a:lnSpc>
                <a:spcPct val="100000"/>
              </a:lnSpc>
              <a:spcBef>
                <a:spcPts val="0"/>
              </a:spcBef>
              <a:spcAft>
                <a:spcPts val="0"/>
              </a:spcAft>
              <a:buSzPts val="1600"/>
              <a:buFont typeface="Signika"/>
              <a:buNone/>
              <a:defRPr sz="1600">
                <a:latin typeface="Signika"/>
                <a:ea typeface="Signika"/>
                <a:cs typeface="Signika"/>
                <a:sym typeface="Signika"/>
              </a:defRPr>
            </a:lvl3pPr>
            <a:lvl4pPr lvl="3" algn="ctr" rtl="0">
              <a:lnSpc>
                <a:spcPct val="100000"/>
              </a:lnSpc>
              <a:spcBef>
                <a:spcPts val="0"/>
              </a:spcBef>
              <a:spcAft>
                <a:spcPts val="0"/>
              </a:spcAft>
              <a:buSzPts val="1600"/>
              <a:buFont typeface="Signika"/>
              <a:buNone/>
              <a:defRPr sz="1600">
                <a:latin typeface="Signika"/>
                <a:ea typeface="Signika"/>
                <a:cs typeface="Signika"/>
                <a:sym typeface="Signika"/>
              </a:defRPr>
            </a:lvl4pPr>
            <a:lvl5pPr lvl="4" algn="ctr" rtl="0">
              <a:lnSpc>
                <a:spcPct val="100000"/>
              </a:lnSpc>
              <a:spcBef>
                <a:spcPts val="0"/>
              </a:spcBef>
              <a:spcAft>
                <a:spcPts val="0"/>
              </a:spcAft>
              <a:buSzPts val="1600"/>
              <a:buFont typeface="Signika"/>
              <a:buNone/>
              <a:defRPr sz="1600">
                <a:latin typeface="Signika"/>
                <a:ea typeface="Signika"/>
                <a:cs typeface="Signika"/>
                <a:sym typeface="Signika"/>
              </a:defRPr>
            </a:lvl5pPr>
            <a:lvl6pPr lvl="5" algn="ctr" rtl="0">
              <a:lnSpc>
                <a:spcPct val="100000"/>
              </a:lnSpc>
              <a:spcBef>
                <a:spcPts val="0"/>
              </a:spcBef>
              <a:spcAft>
                <a:spcPts val="0"/>
              </a:spcAft>
              <a:buSzPts val="1600"/>
              <a:buFont typeface="Signika"/>
              <a:buNone/>
              <a:defRPr sz="1600">
                <a:latin typeface="Signika"/>
                <a:ea typeface="Signika"/>
                <a:cs typeface="Signika"/>
                <a:sym typeface="Signika"/>
              </a:defRPr>
            </a:lvl6pPr>
            <a:lvl7pPr lvl="6" algn="ctr" rtl="0">
              <a:lnSpc>
                <a:spcPct val="100000"/>
              </a:lnSpc>
              <a:spcBef>
                <a:spcPts val="0"/>
              </a:spcBef>
              <a:spcAft>
                <a:spcPts val="0"/>
              </a:spcAft>
              <a:buSzPts val="1600"/>
              <a:buFont typeface="Signika"/>
              <a:buNone/>
              <a:defRPr sz="1600">
                <a:latin typeface="Signika"/>
                <a:ea typeface="Signika"/>
                <a:cs typeface="Signika"/>
                <a:sym typeface="Signika"/>
              </a:defRPr>
            </a:lvl7pPr>
            <a:lvl8pPr lvl="7" algn="ctr" rtl="0">
              <a:lnSpc>
                <a:spcPct val="100000"/>
              </a:lnSpc>
              <a:spcBef>
                <a:spcPts val="0"/>
              </a:spcBef>
              <a:spcAft>
                <a:spcPts val="0"/>
              </a:spcAft>
              <a:buSzPts val="1600"/>
              <a:buFont typeface="Signika"/>
              <a:buNone/>
              <a:defRPr sz="1600">
                <a:latin typeface="Signika"/>
                <a:ea typeface="Signika"/>
                <a:cs typeface="Signika"/>
                <a:sym typeface="Signika"/>
              </a:defRPr>
            </a:lvl8pPr>
            <a:lvl9pPr lvl="8" algn="ctr" rtl="0">
              <a:lnSpc>
                <a:spcPct val="100000"/>
              </a:lnSpc>
              <a:spcBef>
                <a:spcPts val="0"/>
              </a:spcBef>
              <a:spcAft>
                <a:spcPts val="0"/>
              </a:spcAft>
              <a:buSzPts val="1600"/>
              <a:buFont typeface="Signika"/>
              <a:buNone/>
              <a:defRPr sz="1600">
                <a:latin typeface="Signika"/>
                <a:ea typeface="Signika"/>
                <a:cs typeface="Signika"/>
                <a:sym typeface="Signika"/>
              </a:defRPr>
            </a:lvl9pPr>
          </a:lstStyle>
          <a:p>
            <a:endParaRPr/>
          </a:p>
        </p:txBody>
      </p:sp>
      <p:sp>
        <p:nvSpPr>
          <p:cNvPr id="55" name="Google Shape;55;p5"/>
          <p:cNvSpPr txBox="1">
            <a:spLocks noGrp="1"/>
          </p:cNvSpPr>
          <p:nvPr>
            <p:ph type="title" idx="2"/>
          </p:nvPr>
        </p:nvSpPr>
        <p:spPr>
          <a:xfrm>
            <a:off x="5060050" y="3006200"/>
            <a:ext cx="2263500" cy="385200"/>
          </a:xfrm>
          <a:prstGeom prst="rect">
            <a:avLst/>
          </a:prstGeom>
        </p:spPr>
        <p:txBody>
          <a:bodyPr spcFirstLastPara="1" wrap="square" lIns="91425" tIns="91425" rIns="91425" bIns="0"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5"/>
          <p:cNvSpPr txBox="1">
            <a:spLocks noGrp="1"/>
          </p:cNvSpPr>
          <p:nvPr>
            <p:ph type="subTitle" idx="3"/>
          </p:nvPr>
        </p:nvSpPr>
        <p:spPr>
          <a:xfrm>
            <a:off x="5060050" y="3391491"/>
            <a:ext cx="2263500" cy="6777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Clr>
                <a:schemeClr val="dk1"/>
              </a:buClr>
              <a:buSzPts val="1600"/>
              <a:buFont typeface="Signika"/>
              <a:buNone/>
              <a:defRPr sz="1500">
                <a:solidFill>
                  <a:schemeClr val="dk1"/>
                </a:solidFill>
              </a:defRPr>
            </a:lvl1pPr>
            <a:lvl2pPr lvl="1" algn="ctr" rtl="0">
              <a:lnSpc>
                <a:spcPct val="100000"/>
              </a:lnSpc>
              <a:spcBef>
                <a:spcPts val="0"/>
              </a:spcBef>
              <a:spcAft>
                <a:spcPts val="0"/>
              </a:spcAft>
              <a:buSzPts val="1600"/>
              <a:buFont typeface="Signika"/>
              <a:buNone/>
              <a:defRPr sz="1600">
                <a:latin typeface="Signika"/>
                <a:ea typeface="Signika"/>
                <a:cs typeface="Signika"/>
                <a:sym typeface="Signika"/>
              </a:defRPr>
            </a:lvl2pPr>
            <a:lvl3pPr lvl="2" algn="ctr" rtl="0">
              <a:lnSpc>
                <a:spcPct val="100000"/>
              </a:lnSpc>
              <a:spcBef>
                <a:spcPts val="0"/>
              </a:spcBef>
              <a:spcAft>
                <a:spcPts val="0"/>
              </a:spcAft>
              <a:buSzPts val="1600"/>
              <a:buFont typeface="Signika"/>
              <a:buNone/>
              <a:defRPr sz="1600">
                <a:latin typeface="Signika"/>
                <a:ea typeface="Signika"/>
                <a:cs typeface="Signika"/>
                <a:sym typeface="Signika"/>
              </a:defRPr>
            </a:lvl3pPr>
            <a:lvl4pPr lvl="3" algn="ctr" rtl="0">
              <a:lnSpc>
                <a:spcPct val="100000"/>
              </a:lnSpc>
              <a:spcBef>
                <a:spcPts val="0"/>
              </a:spcBef>
              <a:spcAft>
                <a:spcPts val="0"/>
              </a:spcAft>
              <a:buSzPts val="1600"/>
              <a:buFont typeface="Signika"/>
              <a:buNone/>
              <a:defRPr sz="1600">
                <a:latin typeface="Signika"/>
                <a:ea typeface="Signika"/>
                <a:cs typeface="Signika"/>
                <a:sym typeface="Signika"/>
              </a:defRPr>
            </a:lvl4pPr>
            <a:lvl5pPr lvl="4" algn="ctr" rtl="0">
              <a:lnSpc>
                <a:spcPct val="100000"/>
              </a:lnSpc>
              <a:spcBef>
                <a:spcPts val="0"/>
              </a:spcBef>
              <a:spcAft>
                <a:spcPts val="0"/>
              </a:spcAft>
              <a:buSzPts val="1600"/>
              <a:buFont typeface="Signika"/>
              <a:buNone/>
              <a:defRPr sz="1600">
                <a:latin typeface="Signika"/>
                <a:ea typeface="Signika"/>
                <a:cs typeface="Signika"/>
                <a:sym typeface="Signika"/>
              </a:defRPr>
            </a:lvl5pPr>
            <a:lvl6pPr lvl="5" algn="ctr" rtl="0">
              <a:lnSpc>
                <a:spcPct val="100000"/>
              </a:lnSpc>
              <a:spcBef>
                <a:spcPts val="0"/>
              </a:spcBef>
              <a:spcAft>
                <a:spcPts val="0"/>
              </a:spcAft>
              <a:buSzPts val="1600"/>
              <a:buFont typeface="Signika"/>
              <a:buNone/>
              <a:defRPr sz="1600">
                <a:latin typeface="Signika"/>
                <a:ea typeface="Signika"/>
                <a:cs typeface="Signika"/>
                <a:sym typeface="Signika"/>
              </a:defRPr>
            </a:lvl6pPr>
            <a:lvl7pPr lvl="6" algn="ctr" rtl="0">
              <a:lnSpc>
                <a:spcPct val="100000"/>
              </a:lnSpc>
              <a:spcBef>
                <a:spcPts val="0"/>
              </a:spcBef>
              <a:spcAft>
                <a:spcPts val="0"/>
              </a:spcAft>
              <a:buSzPts val="1600"/>
              <a:buFont typeface="Signika"/>
              <a:buNone/>
              <a:defRPr sz="1600">
                <a:latin typeface="Signika"/>
                <a:ea typeface="Signika"/>
                <a:cs typeface="Signika"/>
                <a:sym typeface="Signika"/>
              </a:defRPr>
            </a:lvl7pPr>
            <a:lvl8pPr lvl="7" algn="ctr" rtl="0">
              <a:lnSpc>
                <a:spcPct val="100000"/>
              </a:lnSpc>
              <a:spcBef>
                <a:spcPts val="0"/>
              </a:spcBef>
              <a:spcAft>
                <a:spcPts val="0"/>
              </a:spcAft>
              <a:buSzPts val="1600"/>
              <a:buFont typeface="Signika"/>
              <a:buNone/>
              <a:defRPr sz="1600">
                <a:latin typeface="Signika"/>
                <a:ea typeface="Signika"/>
                <a:cs typeface="Signika"/>
                <a:sym typeface="Signika"/>
              </a:defRPr>
            </a:lvl8pPr>
            <a:lvl9pPr lvl="8" algn="ctr" rtl="0">
              <a:lnSpc>
                <a:spcPct val="100000"/>
              </a:lnSpc>
              <a:spcBef>
                <a:spcPts val="0"/>
              </a:spcBef>
              <a:spcAft>
                <a:spcPts val="0"/>
              </a:spcAft>
              <a:buSzPts val="1600"/>
              <a:buFont typeface="Signika"/>
              <a:buNone/>
              <a:defRPr sz="1600">
                <a:latin typeface="Signika"/>
                <a:ea typeface="Signika"/>
                <a:cs typeface="Signika"/>
                <a:sym typeface="Signika"/>
              </a:defRPr>
            </a:lvl9pPr>
          </a:lstStyle>
          <a:p>
            <a:endParaRPr/>
          </a:p>
        </p:txBody>
      </p:sp>
      <p:sp>
        <p:nvSpPr>
          <p:cNvPr id="57" name="Google Shape;57;p5"/>
          <p:cNvSpPr txBox="1">
            <a:spLocks noGrp="1"/>
          </p:cNvSpPr>
          <p:nvPr>
            <p:ph type="title" idx="4"/>
          </p:nvPr>
        </p:nvSpPr>
        <p:spPr>
          <a:xfrm>
            <a:off x="713225" y="377725"/>
            <a:ext cx="7743600" cy="56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8" name="Google Shape;58;p5"/>
          <p:cNvSpPr/>
          <p:nvPr/>
        </p:nvSpPr>
        <p:spPr>
          <a:xfrm flipH="1">
            <a:off x="468663" y="3076725"/>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flipH="1">
            <a:off x="447525" y="1271125"/>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flipH="1">
            <a:off x="1263025" y="2070200"/>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flipH="1">
            <a:off x="812475" y="1308425"/>
            <a:ext cx="50425" cy="54450"/>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flipH="1">
            <a:off x="7521350" y="2270750"/>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flipH="1">
            <a:off x="4871400" y="4444525"/>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flipH="1">
            <a:off x="8001088" y="900025"/>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flipH="1">
            <a:off x="1966863" y="4580850"/>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flipH="1">
            <a:off x="7626025" y="4505225"/>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62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01">
  <p:cSld name="Title Only 01">
    <p:spTree>
      <p:nvGrpSpPr>
        <p:cNvPr id="1" name="Shape 258"/>
        <p:cNvGrpSpPr/>
        <p:nvPr/>
      </p:nvGrpSpPr>
      <p:grpSpPr>
        <a:xfrm>
          <a:off x="0" y="0"/>
          <a:ext cx="0" cy="0"/>
          <a:chOff x="0" y="0"/>
          <a:chExt cx="0" cy="0"/>
        </a:xfrm>
      </p:grpSpPr>
      <p:sp>
        <p:nvSpPr>
          <p:cNvPr id="259" name="Google Shape;259;p17"/>
          <p:cNvSpPr/>
          <p:nvPr/>
        </p:nvSpPr>
        <p:spPr>
          <a:xfrm>
            <a:off x="8652163" y="3910387"/>
            <a:ext cx="175273" cy="190495"/>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702239" y="993751"/>
            <a:ext cx="75113" cy="8164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a:off x="7518835" y="4566829"/>
            <a:ext cx="53332" cy="58811"/>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a:off x="8328926" y="1034019"/>
            <a:ext cx="54439" cy="58784"/>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394194" y="3513360"/>
            <a:ext cx="53332" cy="58811"/>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3926381" y="4419639"/>
            <a:ext cx="75113" cy="8164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272250" y="1376900"/>
            <a:ext cx="175273" cy="190495"/>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5987435" y="4708036"/>
            <a:ext cx="175273" cy="190495"/>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952586" y="4485169"/>
            <a:ext cx="75113" cy="8164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txBox="1">
            <a:spLocks noGrp="1"/>
          </p:cNvSpPr>
          <p:nvPr>
            <p:ph type="title"/>
          </p:nvPr>
        </p:nvSpPr>
        <p:spPr>
          <a:xfrm>
            <a:off x="713225" y="377725"/>
            <a:ext cx="7743600" cy="56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1813103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02">
  <p:cSld name="Title Only 02">
    <p:spTree>
      <p:nvGrpSpPr>
        <p:cNvPr id="1" name="Shape 301"/>
        <p:cNvGrpSpPr/>
        <p:nvPr/>
      </p:nvGrpSpPr>
      <p:grpSpPr>
        <a:xfrm>
          <a:off x="0" y="0"/>
          <a:ext cx="0" cy="0"/>
          <a:chOff x="0" y="0"/>
          <a:chExt cx="0" cy="0"/>
        </a:xfrm>
      </p:grpSpPr>
      <p:sp>
        <p:nvSpPr>
          <p:cNvPr id="302" name="Google Shape;302;p20"/>
          <p:cNvSpPr/>
          <p:nvPr/>
        </p:nvSpPr>
        <p:spPr>
          <a:xfrm rot="5400000" flipH="1">
            <a:off x="5819451" y="1817726"/>
            <a:ext cx="5151600" cy="1503198"/>
          </a:xfrm>
          <a:prstGeom prst="flowChartDocumen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0"/>
          <p:cNvGrpSpPr/>
          <p:nvPr/>
        </p:nvGrpSpPr>
        <p:grpSpPr>
          <a:xfrm rot="10800000" flipH="1">
            <a:off x="252900" y="186800"/>
            <a:ext cx="1114200" cy="4798675"/>
            <a:chOff x="6101175" y="287075"/>
            <a:chExt cx="1114200" cy="4798675"/>
          </a:xfrm>
        </p:grpSpPr>
        <p:sp>
          <p:nvSpPr>
            <p:cNvPr id="304" name="Google Shape;304;p20"/>
            <p:cNvSpPr/>
            <p:nvPr/>
          </p:nvSpPr>
          <p:spPr>
            <a:xfrm>
              <a:off x="7145800" y="4007588"/>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a:off x="6185125" y="287075"/>
              <a:ext cx="50425" cy="54475"/>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6101175" y="5031275"/>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6596875" y="2544525"/>
              <a:ext cx="50425" cy="54450"/>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175525" y="3841175"/>
              <a:ext cx="69600" cy="75625"/>
            </a:xfrm>
            <a:custGeom>
              <a:avLst/>
              <a:gdLst/>
              <a:ahLst/>
              <a:cxnLst/>
              <a:rect l="l" t="t" r="r" b="b"/>
              <a:pathLst>
                <a:path w="2784" h="3025" extrusionOk="0">
                  <a:moveTo>
                    <a:pt x="1412" y="0"/>
                  </a:moveTo>
                  <a:lnTo>
                    <a:pt x="1130" y="888"/>
                  </a:lnTo>
                  <a:lnTo>
                    <a:pt x="1" y="888"/>
                  </a:lnTo>
                  <a:lnTo>
                    <a:pt x="888" y="1654"/>
                  </a:lnTo>
                  <a:lnTo>
                    <a:pt x="444" y="3025"/>
                  </a:lnTo>
                  <a:lnTo>
                    <a:pt x="1412" y="2097"/>
                  </a:lnTo>
                  <a:lnTo>
                    <a:pt x="2340" y="3025"/>
                  </a:lnTo>
                  <a:lnTo>
                    <a:pt x="1896" y="1613"/>
                  </a:lnTo>
                  <a:lnTo>
                    <a:pt x="2783" y="888"/>
                  </a:lnTo>
                  <a:lnTo>
                    <a:pt x="1654" y="888"/>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6886363" y="456525"/>
              <a:ext cx="178450" cy="107975"/>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0"/>
          <p:cNvGrpSpPr/>
          <p:nvPr/>
        </p:nvGrpSpPr>
        <p:grpSpPr>
          <a:xfrm>
            <a:off x="7868400" y="186800"/>
            <a:ext cx="1039850" cy="4629225"/>
            <a:chOff x="6175525" y="287075"/>
            <a:chExt cx="1039850" cy="4629225"/>
          </a:xfrm>
        </p:grpSpPr>
        <p:sp>
          <p:nvSpPr>
            <p:cNvPr id="311" name="Google Shape;311;p20"/>
            <p:cNvSpPr/>
            <p:nvPr/>
          </p:nvSpPr>
          <p:spPr>
            <a:xfrm>
              <a:off x="7145800" y="4007588"/>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p:nvPr/>
          </p:nvSpPr>
          <p:spPr>
            <a:xfrm>
              <a:off x="6185125" y="287075"/>
              <a:ext cx="50425" cy="54475"/>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6473650" y="4861825"/>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6596875" y="2544525"/>
              <a:ext cx="50425" cy="54450"/>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6175525" y="3841175"/>
              <a:ext cx="69600" cy="75625"/>
            </a:xfrm>
            <a:custGeom>
              <a:avLst/>
              <a:gdLst/>
              <a:ahLst/>
              <a:cxnLst/>
              <a:rect l="l" t="t" r="r" b="b"/>
              <a:pathLst>
                <a:path w="2784" h="3025" extrusionOk="0">
                  <a:moveTo>
                    <a:pt x="1412" y="0"/>
                  </a:moveTo>
                  <a:lnTo>
                    <a:pt x="1130" y="888"/>
                  </a:lnTo>
                  <a:lnTo>
                    <a:pt x="1" y="888"/>
                  </a:lnTo>
                  <a:lnTo>
                    <a:pt x="888" y="1654"/>
                  </a:lnTo>
                  <a:lnTo>
                    <a:pt x="444" y="3025"/>
                  </a:lnTo>
                  <a:lnTo>
                    <a:pt x="1412" y="2097"/>
                  </a:lnTo>
                  <a:lnTo>
                    <a:pt x="2340" y="3025"/>
                  </a:lnTo>
                  <a:lnTo>
                    <a:pt x="1896" y="1613"/>
                  </a:lnTo>
                  <a:lnTo>
                    <a:pt x="2783" y="888"/>
                  </a:lnTo>
                  <a:lnTo>
                    <a:pt x="1654" y="888"/>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6596863" y="1304350"/>
              <a:ext cx="178450" cy="107975"/>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20"/>
          <p:cNvSpPr txBox="1">
            <a:spLocks noGrp="1"/>
          </p:cNvSpPr>
          <p:nvPr>
            <p:ph type="title"/>
          </p:nvPr>
        </p:nvSpPr>
        <p:spPr>
          <a:xfrm>
            <a:off x="713225" y="377725"/>
            <a:ext cx="7743600" cy="56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3284549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7"/>
        <p:cNvGrpSpPr/>
        <p:nvPr/>
      </p:nvGrpSpPr>
      <p:grpSpPr>
        <a:xfrm>
          <a:off x="0" y="0"/>
          <a:ext cx="0" cy="0"/>
          <a:chOff x="0" y="0"/>
          <a:chExt cx="0" cy="0"/>
        </a:xfrm>
      </p:grpSpPr>
      <p:sp>
        <p:nvSpPr>
          <p:cNvPr id="68" name="Google Shape;68;p6"/>
          <p:cNvSpPr/>
          <p:nvPr/>
        </p:nvSpPr>
        <p:spPr>
          <a:xfrm>
            <a:off x="785766" y="1227126"/>
            <a:ext cx="299426" cy="112703"/>
          </a:xfrm>
          <a:custGeom>
            <a:avLst/>
            <a:gdLst/>
            <a:ahLst/>
            <a:cxnLst/>
            <a:rect l="l" t="t" r="r" b="b"/>
            <a:pathLst>
              <a:path w="8574" h="3227" extrusionOk="0">
                <a:moveTo>
                  <a:pt x="1" y="0"/>
                </a:moveTo>
                <a:lnTo>
                  <a:pt x="1" y="0"/>
                </a:lnTo>
                <a:cubicBezTo>
                  <a:pt x="301" y="734"/>
                  <a:pt x="801" y="1468"/>
                  <a:pt x="1435" y="2002"/>
                </a:cubicBezTo>
                <a:cubicBezTo>
                  <a:pt x="2394" y="2826"/>
                  <a:pt x="3563" y="3226"/>
                  <a:pt x="4724" y="3226"/>
                </a:cubicBezTo>
                <a:cubicBezTo>
                  <a:pt x="6148" y="3226"/>
                  <a:pt x="7563" y="2625"/>
                  <a:pt x="8574" y="1468"/>
                </a:cubicBezTo>
                <a:cubicBezTo>
                  <a:pt x="7106" y="1468"/>
                  <a:pt x="5638" y="1335"/>
                  <a:pt x="4237" y="1068"/>
                </a:cubicBezTo>
                <a:cubicBezTo>
                  <a:pt x="2770" y="834"/>
                  <a:pt x="1335" y="501"/>
                  <a:pt x="1"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784613" y="986850"/>
            <a:ext cx="342520" cy="171587"/>
          </a:xfrm>
          <a:custGeom>
            <a:avLst/>
            <a:gdLst/>
            <a:ahLst/>
            <a:cxnLst/>
            <a:rect l="l" t="t" r="r" b="b"/>
            <a:pathLst>
              <a:path w="9808" h="4913" extrusionOk="0">
                <a:moveTo>
                  <a:pt x="4708" y="1"/>
                </a:moveTo>
                <a:cubicBezTo>
                  <a:pt x="2683" y="1"/>
                  <a:pt x="770" y="1218"/>
                  <a:pt x="1" y="3244"/>
                </a:cubicBezTo>
                <a:cubicBezTo>
                  <a:pt x="328" y="3231"/>
                  <a:pt x="655" y="3225"/>
                  <a:pt x="982" y="3225"/>
                </a:cubicBezTo>
                <a:cubicBezTo>
                  <a:pt x="2323" y="3225"/>
                  <a:pt x="3663" y="3337"/>
                  <a:pt x="5004" y="3578"/>
                </a:cubicBezTo>
                <a:cubicBezTo>
                  <a:pt x="6639" y="3845"/>
                  <a:pt x="8273" y="4278"/>
                  <a:pt x="9808" y="4912"/>
                </a:cubicBezTo>
                <a:cubicBezTo>
                  <a:pt x="9774" y="2877"/>
                  <a:pt x="8473" y="1076"/>
                  <a:pt x="6539" y="342"/>
                </a:cubicBezTo>
                <a:cubicBezTo>
                  <a:pt x="5937" y="111"/>
                  <a:pt x="5318" y="1"/>
                  <a:pt x="4708" y="1"/>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670450" y="1085754"/>
            <a:ext cx="560366" cy="152657"/>
          </a:xfrm>
          <a:custGeom>
            <a:avLst/>
            <a:gdLst/>
            <a:ahLst/>
            <a:cxnLst/>
            <a:rect l="l" t="t" r="r" b="b"/>
            <a:pathLst>
              <a:path w="16046" h="4371" extrusionOk="0">
                <a:moveTo>
                  <a:pt x="3507" y="0"/>
                </a:moveTo>
                <a:cubicBezTo>
                  <a:pt x="1568" y="0"/>
                  <a:pt x="266" y="296"/>
                  <a:pt x="167" y="846"/>
                </a:cubicBezTo>
                <a:cubicBezTo>
                  <a:pt x="1" y="1813"/>
                  <a:pt x="3403" y="3181"/>
                  <a:pt x="7739" y="3915"/>
                </a:cubicBezTo>
                <a:cubicBezTo>
                  <a:pt x="9548" y="4221"/>
                  <a:pt x="11235" y="4370"/>
                  <a:pt x="12599" y="4370"/>
                </a:cubicBezTo>
                <a:cubicBezTo>
                  <a:pt x="14505" y="4370"/>
                  <a:pt x="15781" y="4079"/>
                  <a:pt x="15879" y="3515"/>
                </a:cubicBezTo>
                <a:cubicBezTo>
                  <a:pt x="16045" y="2547"/>
                  <a:pt x="12643" y="1180"/>
                  <a:pt x="8306" y="446"/>
                </a:cubicBezTo>
                <a:cubicBezTo>
                  <a:pt x="6524" y="144"/>
                  <a:pt x="4861" y="0"/>
                  <a:pt x="3507"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1151588" y="4495438"/>
            <a:ext cx="50425" cy="54450"/>
          </a:xfrm>
          <a:custGeom>
            <a:avLst/>
            <a:gdLst/>
            <a:ahLst/>
            <a:cxnLst/>
            <a:rect l="l" t="t" r="r" b="b"/>
            <a:pathLst>
              <a:path w="2017" h="2178" extrusionOk="0">
                <a:moveTo>
                  <a:pt x="1049" y="0"/>
                </a:moveTo>
                <a:lnTo>
                  <a:pt x="847" y="646"/>
                </a:lnTo>
                <a:lnTo>
                  <a:pt x="0" y="646"/>
                </a:lnTo>
                <a:lnTo>
                  <a:pt x="645" y="1210"/>
                </a:lnTo>
                <a:lnTo>
                  <a:pt x="363" y="2178"/>
                </a:lnTo>
                <a:lnTo>
                  <a:pt x="363" y="2178"/>
                </a:lnTo>
                <a:lnTo>
                  <a:pt x="1049" y="1533"/>
                </a:lnTo>
                <a:lnTo>
                  <a:pt x="1734" y="2178"/>
                </a:lnTo>
                <a:lnTo>
                  <a:pt x="1412" y="1170"/>
                </a:lnTo>
                <a:lnTo>
                  <a:pt x="2017" y="646"/>
                </a:lnTo>
                <a:lnTo>
                  <a:pt x="1210" y="646"/>
                </a:lnTo>
                <a:lnTo>
                  <a:pt x="1049" y="0"/>
                </a:lnTo>
                <a:close/>
              </a:path>
            </a:pathLst>
          </a:custGeom>
          <a:solidFill>
            <a:srgbClr val="9F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4231563" y="4762825"/>
            <a:ext cx="50425" cy="54475"/>
          </a:xfrm>
          <a:custGeom>
            <a:avLst/>
            <a:gdLst/>
            <a:ahLst/>
            <a:cxnLst/>
            <a:rect l="l" t="t" r="r" b="b"/>
            <a:pathLst>
              <a:path w="2017" h="2179" extrusionOk="0">
                <a:moveTo>
                  <a:pt x="1009" y="1"/>
                </a:moveTo>
                <a:lnTo>
                  <a:pt x="807" y="606"/>
                </a:lnTo>
                <a:lnTo>
                  <a:pt x="1" y="606"/>
                </a:lnTo>
                <a:lnTo>
                  <a:pt x="646" y="1170"/>
                </a:lnTo>
                <a:lnTo>
                  <a:pt x="364" y="2179"/>
                </a:lnTo>
                <a:lnTo>
                  <a:pt x="1009" y="1493"/>
                </a:lnTo>
                <a:lnTo>
                  <a:pt x="1694" y="2179"/>
                </a:lnTo>
                <a:lnTo>
                  <a:pt x="1372" y="1170"/>
                </a:lnTo>
                <a:lnTo>
                  <a:pt x="2017" y="606"/>
                </a:lnTo>
                <a:lnTo>
                  <a:pt x="1210" y="606"/>
                </a:lnTo>
                <a:lnTo>
                  <a:pt x="1009" y="1"/>
                </a:lnTo>
                <a:close/>
              </a:path>
            </a:pathLst>
          </a:custGeom>
          <a:solidFill>
            <a:srgbClr val="9F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5253163" y="4292150"/>
            <a:ext cx="50425" cy="54475"/>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rgbClr val="9F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7851147" y="4346638"/>
            <a:ext cx="380206" cy="230052"/>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rgbClr val="9F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791788" y="1575688"/>
            <a:ext cx="50425" cy="54450"/>
          </a:xfrm>
          <a:custGeom>
            <a:avLst/>
            <a:gdLst/>
            <a:ahLst/>
            <a:cxnLst/>
            <a:rect l="l" t="t" r="r" b="b"/>
            <a:pathLst>
              <a:path w="2017" h="2178" extrusionOk="0">
                <a:moveTo>
                  <a:pt x="1049" y="0"/>
                </a:moveTo>
                <a:lnTo>
                  <a:pt x="847" y="646"/>
                </a:lnTo>
                <a:lnTo>
                  <a:pt x="0" y="646"/>
                </a:lnTo>
                <a:lnTo>
                  <a:pt x="645" y="1210"/>
                </a:lnTo>
                <a:lnTo>
                  <a:pt x="363" y="2178"/>
                </a:lnTo>
                <a:lnTo>
                  <a:pt x="363" y="2178"/>
                </a:lnTo>
                <a:lnTo>
                  <a:pt x="1049" y="1533"/>
                </a:lnTo>
                <a:lnTo>
                  <a:pt x="1734" y="2178"/>
                </a:lnTo>
                <a:lnTo>
                  <a:pt x="1412" y="1170"/>
                </a:lnTo>
                <a:lnTo>
                  <a:pt x="2017" y="646"/>
                </a:lnTo>
                <a:lnTo>
                  <a:pt x="1210" y="646"/>
                </a:lnTo>
                <a:lnTo>
                  <a:pt x="1049" y="0"/>
                </a:lnTo>
                <a:close/>
              </a:path>
            </a:pathLst>
          </a:custGeom>
          <a:solidFill>
            <a:srgbClr val="9F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705788" y="1630150"/>
            <a:ext cx="50425" cy="54475"/>
          </a:xfrm>
          <a:custGeom>
            <a:avLst/>
            <a:gdLst/>
            <a:ahLst/>
            <a:cxnLst/>
            <a:rect l="l" t="t" r="r" b="b"/>
            <a:pathLst>
              <a:path w="2017" h="2179" extrusionOk="0">
                <a:moveTo>
                  <a:pt x="1009" y="1"/>
                </a:moveTo>
                <a:lnTo>
                  <a:pt x="807" y="606"/>
                </a:lnTo>
                <a:lnTo>
                  <a:pt x="1" y="606"/>
                </a:lnTo>
                <a:lnTo>
                  <a:pt x="646" y="1170"/>
                </a:lnTo>
                <a:lnTo>
                  <a:pt x="364" y="2179"/>
                </a:lnTo>
                <a:lnTo>
                  <a:pt x="1009" y="1493"/>
                </a:lnTo>
                <a:lnTo>
                  <a:pt x="1694" y="2179"/>
                </a:lnTo>
                <a:lnTo>
                  <a:pt x="1372" y="1170"/>
                </a:lnTo>
                <a:lnTo>
                  <a:pt x="2017" y="606"/>
                </a:lnTo>
                <a:lnTo>
                  <a:pt x="1210" y="606"/>
                </a:lnTo>
                <a:lnTo>
                  <a:pt x="1009" y="1"/>
                </a:lnTo>
                <a:close/>
              </a:path>
            </a:pathLst>
          </a:custGeom>
          <a:solidFill>
            <a:srgbClr val="9F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2846563" y="1136450"/>
            <a:ext cx="50425" cy="54475"/>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rgbClr val="9F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3600413" y="4414225"/>
            <a:ext cx="50425" cy="54475"/>
          </a:xfrm>
          <a:custGeom>
            <a:avLst/>
            <a:gdLst/>
            <a:ahLst/>
            <a:cxnLst/>
            <a:rect l="l" t="t" r="r" b="b"/>
            <a:pathLst>
              <a:path w="2017" h="2179" extrusionOk="0">
                <a:moveTo>
                  <a:pt x="1009" y="1"/>
                </a:moveTo>
                <a:lnTo>
                  <a:pt x="807" y="606"/>
                </a:lnTo>
                <a:lnTo>
                  <a:pt x="1" y="606"/>
                </a:lnTo>
                <a:lnTo>
                  <a:pt x="646" y="1170"/>
                </a:lnTo>
                <a:lnTo>
                  <a:pt x="364" y="2179"/>
                </a:lnTo>
                <a:lnTo>
                  <a:pt x="1009" y="1493"/>
                </a:lnTo>
                <a:lnTo>
                  <a:pt x="1694" y="2179"/>
                </a:lnTo>
                <a:lnTo>
                  <a:pt x="1372" y="1170"/>
                </a:lnTo>
                <a:lnTo>
                  <a:pt x="2017" y="606"/>
                </a:lnTo>
                <a:lnTo>
                  <a:pt x="1210" y="606"/>
                </a:lnTo>
                <a:lnTo>
                  <a:pt x="1009" y="1"/>
                </a:lnTo>
                <a:close/>
              </a:path>
            </a:pathLst>
          </a:custGeom>
          <a:solidFill>
            <a:srgbClr val="9F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40499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tle and Bullet Points">
  <p:cSld name="Tittle and Bullet Points">
    <p:spTree>
      <p:nvGrpSpPr>
        <p:cNvPr id="1" name="Shape 269"/>
        <p:cNvGrpSpPr/>
        <p:nvPr/>
      </p:nvGrpSpPr>
      <p:grpSpPr>
        <a:xfrm>
          <a:off x="0" y="0"/>
          <a:ext cx="0" cy="0"/>
          <a:chOff x="0" y="0"/>
          <a:chExt cx="0" cy="0"/>
        </a:xfrm>
      </p:grpSpPr>
      <p:sp>
        <p:nvSpPr>
          <p:cNvPr id="270" name="Google Shape;270;p18"/>
          <p:cNvSpPr/>
          <p:nvPr/>
        </p:nvSpPr>
        <p:spPr>
          <a:xfrm>
            <a:off x="8195750" y="3083238"/>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8309663" y="1277638"/>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7514338" y="2076713"/>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7963863" y="1314938"/>
            <a:ext cx="50425" cy="54450"/>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1256013" y="2277263"/>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3885788" y="4451038"/>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63325" y="906538"/>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697550" y="4587363"/>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1131163" y="4511738"/>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txBox="1">
            <a:spLocks noGrp="1"/>
          </p:cNvSpPr>
          <p:nvPr>
            <p:ph type="subTitle" idx="1"/>
          </p:nvPr>
        </p:nvSpPr>
        <p:spPr>
          <a:xfrm>
            <a:off x="1151733" y="2646075"/>
            <a:ext cx="3047100" cy="3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Oswald Regular"/>
              <a:buNone/>
              <a:defRPr b="1">
                <a:latin typeface="Quicksand"/>
                <a:ea typeface="Quicksand"/>
                <a:cs typeface="Quicksand"/>
                <a:sym typeface="Quicksan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0" name="Google Shape;280;p18"/>
          <p:cNvSpPr txBox="1">
            <a:spLocks noGrp="1"/>
          </p:cNvSpPr>
          <p:nvPr>
            <p:ph type="title"/>
          </p:nvPr>
        </p:nvSpPr>
        <p:spPr>
          <a:xfrm>
            <a:off x="713225" y="377725"/>
            <a:ext cx="7743600" cy="56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81" name="Google Shape;281;p18"/>
          <p:cNvSpPr txBox="1">
            <a:spLocks noGrp="1"/>
          </p:cNvSpPr>
          <p:nvPr>
            <p:ph type="subTitle" idx="2"/>
          </p:nvPr>
        </p:nvSpPr>
        <p:spPr>
          <a:xfrm>
            <a:off x="1796575" y="3005775"/>
            <a:ext cx="1757400" cy="4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Oswald Regular"/>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2" name="Google Shape;282;p18"/>
          <p:cNvSpPr txBox="1">
            <a:spLocks noGrp="1"/>
          </p:cNvSpPr>
          <p:nvPr>
            <p:ph type="subTitle" idx="3"/>
          </p:nvPr>
        </p:nvSpPr>
        <p:spPr>
          <a:xfrm>
            <a:off x="4702750" y="2073550"/>
            <a:ext cx="3267300" cy="1709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Char char="●"/>
              <a:defRPr sz="1600"/>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2459872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1"/>
        <p:cNvGrpSpPr/>
        <p:nvPr/>
      </p:nvGrpSpPr>
      <p:grpSpPr>
        <a:xfrm>
          <a:off x="0" y="0"/>
          <a:ext cx="0" cy="0"/>
          <a:chOff x="0" y="0"/>
          <a:chExt cx="0" cy="0"/>
        </a:xfrm>
      </p:grpSpPr>
      <p:sp>
        <p:nvSpPr>
          <p:cNvPr id="102" name="Google Shape;102;p8"/>
          <p:cNvSpPr/>
          <p:nvPr/>
        </p:nvSpPr>
        <p:spPr>
          <a:xfrm rot="-5400000">
            <a:off x="-1824199" y="1824201"/>
            <a:ext cx="5151600" cy="1503198"/>
          </a:xfrm>
          <a:prstGeom prst="flowChartDocumen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8"/>
          <p:cNvGrpSpPr/>
          <p:nvPr/>
        </p:nvGrpSpPr>
        <p:grpSpPr>
          <a:xfrm flipH="1">
            <a:off x="238602" y="193275"/>
            <a:ext cx="1039850" cy="4629225"/>
            <a:chOff x="6175525" y="287075"/>
            <a:chExt cx="1039850" cy="4629225"/>
          </a:xfrm>
        </p:grpSpPr>
        <p:sp>
          <p:nvSpPr>
            <p:cNvPr id="104" name="Google Shape;104;p8"/>
            <p:cNvSpPr/>
            <p:nvPr/>
          </p:nvSpPr>
          <p:spPr>
            <a:xfrm>
              <a:off x="7145800" y="4007588"/>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6185125" y="287075"/>
              <a:ext cx="50425" cy="54475"/>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6473650" y="4861825"/>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6596875" y="2544525"/>
              <a:ext cx="50425" cy="54450"/>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6175525" y="3841175"/>
              <a:ext cx="69600" cy="75625"/>
            </a:xfrm>
            <a:custGeom>
              <a:avLst/>
              <a:gdLst/>
              <a:ahLst/>
              <a:cxnLst/>
              <a:rect l="l" t="t" r="r" b="b"/>
              <a:pathLst>
                <a:path w="2784" h="3025" extrusionOk="0">
                  <a:moveTo>
                    <a:pt x="1412" y="0"/>
                  </a:moveTo>
                  <a:lnTo>
                    <a:pt x="1130" y="888"/>
                  </a:lnTo>
                  <a:lnTo>
                    <a:pt x="1" y="888"/>
                  </a:lnTo>
                  <a:lnTo>
                    <a:pt x="888" y="1654"/>
                  </a:lnTo>
                  <a:lnTo>
                    <a:pt x="444" y="3025"/>
                  </a:lnTo>
                  <a:lnTo>
                    <a:pt x="1412" y="2097"/>
                  </a:lnTo>
                  <a:lnTo>
                    <a:pt x="2340" y="3025"/>
                  </a:lnTo>
                  <a:lnTo>
                    <a:pt x="1896" y="1613"/>
                  </a:lnTo>
                  <a:lnTo>
                    <a:pt x="2783" y="888"/>
                  </a:lnTo>
                  <a:lnTo>
                    <a:pt x="1654" y="888"/>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6596863" y="1304350"/>
              <a:ext cx="178450" cy="107975"/>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8"/>
          <p:cNvSpPr txBox="1">
            <a:spLocks noGrp="1"/>
          </p:cNvSpPr>
          <p:nvPr>
            <p:ph type="title"/>
          </p:nvPr>
        </p:nvSpPr>
        <p:spPr>
          <a:xfrm>
            <a:off x="1489300" y="1916950"/>
            <a:ext cx="3186900" cy="147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1" name="Google Shape;111;p8"/>
          <p:cNvSpPr/>
          <p:nvPr/>
        </p:nvSpPr>
        <p:spPr>
          <a:xfrm flipH="1">
            <a:off x="5492086" y="4203627"/>
            <a:ext cx="76365" cy="82976"/>
          </a:xfrm>
          <a:custGeom>
            <a:avLst/>
            <a:gdLst/>
            <a:ahLst/>
            <a:cxnLst/>
            <a:rect l="l" t="t" r="r" b="b"/>
            <a:pathLst>
              <a:path w="2784" h="3025" extrusionOk="0">
                <a:moveTo>
                  <a:pt x="1412" y="0"/>
                </a:moveTo>
                <a:lnTo>
                  <a:pt x="1130" y="847"/>
                </a:lnTo>
                <a:lnTo>
                  <a:pt x="1" y="847"/>
                </a:lnTo>
                <a:lnTo>
                  <a:pt x="888" y="1654"/>
                </a:lnTo>
                <a:lnTo>
                  <a:pt x="444" y="3025"/>
                </a:lnTo>
                <a:lnTo>
                  <a:pt x="444" y="3025"/>
                </a:lnTo>
                <a:lnTo>
                  <a:pt x="1412" y="2057"/>
                </a:lnTo>
                <a:lnTo>
                  <a:pt x="2340" y="3025"/>
                </a:lnTo>
                <a:lnTo>
                  <a:pt x="1896" y="1613"/>
                </a:lnTo>
                <a:lnTo>
                  <a:pt x="2783" y="847"/>
                </a:lnTo>
                <a:lnTo>
                  <a:pt x="165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flipH="1">
            <a:off x="7523449" y="4430278"/>
            <a:ext cx="76365" cy="82976"/>
          </a:xfrm>
          <a:custGeom>
            <a:avLst/>
            <a:gdLst/>
            <a:ahLst/>
            <a:cxnLst/>
            <a:rect l="l" t="t" r="r" b="b"/>
            <a:pathLst>
              <a:path w="2784" h="3025" extrusionOk="0">
                <a:moveTo>
                  <a:pt x="1412" y="0"/>
                </a:moveTo>
                <a:lnTo>
                  <a:pt x="1130" y="847"/>
                </a:lnTo>
                <a:lnTo>
                  <a:pt x="1" y="847"/>
                </a:lnTo>
                <a:lnTo>
                  <a:pt x="888" y="1614"/>
                </a:lnTo>
                <a:lnTo>
                  <a:pt x="485" y="3025"/>
                </a:lnTo>
                <a:lnTo>
                  <a:pt x="1412" y="2057"/>
                </a:lnTo>
                <a:lnTo>
                  <a:pt x="2340" y="3025"/>
                </a:lnTo>
                <a:lnTo>
                  <a:pt x="1896" y="1614"/>
                </a:lnTo>
                <a:lnTo>
                  <a:pt x="2783" y="847"/>
                </a:lnTo>
                <a:lnTo>
                  <a:pt x="169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flipH="1">
            <a:off x="8324796" y="4092997"/>
            <a:ext cx="54229" cy="59770"/>
          </a:xfrm>
          <a:custGeom>
            <a:avLst/>
            <a:gdLst/>
            <a:ahLst/>
            <a:cxnLst/>
            <a:rect l="l" t="t" r="r" b="b"/>
            <a:pathLst>
              <a:path w="1977" h="2179" extrusionOk="0">
                <a:moveTo>
                  <a:pt x="1009" y="1"/>
                </a:moveTo>
                <a:lnTo>
                  <a:pt x="807" y="605"/>
                </a:lnTo>
                <a:lnTo>
                  <a:pt x="0" y="605"/>
                </a:lnTo>
                <a:lnTo>
                  <a:pt x="646" y="1170"/>
                </a:lnTo>
                <a:lnTo>
                  <a:pt x="323" y="2178"/>
                </a:lnTo>
                <a:lnTo>
                  <a:pt x="1009" y="1493"/>
                </a:lnTo>
                <a:lnTo>
                  <a:pt x="1694" y="2178"/>
                </a:lnTo>
                <a:lnTo>
                  <a:pt x="1371" y="1170"/>
                </a:lnTo>
                <a:lnTo>
                  <a:pt x="1976" y="605"/>
                </a:lnTo>
                <a:lnTo>
                  <a:pt x="1210" y="605"/>
                </a:lnTo>
                <a:lnTo>
                  <a:pt x="1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flipH="1">
            <a:off x="2820396" y="3521112"/>
            <a:ext cx="76338" cy="82976"/>
          </a:xfrm>
          <a:custGeom>
            <a:avLst/>
            <a:gdLst/>
            <a:ahLst/>
            <a:cxnLst/>
            <a:rect l="l" t="t" r="r" b="b"/>
            <a:pathLst>
              <a:path w="2783" h="3025" extrusionOk="0">
                <a:moveTo>
                  <a:pt x="1412" y="0"/>
                </a:moveTo>
                <a:lnTo>
                  <a:pt x="1130" y="887"/>
                </a:lnTo>
                <a:lnTo>
                  <a:pt x="0" y="887"/>
                </a:lnTo>
                <a:lnTo>
                  <a:pt x="888" y="1654"/>
                </a:lnTo>
                <a:lnTo>
                  <a:pt x="484" y="3025"/>
                </a:lnTo>
                <a:lnTo>
                  <a:pt x="1412" y="2097"/>
                </a:lnTo>
                <a:lnTo>
                  <a:pt x="2380" y="3025"/>
                </a:lnTo>
                <a:lnTo>
                  <a:pt x="1936" y="1654"/>
                </a:lnTo>
                <a:lnTo>
                  <a:pt x="2783" y="887"/>
                </a:lnTo>
                <a:lnTo>
                  <a:pt x="1694" y="88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flipH="1">
            <a:off x="6596302" y="4661893"/>
            <a:ext cx="76365" cy="83003"/>
          </a:xfrm>
          <a:custGeom>
            <a:avLst/>
            <a:gdLst/>
            <a:ahLst/>
            <a:cxnLst/>
            <a:rect l="l" t="t" r="r" b="b"/>
            <a:pathLst>
              <a:path w="2784" h="3026" extrusionOk="0">
                <a:moveTo>
                  <a:pt x="1412" y="1"/>
                </a:moveTo>
                <a:lnTo>
                  <a:pt x="1130" y="888"/>
                </a:lnTo>
                <a:lnTo>
                  <a:pt x="1" y="888"/>
                </a:lnTo>
                <a:lnTo>
                  <a:pt x="888" y="1654"/>
                </a:lnTo>
                <a:lnTo>
                  <a:pt x="444" y="3025"/>
                </a:lnTo>
                <a:lnTo>
                  <a:pt x="444" y="3025"/>
                </a:lnTo>
                <a:lnTo>
                  <a:pt x="1412" y="2098"/>
                </a:lnTo>
                <a:lnTo>
                  <a:pt x="2340" y="3025"/>
                </a:lnTo>
                <a:lnTo>
                  <a:pt x="1896" y="1654"/>
                </a:lnTo>
                <a:lnTo>
                  <a:pt x="2783" y="888"/>
                </a:lnTo>
                <a:lnTo>
                  <a:pt x="1654" y="888"/>
                </a:lnTo>
                <a:lnTo>
                  <a:pt x="1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flipH="1">
            <a:off x="4017596" y="4626425"/>
            <a:ext cx="195795" cy="118470"/>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flipH="1">
            <a:off x="2477861" y="4644177"/>
            <a:ext cx="76365" cy="82976"/>
          </a:xfrm>
          <a:custGeom>
            <a:avLst/>
            <a:gdLst/>
            <a:ahLst/>
            <a:cxnLst/>
            <a:rect l="l" t="t" r="r" b="b"/>
            <a:pathLst>
              <a:path w="2784" h="3025" extrusionOk="0">
                <a:moveTo>
                  <a:pt x="1412" y="0"/>
                </a:moveTo>
                <a:lnTo>
                  <a:pt x="1130" y="847"/>
                </a:lnTo>
                <a:lnTo>
                  <a:pt x="1" y="847"/>
                </a:lnTo>
                <a:lnTo>
                  <a:pt x="888" y="1654"/>
                </a:lnTo>
                <a:lnTo>
                  <a:pt x="444" y="3025"/>
                </a:lnTo>
                <a:lnTo>
                  <a:pt x="444" y="3025"/>
                </a:lnTo>
                <a:lnTo>
                  <a:pt x="1412" y="2057"/>
                </a:lnTo>
                <a:lnTo>
                  <a:pt x="2340" y="3025"/>
                </a:lnTo>
                <a:lnTo>
                  <a:pt x="1896" y="1613"/>
                </a:lnTo>
                <a:lnTo>
                  <a:pt x="2783" y="847"/>
                </a:lnTo>
                <a:lnTo>
                  <a:pt x="165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flipH="1">
            <a:off x="2636386" y="4081402"/>
            <a:ext cx="76365" cy="82976"/>
          </a:xfrm>
          <a:custGeom>
            <a:avLst/>
            <a:gdLst/>
            <a:ahLst/>
            <a:cxnLst/>
            <a:rect l="l" t="t" r="r" b="b"/>
            <a:pathLst>
              <a:path w="2784" h="3025" extrusionOk="0">
                <a:moveTo>
                  <a:pt x="1412" y="0"/>
                </a:moveTo>
                <a:lnTo>
                  <a:pt x="1130" y="847"/>
                </a:lnTo>
                <a:lnTo>
                  <a:pt x="1" y="847"/>
                </a:lnTo>
                <a:lnTo>
                  <a:pt x="888" y="1654"/>
                </a:lnTo>
                <a:lnTo>
                  <a:pt x="444" y="3025"/>
                </a:lnTo>
                <a:lnTo>
                  <a:pt x="444" y="3025"/>
                </a:lnTo>
                <a:lnTo>
                  <a:pt x="1412" y="2057"/>
                </a:lnTo>
                <a:lnTo>
                  <a:pt x="2340" y="3025"/>
                </a:lnTo>
                <a:lnTo>
                  <a:pt x="1896" y="1613"/>
                </a:lnTo>
                <a:lnTo>
                  <a:pt x="2783" y="847"/>
                </a:lnTo>
                <a:lnTo>
                  <a:pt x="165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93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1" name="Google Shape;51;p4"/>
          <p:cNvSpPr txBox="1">
            <a:spLocks noGrp="1"/>
          </p:cNvSpPr>
          <p:nvPr>
            <p:ph type="body" idx="1"/>
          </p:nvPr>
        </p:nvSpPr>
        <p:spPr>
          <a:xfrm>
            <a:off x="713850" y="1152475"/>
            <a:ext cx="77163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Font typeface="Source Sans Pro"/>
              <a:buAutoNum type="arabicPeriod"/>
              <a:defRPr sz="1200"/>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9"/>
          <p:cNvSpPr/>
          <p:nvPr/>
        </p:nvSpPr>
        <p:spPr>
          <a:xfrm rot="-5400000">
            <a:off x="-1389690" y="1389690"/>
            <a:ext cx="5143500" cy="2364120"/>
          </a:xfrm>
          <a:prstGeom prst="flowChartDocumen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2905800" y="4257500"/>
            <a:ext cx="69600" cy="75625"/>
          </a:xfrm>
          <a:custGeom>
            <a:avLst/>
            <a:gdLst/>
            <a:ahLst/>
            <a:cxnLst/>
            <a:rect l="l" t="t" r="r" b="b"/>
            <a:pathLst>
              <a:path w="2784" h="3025" extrusionOk="0">
                <a:moveTo>
                  <a:pt x="1412" y="0"/>
                </a:moveTo>
                <a:lnTo>
                  <a:pt x="1130" y="847"/>
                </a:lnTo>
                <a:lnTo>
                  <a:pt x="1" y="847"/>
                </a:lnTo>
                <a:lnTo>
                  <a:pt x="888" y="1654"/>
                </a:lnTo>
                <a:lnTo>
                  <a:pt x="444" y="3025"/>
                </a:lnTo>
                <a:lnTo>
                  <a:pt x="444" y="3025"/>
                </a:lnTo>
                <a:lnTo>
                  <a:pt x="1412" y="2057"/>
                </a:lnTo>
                <a:lnTo>
                  <a:pt x="2340" y="3025"/>
                </a:lnTo>
                <a:lnTo>
                  <a:pt x="1896" y="1613"/>
                </a:lnTo>
                <a:lnTo>
                  <a:pt x="2783" y="847"/>
                </a:lnTo>
                <a:lnTo>
                  <a:pt x="165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6398500" y="2496113"/>
            <a:ext cx="69600" cy="75625"/>
          </a:xfrm>
          <a:custGeom>
            <a:avLst/>
            <a:gdLst/>
            <a:ahLst/>
            <a:cxnLst/>
            <a:rect l="l" t="t" r="r" b="b"/>
            <a:pathLst>
              <a:path w="2784" h="3025" extrusionOk="0">
                <a:moveTo>
                  <a:pt x="1412" y="0"/>
                </a:moveTo>
                <a:lnTo>
                  <a:pt x="1130" y="847"/>
                </a:lnTo>
                <a:lnTo>
                  <a:pt x="1" y="847"/>
                </a:lnTo>
                <a:lnTo>
                  <a:pt x="888" y="1614"/>
                </a:lnTo>
                <a:lnTo>
                  <a:pt x="485" y="3025"/>
                </a:lnTo>
                <a:lnTo>
                  <a:pt x="1412" y="2057"/>
                </a:lnTo>
                <a:lnTo>
                  <a:pt x="2340" y="3025"/>
                </a:lnTo>
                <a:lnTo>
                  <a:pt x="1896" y="1614"/>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3280775" y="2432550"/>
            <a:ext cx="68575" cy="75625"/>
          </a:xfrm>
          <a:custGeom>
            <a:avLst/>
            <a:gdLst/>
            <a:ahLst/>
            <a:cxnLst/>
            <a:rect l="l" t="t" r="r" b="b"/>
            <a:pathLst>
              <a:path w="2743" h="3025" extrusionOk="0">
                <a:moveTo>
                  <a:pt x="1372" y="0"/>
                </a:moveTo>
                <a:lnTo>
                  <a:pt x="1130" y="888"/>
                </a:lnTo>
                <a:lnTo>
                  <a:pt x="0" y="888"/>
                </a:lnTo>
                <a:lnTo>
                  <a:pt x="888" y="1654"/>
                </a:lnTo>
                <a:lnTo>
                  <a:pt x="444" y="3025"/>
                </a:lnTo>
                <a:lnTo>
                  <a:pt x="1372" y="2097"/>
                </a:lnTo>
                <a:lnTo>
                  <a:pt x="2339" y="3025"/>
                </a:lnTo>
                <a:lnTo>
                  <a:pt x="1896" y="1654"/>
                </a:lnTo>
                <a:lnTo>
                  <a:pt x="2743" y="888"/>
                </a:lnTo>
                <a:lnTo>
                  <a:pt x="1654" y="888"/>
                </a:lnTo>
                <a:lnTo>
                  <a:pt x="1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5169325" y="3036625"/>
            <a:ext cx="69600" cy="75650"/>
          </a:xfrm>
          <a:custGeom>
            <a:avLst/>
            <a:gdLst/>
            <a:ahLst/>
            <a:cxnLst/>
            <a:rect l="l" t="t" r="r" b="b"/>
            <a:pathLst>
              <a:path w="2784" h="3026" extrusionOk="0">
                <a:moveTo>
                  <a:pt x="1412" y="1"/>
                </a:moveTo>
                <a:lnTo>
                  <a:pt x="1130" y="847"/>
                </a:lnTo>
                <a:lnTo>
                  <a:pt x="1" y="847"/>
                </a:lnTo>
                <a:lnTo>
                  <a:pt x="888" y="1614"/>
                </a:lnTo>
                <a:lnTo>
                  <a:pt x="485" y="3025"/>
                </a:lnTo>
                <a:lnTo>
                  <a:pt x="1412" y="2057"/>
                </a:lnTo>
                <a:lnTo>
                  <a:pt x="2340" y="3025"/>
                </a:lnTo>
                <a:lnTo>
                  <a:pt x="1896" y="1614"/>
                </a:lnTo>
                <a:lnTo>
                  <a:pt x="2783" y="847"/>
                </a:lnTo>
                <a:lnTo>
                  <a:pt x="1695" y="847"/>
                </a:lnTo>
                <a:lnTo>
                  <a:pt x="14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3627125" y="683400"/>
            <a:ext cx="69575" cy="74625"/>
          </a:xfrm>
          <a:custGeom>
            <a:avLst/>
            <a:gdLst/>
            <a:ahLst/>
            <a:cxnLst/>
            <a:rect l="l" t="t" r="r" b="b"/>
            <a:pathLst>
              <a:path w="2783" h="2985" extrusionOk="0">
                <a:moveTo>
                  <a:pt x="1412" y="1"/>
                </a:moveTo>
                <a:lnTo>
                  <a:pt x="1129" y="847"/>
                </a:lnTo>
                <a:lnTo>
                  <a:pt x="0" y="847"/>
                </a:lnTo>
                <a:lnTo>
                  <a:pt x="928" y="1614"/>
                </a:lnTo>
                <a:lnTo>
                  <a:pt x="484" y="2985"/>
                </a:lnTo>
                <a:lnTo>
                  <a:pt x="1412" y="2057"/>
                </a:lnTo>
                <a:lnTo>
                  <a:pt x="2379" y="2985"/>
                </a:lnTo>
                <a:lnTo>
                  <a:pt x="2379" y="2985"/>
                </a:lnTo>
                <a:lnTo>
                  <a:pt x="1936" y="1614"/>
                </a:lnTo>
                <a:lnTo>
                  <a:pt x="2783" y="847"/>
                </a:lnTo>
                <a:lnTo>
                  <a:pt x="1694" y="847"/>
                </a:lnTo>
                <a:lnTo>
                  <a:pt x="14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6548725" y="1107913"/>
            <a:ext cx="50425" cy="54450"/>
          </a:xfrm>
          <a:custGeom>
            <a:avLst/>
            <a:gdLst/>
            <a:ahLst/>
            <a:cxnLst/>
            <a:rect l="l" t="t" r="r" b="b"/>
            <a:pathLst>
              <a:path w="2017" h="2178" extrusionOk="0">
                <a:moveTo>
                  <a:pt x="1049" y="0"/>
                </a:moveTo>
                <a:lnTo>
                  <a:pt x="847" y="646"/>
                </a:lnTo>
                <a:lnTo>
                  <a:pt x="0" y="646"/>
                </a:lnTo>
                <a:lnTo>
                  <a:pt x="645" y="1210"/>
                </a:lnTo>
                <a:lnTo>
                  <a:pt x="363" y="2178"/>
                </a:lnTo>
                <a:lnTo>
                  <a:pt x="363" y="2178"/>
                </a:lnTo>
                <a:lnTo>
                  <a:pt x="1049" y="1533"/>
                </a:lnTo>
                <a:lnTo>
                  <a:pt x="1734" y="2178"/>
                </a:lnTo>
                <a:lnTo>
                  <a:pt x="1412" y="1170"/>
                </a:lnTo>
                <a:lnTo>
                  <a:pt x="2017" y="646"/>
                </a:lnTo>
                <a:lnTo>
                  <a:pt x="1210" y="646"/>
                </a:lnTo>
                <a:lnTo>
                  <a:pt x="1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855950" y="1745075"/>
            <a:ext cx="50425" cy="54450"/>
          </a:xfrm>
          <a:custGeom>
            <a:avLst/>
            <a:gdLst/>
            <a:ahLst/>
            <a:cxnLst/>
            <a:rect l="l" t="t" r="r" b="b"/>
            <a:pathLst>
              <a:path w="2017" h="2178" extrusionOk="0">
                <a:moveTo>
                  <a:pt x="1008" y="0"/>
                </a:moveTo>
                <a:lnTo>
                  <a:pt x="847" y="605"/>
                </a:lnTo>
                <a:lnTo>
                  <a:pt x="0" y="605"/>
                </a:lnTo>
                <a:lnTo>
                  <a:pt x="645" y="1170"/>
                </a:lnTo>
                <a:lnTo>
                  <a:pt x="363" y="2178"/>
                </a:lnTo>
                <a:lnTo>
                  <a:pt x="1008" y="1492"/>
                </a:lnTo>
                <a:lnTo>
                  <a:pt x="1694" y="2178"/>
                </a:lnTo>
                <a:lnTo>
                  <a:pt x="1411" y="1170"/>
                </a:lnTo>
                <a:lnTo>
                  <a:pt x="2016" y="605"/>
                </a:lnTo>
                <a:lnTo>
                  <a:pt x="1210" y="605"/>
                </a:lnTo>
                <a:lnTo>
                  <a:pt x="1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6034300" y="4627950"/>
            <a:ext cx="69600" cy="75650"/>
          </a:xfrm>
          <a:custGeom>
            <a:avLst/>
            <a:gdLst/>
            <a:ahLst/>
            <a:cxnLst/>
            <a:rect l="l" t="t" r="r" b="b"/>
            <a:pathLst>
              <a:path w="2784" h="3026" extrusionOk="0">
                <a:moveTo>
                  <a:pt x="1412" y="1"/>
                </a:moveTo>
                <a:lnTo>
                  <a:pt x="1130" y="888"/>
                </a:lnTo>
                <a:lnTo>
                  <a:pt x="1" y="888"/>
                </a:lnTo>
                <a:lnTo>
                  <a:pt x="888" y="1654"/>
                </a:lnTo>
                <a:lnTo>
                  <a:pt x="444" y="3025"/>
                </a:lnTo>
                <a:lnTo>
                  <a:pt x="444" y="3025"/>
                </a:lnTo>
                <a:lnTo>
                  <a:pt x="1412" y="2098"/>
                </a:lnTo>
                <a:lnTo>
                  <a:pt x="2340" y="3025"/>
                </a:lnTo>
                <a:lnTo>
                  <a:pt x="1896" y="1654"/>
                </a:lnTo>
                <a:lnTo>
                  <a:pt x="2783" y="888"/>
                </a:lnTo>
                <a:lnTo>
                  <a:pt x="1654" y="888"/>
                </a:lnTo>
                <a:lnTo>
                  <a:pt x="14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9"/>
          <p:cNvGrpSpPr/>
          <p:nvPr/>
        </p:nvGrpSpPr>
        <p:grpSpPr>
          <a:xfrm>
            <a:off x="7794050" y="186800"/>
            <a:ext cx="1114200" cy="4798675"/>
            <a:chOff x="6101175" y="287075"/>
            <a:chExt cx="1114200" cy="4798675"/>
          </a:xfrm>
        </p:grpSpPr>
        <p:sp>
          <p:nvSpPr>
            <p:cNvPr id="130" name="Google Shape;130;p9"/>
            <p:cNvSpPr/>
            <p:nvPr/>
          </p:nvSpPr>
          <p:spPr>
            <a:xfrm>
              <a:off x="7145800" y="4007588"/>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6185125" y="287075"/>
              <a:ext cx="50425" cy="54475"/>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6101175" y="5031275"/>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596875" y="2544525"/>
              <a:ext cx="50425" cy="54450"/>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175525" y="3841175"/>
              <a:ext cx="69600" cy="75625"/>
            </a:xfrm>
            <a:custGeom>
              <a:avLst/>
              <a:gdLst/>
              <a:ahLst/>
              <a:cxnLst/>
              <a:rect l="l" t="t" r="r" b="b"/>
              <a:pathLst>
                <a:path w="2784" h="3025" extrusionOk="0">
                  <a:moveTo>
                    <a:pt x="1412" y="0"/>
                  </a:moveTo>
                  <a:lnTo>
                    <a:pt x="1130" y="888"/>
                  </a:lnTo>
                  <a:lnTo>
                    <a:pt x="1" y="888"/>
                  </a:lnTo>
                  <a:lnTo>
                    <a:pt x="888" y="1654"/>
                  </a:lnTo>
                  <a:lnTo>
                    <a:pt x="444" y="3025"/>
                  </a:lnTo>
                  <a:lnTo>
                    <a:pt x="1412" y="2097"/>
                  </a:lnTo>
                  <a:lnTo>
                    <a:pt x="2340" y="3025"/>
                  </a:lnTo>
                  <a:lnTo>
                    <a:pt x="1896" y="1613"/>
                  </a:lnTo>
                  <a:lnTo>
                    <a:pt x="2783" y="888"/>
                  </a:lnTo>
                  <a:lnTo>
                    <a:pt x="1654" y="888"/>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6596863" y="1304350"/>
              <a:ext cx="178450" cy="107975"/>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9"/>
          <p:cNvSpPr txBox="1">
            <a:spLocks noGrp="1"/>
          </p:cNvSpPr>
          <p:nvPr>
            <p:ph type="ctrTitle"/>
          </p:nvPr>
        </p:nvSpPr>
        <p:spPr>
          <a:xfrm>
            <a:off x="5295950" y="1839025"/>
            <a:ext cx="2722200" cy="7602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Clr>
                <a:srgbClr val="FFFFFF"/>
              </a:buClr>
              <a:buSzPts val="7200"/>
              <a:buNone/>
              <a:defRPr sz="6300" b="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37" name="Google Shape;137;p9"/>
          <p:cNvSpPr txBox="1">
            <a:spLocks noGrp="1"/>
          </p:cNvSpPr>
          <p:nvPr>
            <p:ph type="subTitle" idx="1"/>
          </p:nvPr>
        </p:nvSpPr>
        <p:spPr>
          <a:xfrm>
            <a:off x="3533075" y="2811300"/>
            <a:ext cx="4485000" cy="6771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Clr>
                <a:srgbClr val="FFFFFF"/>
              </a:buClr>
              <a:buSzPts val="1200"/>
              <a:buNone/>
              <a:defRPr sz="15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1600"/>
              </a:spcBef>
              <a:spcAft>
                <a:spcPts val="0"/>
              </a:spcAft>
              <a:buClr>
                <a:schemeClr val="dk1"/>
              </a:buClr>
              <a:buSzPts val="1400"/>
              <a:buNone/>
              <a:defRPr sz="1400"/>
            </a:lvl3pPr>
            <a:lvl4pPr lvl="3" algn="ctr" rtl="0">
              <a:lnSpc>
                <a:spcPct val="90000"/>
              </a:lnSpc>
              <a:spcBef>
                <a:spcPts val="1600"/>
              </a:spcBef>
              <a:spcAft>
                <a:spcPts val="0"/>
              </a:spcAft>
              <a:buClr>
                <a:schemeClr val="dk1"/>
              </a:buClr>
              <a:buSzPts val="1200"/>
              <a:buNone/>
              <a:defRPr sz="1200"/>
            </a:lvl4pPr>
            <a:lvl5pPr lvl="4" algn="ctr" rtl="0">
              <a:lnSpc>
                <a:spcPct val="90000"/>
              </a:lnSpc>
              <a:spcBef>
                <a:spcPts val="1600"/>
              </a:spcBef>
              <a:spcAft>
                <a:spcPts val="0"/>
              </a:spcAft>
              <a:buClr>
                <a:schemeClr val="dk1"/>
              </a:buClr>
              <a:buSzPts val="1200"/>
              <a:buNone/>
              <a:defRPr sz="1200"/>
            </a:lvl5pPr>
            <a:lvl6pPr lvl="5" algn="ctr" rtl="0">
              <a:lnSpc>
                <a:spcPct val="90000"/>
              </a:lnSpc>
              <a:spcBef>
                <a:spcPts val="1600"/>
              </a:spcBef>
              <a:spcAft>
                <a:spcPts val="0"/>
              </a:spcAft>
              <a:buClr>
                <a:schemeClr val="dk1"/>
              </a:buClr>
              <a:buSzPts val="1200"/>
              <a:buNone/>
              <a:defRPr sz="1200"/>
            </a:lvl6pPr>
            <a:lvl7pPr lvl="6" algn="ctr" rtl="0">
              <a:lnSpc>
                <a:spcPct val="90000"/>
              </a:lnSpc>
              <a:spcBef>
                <a:spcPts val="1600"/>
              </a:spcBef>
              <a:spcAft>
                <a:spcPts val="0"/>
              </a:spcAft>
              <a:buClr>
                <a:schemeClr val="dk1"/>
              </a:buClr>
              <a:buSzPts val="1200"/>
              <a:buNone/>
              <a:defRPr sz="1200"/>
            </a:lvl7pPr>
            <a:lvl8pPr lvl="7" algn="ctr" rtl="0">
              <a:lnSpc>
                <a:spcPct val="90000"/>
              </a:lnSpc>
              <a:spcBef>
                <a:spcPts val="1600"/>
              </a:spcBef>
              <a:spcAft>
                <a:spcPts val="0"/>
              </a:spcAft>
              <a:buClr>
                <a:schemeClr val="dk1"/>
              </a:buClr>
              <a:buSzPts val="1200"/>
              <a:buNone/>
              <a:defRPr sz="1200"/>
            </a:lvl8pPr>
            <a:lvl9pPr lvl="8" algn="ctr" rtl="0">
              <a:lnSpc>
                <a:spcPct val="90000"/>
              </a:lnSpc>
              <a:spcBef>
                <a:spcPts val="1600"/>
              </a:spcBef>
              <a:spcAft>
                <a:spcPts val="1600"/>
              </a:spcAft>
              <a:buClr>
                <a:schemeClr val="dk1"/>
              </a:buClr>
              <a:buSzPts val="1200"/>
              <a:buNone/>
              <a:defRPr sz="1200"/>
            </a:lvl9pPr>
          </a:lstStyle>
          <a:p>
            <a:endParaRPr/>
          </a:p>
        </p:txBody>
      </p:sp>
      <p:grpSp>
        <p:nvGrpSpPr>
          <p:cNvPr id="138" name="Google Shape;138;p9"/>
          <p:cNvGrpSpPr/>
          <p:nvPr/>
        </p:nvGrpSpPr>
        <p:grpSpPr>
          <a:xfrm flipH="1">
            <a:off x="238590" y="193275"/>
            <a:ext cx="1114200" cy="4798675"/>
            <a:chOff x="6101175" y="287075"/>
            <a:chExt cx="1114200" cy="4798675"/>
          </a:xfrm>
        </p:grpSpPr>
        <p:sp>
          <p:nvSpPr>
            <p:cNvPr id="139" name="Google Shape;139;p9"/>
            <p:cNvSpPr/>
            <p:nvPr/>
          </p:nvSpPr>
          <p:spPr>
            <a:xfrm>
              <a:off x="7145800" y="4007588"/>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6185125" y="287075"/>
              <a:ext cx="50425" cy="54475"/>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6101175" y="5031275"/>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6175525" y="3841175"/>
              <a:ext cx="69600" cy="75625"/>
            </a:xfrm>
            <a:custGeom>
              <a:avLst/>
              <a:gdLst/>
              <a:ahLst/>
              <a:cxnLst/>
              <a:rect l="l" t="t" r="r" b="b"/>
              <a:pathLst>
                <a:path w="2784" h="3025" extrusionOk="0">
                  <a:moveTo>
                    <a:pt x="1412" y="0"/>
                  </a:moveTo>
                  <a:lnTo>
                    <a:pt x="1130" y="888"/>
                  </a:lnTo>
                  <a:lnTo>
                    <a:pt x="1" y="888"/>
                  </a:lnTo>
                  <a:lnTo>
                    <a:pt x="888" y="1654"/>
                  </a:lnTo>
                  <a:lnTo>
                    <a:pt x="444" y="3025"/>
                  </a:lnTo>
                  <a:lnTo>
                    <a:pt x="1412" y="2097"/>
                  </a:lnTo>
                  <a:lnTo>
                    <a:pt x="2340" y="3025"/>
                  </a:lnTo>
                  <a:lnTo>
                    <a:pt x="1896" y="1613"/>
                  </a:lnTo>
                  <a:lnTo>
                    <a:pt x="2783" y="888"/>
                  </a:lnTo>
                  <a:lnTo>
                    <a:pt x="1654" y="888"/>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6596863" y="1304350"/>
              <a:ext cx="178450" cy="107975"/>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9"/>
          <p:cNvSpPr/>
          <p:nvPr/>
        </p:nvSpPr>
        <p:spPr>
          <a:xfrm flipH="1">
            <a:off x="851201" y="3254357"/>
            <a:ext cx="178130" cy="193601"/>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flipH="1">
            <a:off x="190978" y="2305415"/>
            <a:ext cx="76338" cy="82976"/>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flipH="1">
            <a:off x="392295" y="1297675"/>
            <a:ext cx="55326" cy="59743"/>
          </a:xfrm>
          <a:custGeom>
            <a:avLst/>
            <a:gdLst/>
            <a:ahLst/>
            <a:cxnLst/>
            <a:rect l="l" t="t" r="r" b="b"/>
            <a:pathLst>
              <a:path w="2017" h="2178" extrusionOk="0">
                <a:moveTo>
                  <a:pt x="1008" y="0"/>
                </a:moveTo>
                <a:lnTo>
                  <a:pt x="847" y="645"/>
                </a:lnTo>
                <a:lnTo>
                  <a:pt x="0" y="645"/>
                </a:lnTo>
                <a:lnTo>
                  <a:pt x="645" y="1170"/>
                </a:lnTo>
                <a:lnTo>
                  <a:pt x="363" y="2178"/>
                </a:lnTo>
                <a:lnTo>
                  <a:pt x="1008" y="1492"/>
                </a:lnTo>
                <a:lnTo>
                  <a:pt x="1734" y="2178"/>
                </a:lnTo>
                <a:lnTo>
                  <a:pt x="1412" y="1170"/>
                </a:lnTo>
                <a:lnTo>
                  <a:pt x="2016" y="645"/>
                </a:lnTo>
                <a:lnTo>
                  <a:pt x="1210" y="645"/>
                </a:lnTo>
                <a:lnTo>
                  <a:pt x="10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flipH="1">
            <a:off x="591418" y="2346343"/>
            <a:ext cx="55326" cy="59743"/>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8"/>
        <p:cNvGrpSpPr/>
        <p:nvPr/>
      </p:nvGrpSpPr>
      <p:grpSpPr>
        <a:xfrm>
          <a:off x="0" y="0"/>
          <a:ext cx="0" cy="0"/>
          <a:chOff x="0" y="0"/>
          <a:chExt cx="0" cy="0"/>
        </a:xfrm>
      </p:grpSpPr>
      <p:sp>
        <p:nvSpPr>
          <p:cNvPr id="149" name="Google Shape;149;p10"/>
          <p:cNvSpPr/>
          <p:nvPr/>
        </p:nvSpPr>
        <p:spPr>
          <a:xfrm rot="-5400000">
            <a:off x="-1389690" y="1389690"/>
            <a:ext cx="5143500" cy="2364120"/>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0"/>
          <p:cNvGrpSpPr/>
          <p:nvPr/>
        </p:nvGrpSpPr>
        <p:grpSpPr>
          <a:xfrm flipH="1">
            <a:off x="238590" y="193275"/>
            <a:ext cx="1114200" cy="4798675"/>
            <a:chOff x="6101175" y="287075"/>
            <a:chExt cx="1114200" cy="4798675"/>
          </a:xfrm>
        </p:grpSpPr>
        <p:sp>
          <p:nvSpPr>
            <p:cNvPr id="151" name="Google Shape;151;p10"/>
            <p:cNvSpPr/>
            <p:nvPr/>
          </p:nvSpPr>
          <p:spPr>
            <a:xfrm>
              <a:off x="7145800" y="4007588"/>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a:off x="6185125" y="287075"/>
              <a:ext cx="50425" cy="54475"/>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a:off x="6101175" y="5031275"/>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a:off x="6596875" y="2544525"/>
              <a:ext cx="50425" cy="54450"/>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0"/>
            <p:cNvSpPr/>
            <p:nvPr/>
          </p:nvSpPr>
          <p:spPr>
            <a:xfrm>
              <a:off x="6175525" y="3841175"/>
              <a:ext cx="69600" cy="75625"/>
            </a:xfrm>
            <a:custGeom>
              <a:avLst/>
              <a:gdLst/>
              <a:ahLst/>
              <a:cxnLst/>
              <a:rect l="l" t="t" r="r" b="b"/>
              <a:pathLst>
                <a:path w="2784" h="3025" extrusionOk="0">
                  <a:moveTo>
                    <a:pt x="1412" y="0"/>
                  </a:moveTo>
                  <a:lnTo>
                    <a:pt x="1130" y="888"/>
                  </a:lnTo>
                  <a:lnTo>
                    <a:pt x="1" y="888"/>
                  </a:lnTo>
                  <a:lnTo>
                    <a:pt x="888" y="1654"/>
                  </a:lnTo>
                  <a:lnTo>
                    <a:pt x="444" y="3025"/>
                  </a:lnTo>
                  <a:lnTo>
                    <a:pt x="1412" y="2097"/>
                  </a:lnTo>
                  <a:lnTo>
                    <a:pt x="2340" y="3025"/>
                  </a:lnTo>
                  <a:lnTo>
                    <a:pt x="1896" y="1613"/>
                  </a:lnTo>
                  <a:lnTo>
                    <a:pt x="2783" y="888"/>
                  </a:lnTo>
                  <a:lnTo>
                    <a:pt x="1654" y="888"/>
                  </a:lnTo>
                  <a:lnTo>
                    <a:pt x="1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0"/>
            <p:cNvSpPr/>
            <p:nvPr/>
          </p:nvSpPr>
          <p:spPr>
            <a:xfrm>
              <a:off x="6596863" y="1304350"/>
              <a:ext cx="178450" cy="107975"/>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0"/>
          <p:cNvSpPr txBox="1">
            <a:spLocks noGrp="1"/>
          </p:cNvSpPr>
          <p:nvPr>
            <p:ph type="title"/>
          </p:nvPr>
        </p:nvSpPr>
        <p:spPr>
          <a:xfrm>
            <a:off x="3419100" y="1780350"/>
            <a:ext cx="5037600" cy="147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8" name="Google Shape;158;p10"/>
          <p:cNvSpPr/>
          <p:nvPr/>
        </p:nvSpPr>
        <p:spPr>
          <a:xfrm flipH="1">
            <a:off x="851201" y="3254357"/>
            <a:ext cx="178130" cy="193601"/>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flipH="1">
            <a:off x="5492086" y="4203627"/>
            <a:ext cx="76365" cy="82976"/>
          </a:xfrm>
          <a:custGeom>
            <a:avLst/>
            <a:gdLst/>
            <a:ahLst/>
            <a:cxnLst/>
            <a:rect l="l" t="t" r="r" b="b"/>
            <a:pathLst>
              <a:path w="2784" h="3025" extrusionOk="0">
                <a:moveTo>
                  <a:pt x="1412" y="0"/>
                </a:moveTo>
                <a:lnTo>
                  <a:pt x="1130" y="847"/>
                </a:lnTo>
                <a:lnTo>
                  <a:pt x="1" y="847"/>
                </a:lnTo>
                <a:lnTo>
                  <a:pt x="888" y="1654"/>
                </a:lnTo>
                <a:lnTo>
                  <a:pt x="444" y="3025"/>
                </a:lnTo>
                <a:lnTo>
                  <a:pt x="444" y="3025"/>
                </a:lnTo>
                <a:lnTo>
                  <a:pt x="1412" y="2057"/>
                </a:lnTo>
                <a:lnTo>
                  <a:pt x="2340" y="3025"/>
                </a:lnTo>
                <a:lnTo>
                  <a:pt x="1896" y="1613"/>
                </a:lnTo>
                <a:lnTo>
                  <a:pt x="2783" y="847"/>
                </a:lnTo>
                <a:lnTo>
                  <a:pt x="165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flipH="1">
            <a:off x="190978" y="2305415"/>
            <a:ext cx="76338" cy="82976"/>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0"/>
          <p:cNvSpPr/>
          <p:nvPr/>
        </p:nvSpPr>
        <p:spPr>
          <a:xfrm flipH="1">
            <a:off x="7523449" y="4430278"/>
            <a:ext cx="76365" cy="82976"/>
          </a:xfrm>
          <a:custGeom>
            <a:avLst/>
            <a:gdLst/>
            <a:ahLst/>
            <a:cxnLst/>
            <a:rect l="l" t="t" r="r" b="b"/>
            <a:pathLst>
              <a:path w="2784" h="3025" extrusionOk="0">
                <a:moveTo>
                  <a:pt x="1412" y="0"/>
                </a:moveTo>
                <a:lnTo>
                  <a:pt x="1130" y="847"/>
                </a:lnTo>
                <a:lnTo>
                  <a:pt x="1" y="847"/>
                </a:lnTo>
                <a:lnTo>
                  <a:pt x="888" y="1614"/>
                </a:lnTo>
                <a:lnTo>
                  <a:pt x="485" y="3025"/>
                </a:lnTo>
                <a:lnTo>
                  <a:pt x="1412" y="2057"/>
                </a:lnTo>
                <a:lnTo>
                  <a:pt x="2340" y="3025"/>
                </a:lnTo>
                <a:lnTo>
                  <a:pt x="1896" y="1614"/>
                </a:lnTo>
                <a:lnTo>
                  <a:pt x="2783" y="847"/>
                </a:lnTo>
                <a:lnTo>
                  <a:pt x="169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0"/>
          <p:cNvSpPr/>
          <p:nvPr/>
        </p:nvSpPr>
        <p:spPr>
          <a:xfrm flipH="1">
            <a:off x="392295" y="1297675"/>
            <a:ext cx="55326" cy="59743"/>
          </a:xfrm>
          <a:custGeom>
            <a:avLst/>
            <a:gdLst/>
            <a:ahLst/>
            <a:cxnLst/>
            <a:rect l="l" t="t" r="r" b="b"/>
            <a:pathLst>
              <a:path w="2017" h="2178" extrusionOk="0">
                <a:moveTo>
                  <a:pt x="1008" y="0"/>
                </a:moveTo>
                <a:lnTo>
                  <a:pt x="847" y="645"/>
                </a:lnTo>
                <a:lnTo>
                  <a:pt x="0" y="645"/>
                </a:lnTo>
                <a:lnTo>
                  <a:pt x="645" y="1170"/>
                </a:lnTo>
                <a:lnTo>
                  <a:pt x="363" y="2178"/>
                </a:lnTo>
                <a:lnTo>
                  <a:pt x="1008" y="1492"/>
                </a:lnTo>
                <a:lnTo>
                  <a:pt x="1734" y="2178"/>
                </a:lnTo>
                <a:lnTo>
                  <a:pt x="1412" y="1170"/>
                </a:lnTo>
                <a:lnTo>
                  <a:pt x="2016" y="645"/>
                </a:lnTo>
                <a:lnTo>
                  <a:pt x="1210" y="645"/>
                </a:lnTo>
                <a:lnTo>
                  <a:pt x="1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flipH="1">
            <a:off x="591418" y="2346343"/>
            <a:ext cx="55326" cy="59743"/>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flipH="1">
            <a:off x="8324796" y="4092997"/>
            <a:ext cx="54229" cy="59770"/>
          </a:xfrm>
          <a:custGeom>
            <a:avLst/>
            <a:gdLst/>
            <a:ahLst/>
            <a:cxnLst/>
            <a:rect l="l" t="t" r="r" b="b"/>
            <a:pathLst>
              <a:path w="1977" h="2179" extrusionOk="0">
                <a:moveTo>
                  <a:pt x="1009" y="1"/>
                </a:moveTo>
                <a:lnTo>
                  <a:pt x="807" y="605"/>
                </a:lnTo>
                <a:lnTo>
                  <a:pt x="0" y="605"/>
                </a:lnTo>
                <a:lnTo>
                  <a:pt x="646" y="1170"/>
                </a:lnTo>
                <a:lnTo>
                  <a:pt x="323" y="2178"/>
                </a:lnTo>
                <a:lnTo>
                  <a:pt x="1009" y="1493"/>
                </a:lnTo>
                <a:lnTo>
                  <a:pt x="1694" y="2178"/>
                </a:lnTo>
                <a:lnTo>
                  <a:pt x="1371" y="1170"/>
                </a:lnTo>
                <a:lnTo>
                  <a:pt x="1976" y="605"/>
                </a:lnTo>
                <a:lnTo>
                  <a:pt x="1210" y="605"/>
                </a:lnTo>
                <a:lnTo>
                  <a:pt x="1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flipH="1">
            <a:off x="2820396" y="3521112"/>
            <a:ext cx="76338" cy="82976"/>
          </a:xfrm>
          <a:custGeom>
            <a:avLst/>
            <a:gdLst/>
            <a:ahLst/>
            <a:cxnLst/>
            <a:rect l="l" t="t" r="r" b="b"/>
            <a:pathLst>
              <a:path w="2783" h="3025" extrusionOk="0">
                <a:moveTo>
                  <a:pt x="1412" y="0"/>
                </a:moveTo>
                <a:lnTo>
                  <a:pt x="1130" y="887"/>
                </a:lnTo>
                <a:lnTo>
                  <a:pt x="0" y="887"/>
                </a:lnTo>
                <a:lnTo>
                  <a:pt x="888" y="1654"/>
                </a:lnTo>
                <a:lnTo>
                  <a:pt x="484" y="3025"/>
                </a:lnTo>
                <a:lnTo>
                  <a:pt x="1412" y="2097"/>
                </a:lnTo>
                <a:lnTo>
                  <a:pt x="2380" y="3025"/>
                </a:lnTo>
                <a:lnTo>
                  <a:pt x="1936" y="1654"/>
                </a:lnTo>
                <a:lnTo>
                  <a:pt x="2783" y="887"/>
                </a:lnTo>
                <a:lnTo>
                  <a:pt x="1694" y="88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flipH="1">
            <a:off x="6596302" y="4661893"/>
            <a:ext cx="76365" cy="83003"/>
          </a:xfrm>
          <a:custGeom>
            <a:avLst/>
            <a:gdLst/>
            <a:ahLst/>
            <a:cxnLst/>
            <a:rect l="l" t="t" r="r" b="b"/>
            <a:pathLst>
              <a:path w="2784" h="3026" extrusionOk="0">
                <a:moveTo>
                  <a:pt x="1412" y="1"/>
                </a:moveTo>
                <a:lnTo>
                  <a:pt x="1130" y="888"/>
                </a:lnTo>
                <a:lnTo>
                  <a:pt x="1" y="888"/>
                </a:lnTo>
                <a:lnTo>
                  <a:pt x="888" y="1654"/>
                </a:lnTo>
                <a:lnTo>
                  <a:pt x="444" y="3025"/>
                </a:lnTo>
                <a:lnTo>
                  <a:pt x="444" y="3025"/>
                </a:lnTo>
                <a:lnTo>
                  <a:pt x="1412" y="2098"/>
                </a:lnTo>
                <a:lnTo>
                  <a:pt x="2340" y="3025"/>
                </a:lnTo>
                <a:lnTo>
                  <a:pt x="1896" y="1654"/>
                </a:lnTo>
                <a:lnTo>
                  <a:pt x="2783" y="888"/>
                </a:lnTo>
                <a:lnTo>
                  <a:pt x="1654" y="888"/>
                </a:lnTo>
                <a:lnTo>
                  <a:pt x="1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flipH="1">
            <a:off x="4017596" y="4626425"/>
            <a:ext cx="195795" cy="118470"/>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flipH="1">
            <a:off x="2477861" y="4644177"/>
            <a:ext cx="76365" cy="82976"/>
          </a:xfrm>
          <a:custGeom>
            <a:avLst/>
            <a:gdLst/>
            <a:ahLst/>
            <a:cxnLst/>
            <a:rect l="l" t="t" r="r" b="b"/>
            <a:pathLst>
              <a:path w="2784" h="3025" extrusionOk="0">
                <a:moveTo>
                  <a:pt x="1412" y="0"/>
                </a:moveTo>
                <a:lnTo>
                  <a:pt x="1130" y="847"/>
                </a:lnTo>
                <a:lnTo>
                  <a:pt x="1" y="847"/>
                </a:lnTo>
                <a:lnTo>
                  <a:pt x="888" y="1654"/>
                </a:lnTo>
                <a:lnTo>
                  <a:pt x="444" y="3025"/>
                </a:lnTo>
                <a:lnTo>
                  <a:pt x="444" y="3025"/>
                </a:lnTo>
                <a:lnTo>
                  <a:pt x="1412" y="2057"/>
                </a:lnTo>
                <a:lnTo>
                  <a:pt x="2340" y="3025"/>
                </a:lnTo>
                <a:lnTo>
                  <a:pt x="1896" y="1613"/>
                </a:lnTo>
                <a:lnTo>
                  <a:pt x="2783" y="847"/>
                </a:lnTo>
                <a:lnTo>
                  <a:pt x="165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flipH="1">
            <a:off x="2636386" y="4081402"/>
            <a:ext cx="76365" cy="82976"/>
          </a:xfrm>
          <a:custGeom>
            <a:avLst/>
            <a:gdLst/>
            <a:ahLst/>
            <a:cxnLst/>
            <a:rect l="l" t="t" r="r" b="b"/>
            <a:pathLst>
              <a:path w="2784" h="3025" extrusionOk="0">
                <a:moveTo>
                  <a:pt x="1412" y="0"/>
                </a:moveTo>
                <a:lnTo>
                  <a:pt x="1130" y="847"/>
                </a:lnTo>
                <a:lnTo>
                  <a:pt x="1" y="847"/>
                </a:lnTo>
                <a:lnTo>
                  <a:pt x="888" y="1654"/>
                </a:lnTo>
                <a:lnTo>
                  <a:pt x="444" y="3025"/>
                </a:lnTo>
                <a:lnTo>
                  <a:pt x="444" y="3025"/>
                </a:lnTo>
                <a:lnTo>
                  <a:pt x="1412" y="2057"/>
                </a:lnTo>
                <a:lnTo>
                  <a:pt x="2340" y="3025"/>
                </a:lnTo>
                <a:lnTo>
                  <a:pt x="1896" y="1613"/>
                </a:lnTo>
                <a:lnTo>
                  <a:pt x="2783" y="847"/>
                </a:lnTo>
                <a:lnTo>
                  <a:pt x="165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7"/>
        <p:cNvGrpSpPr/>
        <p:nvPr/>
      </p:nvGrpSpPr>
      <p:grpSpPr>
        <a:xfrm>
          <a:off x="0" y="0"/>
          <a:ext cx="0" cy="0"/>
          <a:chOff x="0" y="0"/>
          <a:chExt cx="0" cy="0"/>
        </a:xfrm>
      </p:grpSpPr>
      <p:sp>
        <p:nvSpPr>
          <p:cNvPr id="188" name="Google Shape;188;p13"/>
          <p:cNvSpPr txBox="1">
            <a:spLocks noGrp="1"/>
          </p:cNvSpPr>
          <p:nvPr>
            <p:ph type="title"/>
          </p:nvPr>
        </p:nvSpPr>
        <p:spPr>
          <a:xfrm>
            <a:off x="713225" y="377725"/>
            <a:ext cx="7743600" cy="56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9" name="Google Shape;189;p13"/>
          <p:cNvSpPr txBox="1">
            <a:spLocks noGrp="1"/>
          </p:cNvSpPr>
          <p:nvPr>
            <p:ph type="title" idx="2" hasCustomPrompt="1"/>
          </p:nvPr>
        </p:nvSpPr>
        <p:spPr>
          <a:xfrm>
            <a:off x="1011450" y="1606575"/>
            <a:ext cx="941100" cy="56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solidFill>
                  <a:schemeClr val="accent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90" name="Google Shape;190;p13"/>
          <p:cNvSpPr txBox="1">
            <a:spLocks noGrp="1"/>
          </p:cNvSpPr>
          <p:nvPr>
            <p:ph type="title" idx="3"/>
          </p:nvPr>
        </p:nvSpPr>
        <p:spPr>
          <a:xfrm>
            <a:off x="1985650" y="1679550"/>
            <a:ext cx="2474700" cy="279600"/>
          </a:xfrm>
          <a:prstGeom prst="rect">
            <a:avLst/>
          </a:prstGeom>
        </p:spPr>
        <p:txBody>
          <a:bodyPr spcFirstLastPara="1" wrap="square" lIns="91425" tIns="0" rIns="91425" bIns="0" anchor="b" anchorCtr="0">
            <a:noAutofit/>
          </a:bodyPr>
          <a:lstStyle>
            <a:lvl1pPr lvl="0" algn="l"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91" name="Google Shape;191;p13"/>
          <p:cNvSpPr txBox="1">
            <a:spLocks noGrp="1"/>
          </p:cNvSpPr>
          <p:nvPr>
            <p:ph type="subTitle" idx="1"/>
          </p:nvPr>
        </p:nvSpPr>
        <p:spPr>
          <a:xfrm>
            <a:off x="1985650" y="2007599"/>
            <a:ext cx="2474700" cy="468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600"/>
              <a:buFont typeface="Signika"/>
              <a:buNone/>
              <a:defRPr sz="1500">
                <a:solidFill>
                  <a:schemeClr val="dk1"/>
                </a:solidFill>
              </a:defRPr>
            </a:lvl1pPr>
            <a:lvl2pPr lvl="1" rtl="0">
              <a:lnSpc>
                <a:spcPct val="100000"/>
              </a:lnSpc>
              <a:spcBef>
                <a:spcPts val="0"/>
              </a:spcBef>
              <a:spcAft>
                <a:spcPts val="0"/>
              </a:spcAft>
              <a:buSzPts val="2100"/>
              <a:buFont typeface="Signika"/>
              <a:buNone/>
              <a:defRPr sz="2100">
                <a:latin typeface="Signika"/>
                <a:ea typeface="Signika"/>
                <a:cs typeface="Signika"/>
                <a:sym typeface="Signika"/>
              </a:defRPr>
            </a:lvl2pPr>
            <a:lvl3pPr lvl="2" rtl="0">
              <a:lnSpc>
                <a:spcPct val="100000"/>
              </a:lnSpc>
              <a:spcBef>
                <a:spcPts val="0"/>
              </a:spcBef>
              <a:spcAft>
                <a:spcPts val="0"/>
              </a:spcAft>
              <a:buSzPts val="2100"/>
              <a:buFont typeface="Signika"/>
              <a:buNone/>
              <a:defRPr sz="2100">
                <a:latin typeface="Signika"/>
                <a:ea typeface="Signika"/>
                <a:cs typeface="Signika"/>
                <a:sym typeface="Signika"/>
              </a:defRPr>
            </a:lvl3pPr>
            <a:lvl4pPr lvl="3" rtl="0">
              <a:lnSpc>
                <a:spcPct val="100000"/>
              </a:lnSpc>
              <a:spcBef>
                <a:spcPts val="0"/>
              </a:spcBef>
              <a:spcAft>
                <a:spcPts val="0"/>
              </a:spcAft>
              <a:buSzPts val="2100"/>
              <a:buFont typeface="Signika"/>
              <a:buNone/>
              <a:defRPr sz="2100">
                <a:latin typeface="Signika"/>
                <a:ea typeface="Signika"/>
                <a:cs typeface="Signika"/>
                <a:sym typeface="Signika"/>
              </a:defRPr>
            </a:lvl4pPr>
            <a:lvl5pPr lvl="4" rtl="0">
              <a:lnSpc>
                <a:spcPct val="100000"/>
              </a:lnSpc>
              <a:spcBef>
                <a:spcPts val="0"/>
              </a:spcBef>
              <a:spcAft>
                <a:spcPts val="0"/>
              </a:spcAft>
              <a:buSzPts val="2100"/>
              <a:buFont typeface="Signika"/>
              <a:buNone/>
              <a:defRPr sz="2100">
                <a:latin typeface="Signika"/>
                <a:ea typeface="Signika"/>
                <a:cs typeface="Signika"/>
                <a:sym typeface="Signika"/>
              </a:defRPr>
            </a:lvl5pPr>
            <a:lvl6pPr lvl="5" rtl="0">
              <a:lnSpc>
                <a:spcPct val="100000"/>
              </a:lnSpc>
              <a:spcBef>
                <a:spcPts val="0"/>
              </a:spcBef>
              <a:spcAft>
                <a:spcPts val="0"/>
              </a:spcAft>
              <a:buSzPts val="2100"/>
              <a:buFont typeface="Signika"/>
              <a:buNone/>
              <a:defRPr sz="2100">
                <a:latin typeface="Signika"/>
                <a:ea typeface="Signika"/>
                <a:cs typeface="Signika"/>
                <a:sym typeface="Signika"/>
              </a:defRPr>
            </a:lvl6pPr>
            <a:lvl7pPr lvl="6" rtl="0">
              <a:lnSpc>
                <a:spcPct val="100000"/>
              </a:lnSpc>
              <a:spcBef>
                <a:spcPts val="0"/>
              </a:spcBef>
              <a:spcAft>
                <a:spcPts val="0"/>
              </a:spcAft>
              <a:buSzPts val="2100"/>
              <a:buFont typeface="Signika"/>
              <a:buNone/>
              <a:defRPr sz="2100">
                <a:latin typeface="Signika"/>
                <a:ea typeface="Signika"/>
                <a:cs typeface="Signika"/>
                <a:sym typeface="Signika"/>
              </a:defRPr>
            </a:lvl7pPr>
            <a:lvl8pPr lvl="7" rtl="0">
              <a:lnSpc>
                <a:spcPct val="100000"/>
              </a:lnSpc>
              <a:spcBef>
                <a:spcPts val="0"/>
              </a:spcBef>
              <a:spcAft>
                <a:spcPts val="0"/>
              </a:spcAft>
              <a:buSzPts val="2100"/>
              <a:buFont typeface="Signika"/>
              <a:buNone/>
              <a:defRPr sz="2100">
                <a:latin typeface="Signika"/>
                <a:ea typeface="Signika"/>
                <a:cs typeface="Signika"/>
                <a:sym typeface="Signika"/>
              </a:defRPr>
            </a:lvl8pPr>
            <a:lvl9pPr lvl="8" rtl="0">
              <a:lnSpc>
                <a:spcPct val="100000"/>
              </a:lnSpc>
              <a:spcBef>
                <a:spcPts val="0"/>
              </a:spcBef>
              <a:spcAft>
                <a:spcPts val="0"/>
              </a:spcAft>
              <a:buSzPts val="2100"/>
              <a:buFont typeface="Signika"/>
              <a:buNone/>
              <a:defRPr sz="2100">
                <a:latin typeface="Signika"/>
                <a:ea typeface="Signika"/>
                <a:cs typeface="Signika"/>
                <a:sym typeface="Signika"/>
              </a:defRPr>
            </a:lvl9pPr>
          </a:lstStyle>
          <a:p>
            <a:endParaRPr/>
          </a:p>
        </p:txBody>
      </p:sp>
      <p:sp>
        <p:nvSpPr>
          <p:cNvPr id="192" name="Google Shape;192;p13"/>
          <p:cNvSpPr txBox="1">
            <a:spLocks noGrp="1"/>
          </p:cNvSpPr>
          <p:nvPr>
            <p:ph type="title" idx="4" hasCustomPrompt="1"/>
          </p:nvPr>
        </p:nvSpPr>
        <p:spPr>
          <a:xfrm>
            <a:off x="4650550" y="1629746"/>
            <a:ext cx="941100" cy="56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solidFill>
                  <a:schemeClr val="accent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93" name="Google Shape;193;p13"/>
          <p:cNvSpPr txBox="1">
            <a:spLocks noGrp="1"/>
          </p:cNvSpPr>
          <p:nvPr>
            <p:ph type="title" idx="5"/>
          </p:nvPr>
        </p:nvSpPr>
        <p:spPr>
          <a:xfrm>
            <a:off x="5624750" y="1702721"/>
            <a:ext cx="2474700" cy="279600"/>
          </a:xfrm>
          <a:prstGeom prst="rect">
            <a:avLst/>
          </a:prstGeom>
        </p:spPr>
        <p:txBody>
          <a:bodyPr spcFirstLastPara="1" wrap="square" lIns="91425" tIns="0" rIns="91425" bIns="0" anchor="b" anchorCtr="0">
            <a:noAutofit/>
          </a:bodyPr>
          <a:lstStyle>
            <a:lvl1pPr lvl="0" algn="l"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94" name="Google Shape;194;p13"/>
          <p:cNvSpPr txBox="1">
            <a:spLocks noGrp="1"/>
          </p:cNvSpPr>
          <p:nvPr>
            <p:ph type="subTitle" idx="6"/>
          </p:nvPr>
        </p:nvSpPr>
        <p:spPr>
          <a:xfrm>
            <a:off x="5624750" y="2030770"/>
            <a:ext cx="2474700" cy="468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600"/>
              <a:buFont typeface="Signika"/>
              <a:buNone/>
              <a:defRPr sz="1500">
                <a:solidFill>
                  <a:schemeClr val="dk1"/>
                </a:solidFill>
              </a:defRPr>
            </a:lvl1pPr>
            <a:lvl2pPr lvl="1" rtl="0">
              <a:lnSpc>
                <a:spcPct val="100000"/>
              </a:lnSpc>
              <a:spcBef>
                <a:spcPts val="0"/>
              </a:spcBef>
              <a:spcAft>
                <a:spcPts val="0"/>
              </a:spcAft>
              <a:buSzPts val="2100"/>
              <a:buFont typeface="Signika"/>
              <a:buNone/>
              <a:defRPr sz="2100">
                <a:latin typeface="Signika"/>
                <a:ea typeface="Signika"/>
                <a:cs typeface="Signika"/>
                <a:sym typeface="Signika"/>
              </a:defRPr>
            </a:lvl2pPr>
            <a:lvl3pPr lvl="2" rtl="0">
              <a:lnSpc>
                <a:spcPct val="100000"/>
              </a:lnSpc>
              <a:spcBef>
                <a:spcPts val="0"/>
              </a:spcBef>
              <a:spcAft>
                <a:spcPts val="0"/>
              </a:spcAft>
              <a:buSzPts val="2100"/>
              <a:buFont typeface="Signika"/>
              <a:buNone/>
              <a:defRPr sz="2100">
                <a:latin typeface="Signika"/>
                <a:ea typeface="Signika"/>
                <a:cs typeface="Signika"/>
                <a:sym typeface="Signika"/>
              </a:defRPr>
            </a:lvl3pPr>
            <a:lvl4pPr lvl="3" rtl="0">
              <a:lnSpc>
                <a:spcPct val="100000"/>
              </a:lnSpc>
              <a:spcBef>
                <a:spcPts val="0"/>
              </a:spcBef>
              <a:spcAft>
                <a:spcPts val="0"/>
              </a:spcAft>
              <a:buSzPts val="2100"/>
              <a:buFont typeface="Signika"/>
              <a:buNone/>
              <a:defRPr sz="2100">
                <a:latin typeface="Signika"/>
                <a:ea typeface="Signika"/>
                <a:cs typeface="Signika"/>
                <a:sym typeface="Signika"/>
              </a:defRPr>
            </a:lvl4pPr>
            <a:lvl5pPr lvl="4" rtl="0">
              <a:lnSpc>
                <a:spcPct val="100000"/>
              </a:lnSpc>
              <a:spcBef>
                <a:spcPts val="0"/>
              </a:spcBef>
              <a:spcAft>
                <a:spcPts val="0"/>
              </a:spcAft>
              <a:buSzPts val="2100"/>
              <a:buFont typeface="Signika"/>
              <a:buNone/>
              <a:defRPr sz="2100">
                <a:latin typeface="Signika"/>
                <a:ea typeface="Signika"/>
                <a:cs typeface="Signika"/>
                <a:sym typeface="Signika"/>
              </a:defRPr>
            </a:lvl5pPr>
            <a:lvl6pPr lvl="5" rtl="0">
              <a:lnSpc>
                <a:spcPct val="100000"/>
              </a:lnSpc>
              <a:spcBef>
                <a:spcPts val="0"/>
              </a:spcBef>
              <a:spcAft>
                <a:spcPts val="0"/>
              </a:spcAft>
              <a:buSzPts val="2100"/>
              <a:buFont typeface="Signika"/>
              <a:buNone/>
              <a:defRPr sz="2100">
                <a:latin typeface="Signika"/>
                <a:ea typeface="Signika"/>
                <a:cs typeface="Signika"/>
                <a:sym typeface="Signika"/>
              </a:defRPr>
            </a:lvl6pPr>
            <a:lvl7pPr lvl="6" rtl="0">
              <a:lnSpc>
                <a:spcPct val="100000"/>
              </a:lnSpc>
              <a:spcBef>
                <a:spcPts val="0"/>
              </a:spcBef>
              <a:spcAft>
                <a:spcPts val="0"/>
              </a:spcAft>
              <a:buSzPts val="2100"/>
              <a:buFont typeface="Signika"/>
              <a:buNone/>
              <a:defRPr sz="2100">
                <a:latin typeface="Signika"/>
                <a:ea typeface="Signika"/>
                <a:cs typeface="Signika"/>
                <a:sym typeface="Signika"/>
              </a:defRPr>
            </a:lvl7pPr>
            <a:lvl8pPr lvl="7" rtl="0">
              <a:lnSpc>
                <a:spcPct val="100000"/>
              </a:lnSpc>
              <a:spcBef>
                <a:spcPts val="0"/>
              </a:spcBef>
              <a:spcAft>
                <a:spcPts val="0"/>
              </a:spcAft>
              <a:buSzPts val="2100"/>
              <a:buFont typeface="Signika"/>
              <a:buNone/>
              <a:defRPr sz="2100">
                <a:latin typeface="Signika"/>
                <a:ea typeface="Signika"/>
                <a:cs typeface="Signika"/>
                <a:sym typeface="Signika"/>
              </a:defRPr>
            </a:lvl8pPr>
            <a:lvl9pPr lvl="8" rtl="0">
              <a:lnSpc>
                <a:spcPct val="100000"/>
              </a:lnSpc>
              <a:spcBef>
                <a:spcPts val="0"/>
              </a:spcBef>
              <a:spcAft>
                <a:spcPts val="0"/>
              </a:spcAft>
              <a:buSzPts val="2100"/>
              <a:buFont typeface="Signika"/>
              <a:buNone/>
              <a:defRPr sz="2100">
                <a:latin typeface="Signika"/>
                <a:ea typeface="Signika"/>
                <a:cs typeface="Signika"/>
                <a:sym typeface="Signika"/>
              </a:defRPr>
            </a:lvl9pPr>
          </a:lstStyle>
          <a:p>
            <a:endParaRPr/>
          </a:p>
        </p:txBody>
      </p:sp>
      <p:sp>
        <p:nvSpPr>
          <p:cNvPr id="195" name="Google Shape;195;p13"/>
          <p:cNvSpPr txBox="1">
            <a:spLocks noGrp="1"/>
          </p:cNvSpPr>
          <p:nvPr>
            <p:ph type="title" idx="7" hasCustomPrompt="1"/>
          </p:nvPr>
        </p:nvSpPr>
        <p:spPr>
          <a:xfrm>
            <a:off x="1054550" y="2834067"/>
            <a:ext cx="941100" cy="56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solidFill>
                  <a:schemeClr val="accent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96" name="Google Shape;196;p13"/>
          <p:cNvSpPr txBox="1">
            <a:spLocks noGrp="1"/>
          </p:cNvSpPr>
          <p:nvPr>
            <p:ph type="title" idx="8"/>
          </p:nvPr>
        </p:nvSpPr>
        <p:spPr>
          <a:xfrm>
            <a:off x="1985650" y="2907043"/>
            <a:ext cx="2474700" cy="279600"/>
          </a:xfrm>
          <a:prstGeom prst="rect">
            <a:avLst/>
          </a:prstGeom>
        </p:spPr>
        <p:txBody>
          <a:bodyPr spcFirstLastPara="1" wrap="square" lIns="91425" tIns="0" rIns="91425" bIns="0" anchor="b" anchorCtr="0">
            <a:noAutofit/>
          </a:bodyPr>
          <a:lstStyle>
            <a:lvl1pPr lvl="0" algn="l"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97" name="Google Shape;197;p13"/>
          <p:cNvSpPr txBox="1">
            <a:spLocks noGrp="1"/>
          </p:cNvSpPr>
          <p:nvPr>
            <p:ph type="subTitle" idx="9"/>
          </p:nvPr>
        </p:nvSpPr>
        <p:spPr>
          <a:xfrm>
            <a:off x="1985650" y="3235092"/>
            <a:ext cx="2474700" cy="468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600"/>
              <a:buFont typeface="Signika"/>
              <a:buNone/>
              <a:defRPr sz="1500">
                <a:solidFill>
                  <a:schemeClr val="dk1"/>
                </a:solidFill>
              </a:defRPr>
            </a:lvl1pPr>
            <a:lvl2pPr lvl="1" rtl="0">
              <a:lnSpc>
                <a:spcPct val="100000"/>
              </a:lnSpc>
              <a:spcBef>
                <a:spcPts val="0"/>
              </a:spcBef>
              <a:spcAft>
                <a:spcPts val="0"/>
              </a:spcAft>
              <a:buSzPts val="2100"/>
              <a:buFont typeface="Signika"/>
              <a:buNone/>
              <a:defRPr sz="2100">
                <a:latin typeface="Signika"/>
                <a:ea typeface="Signika"/>
                <a:cs typeface="Signika"/>
                <a:sym typeface="Signika"/>
              </a:defRPr>
            </a:lvl2pPr>
            <a:lvl3pPr lvl="2" rtl="0">
              <a:lnSpc>
                <a:spcPct val="100000"/>
              </a:lnSpc>
              <a:spcBef>
                <a:spcPts val="0"/>
              </a:spcBef>
              <a:spcAft>
                <a:spcPts val="0"/>
              </a:spcAft>
              <a:buSzPts val="2100"/>
              <a:buFont typeface="Signika"/>
              <a:buNone/>
              <a:defRPr sz="2100">
                <a:latin typeface="Signika"/>
                <a:ea typeface="Signika"/>
                <a:cs typeface="Signika"/>
                <a:sym typeface="Signika"/>
              </a:defRPr>
            </a:lvl3pPr>
            <a:lvl4pPr lvl="3" rtl="0">
              <a:lnSpc>
                <a:spcPct val="100000"/>
              </a:lnSpc>
              <a:spcBef>
                <a:spcPts val="0"/>
              </a:spcBef>
              <a:spcAft>
                <a:spcPts val="0"/>
              </a:spcAft>
              <a:buSzPts val="2100"/>
              <a:buFont typeface="Signika"/>
              <a:buNone/>
              <a:defRPr sz="2100">
                <a:latin typeface="Signika"/>
                <a:ea typeface="Signika"/>
                <a:cs typeface="Signika"/>
                <a:sym typeface="Signika"/>
              </a:defRPr>
            </a:lvl4pPr>
            <a:lvl5pPr lvl="4" rtl="0">
              <a:lnSpc>
                <a:spcPct val="100000"/>
              </a:lnSpc>
              <a:spcBef>
                <a:spcPts val="0"/>
              </a:spcBef>
              <a:spcAft>
                <a:spcPts val="0"/>
              </a:spcAft>
              <a:buSzPts val="2100"/>
              <a:buFont typeface="Signika"/>
              <a:buNone/>
              <a:defRPr sz="2100">
                <a:latin typeface="Signika"/>
                <a:ea typeface="Signika"/>
                <a:cs typeface="Signika"/>
                <a:sym typeface="Signika"/>
              </a:defRPr>
            </a:lvl5pPr>
            <a:lvl6pPr lvl="5" rtl="0">
              <a:lnSpc>
                <a:spcPct val="100000"/>
              </a:lnSpc>
              <a:spcBef>
                <a:spcPts val="0"/>
              </a:spcBef>
              <a:spcAft>
                <a:spcPts val="0"/>
              </a:spcAft>
              <a:buSzPts val="2100"/>
              <a:buFont typeface="Signika"/>
              <a:buNone/>
              <a:defRPr sz="2100">
                <a:latin typeface="Signika"/>
                <a:ea typeface="Signika"/>
                <a:cs typeface="Signika"/>
                <a:sym typeface="Signika"/>
              </a:defRPr>
            </a:lvl6pPr>
            <a:lvl7pPr lvl="6" rtl="0">
              <a:lnSpc>
                <a:spcPct val="100000"/>
              </a:lnSpc>
              <a:spcBef>
                <a:spcPts val="0"/>
              </a:spcBef>
              <a:spcAft>
                <a:spcPts val="0"/>
              </a:spcAft>
              <a:buSzPts val="2100"/>
              <a:buFont typeface="Signika"/>
              <a:buNone/>
              <a:defRPr sz="2100">
                <a:latin typeface="Signika"/>
                <a:ea typeface="Signika"/>
                <a:cs typeface="Signika"/>
                <a:sym typeface="Signika"/>
              </a:defRPr>
            </a:lvl7pPr>
            <a:lvl8pPr lvl="7" rtl="0">
              <a:lnSpc>
                <a:spcPct val="100000"/>
              </a:lnSpc>
              <a:spcBef>
                <a:spcPts val="0"/>
              </a:spcBef>
              <a:spcAft>
                <a:spcPts val="0"/>
              </a:spcAft>
              <a:buSzPts val="2100"/>
              <a:buFont typeface="Signika"/>
              <a:buNone/>
              <a:defRPr sz="2100">
                <a:latin typeface="Signika"/>
                <a:ea typeface="Signika"/>
                <a:cs typeface="Signika"/>
                <a:sym typeface="Signika"/>
              </a:defRPr>
            </a:lvl8pPr>
            <a:lvl9pPr lvl="8" rtl="0">
              <a:lnSpc>
                <a:spcPct val="100000"/>
              </a:lnSpc>
              <a:spcBef>
                <a:spcPts val="0"/>
              </a:spcBef>
              <a:spcAft>
                <a:spcPts val="0"/>
              </a:spcAft>
              <a:buSzPts val="2100"/>
              <a:buFont typeface="Signika"/>
              <a:buNone/>
              <a:defRPr sz="2100">
                <a:latin typeface="Signika"/>
                <a:ea typeface="Signika"/>
                <a:cs typeface="Signika"/>
                <a:sym typeface="Signika"/>
              </a:defRPr>
            </a:lvl9pPr>
          </a:lstStyle>
          <a:p>
            <a:endParaRPr/>
          </a:p>
        </p:txBody>
      </p:sp>
      <p:sp>
        <p:nvSpPr>
          <p:cNvPr id="198" name="Google Shape;198;p13"/>
          <p:cNvSpPr txBox="1">
            <a:spLocks noGrp="1"/>
          </p:cNvSpPr>
          <p:nvPr>
            <p:ph type="title" idx="13" hasCustomPrompt="1"/>
          </p:nvPr>
        </p:nvSpPr>
        <p:spPr>
          <a:xfrm>
            <a:off x="4683650" y="2834076"/>
            <a:ext cx="941100" cy="56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solidFill>
                  <a:schemeClr val="accent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99" name="Google Shape;199;p13"/>
          <p:cNvSpPr txBox="1">
            <a:spLocks noGrp="1"/>
          </p:cNvSpPr>
          <p:nvPr>
            <p:ph type="title" idx="14"/>
          </p:nvPr>
        </p:nvSpPr>
        <p:spPr>
          <a:xfrm>
            <a:off x="5624750" y="2907052"/>
            <a:ext cx="2474700" cy="279600"/>
          </a:xfrm>
          <a:prstGeom prst="rect">
            <a:avLst/>
          </a:prstGeom>
        </p:spPr>
        <p:txBody>
          <a:bodyPr spcFirstLastPara="1" wrap="square" lIns="91425" tIns="0" rIns="91425" bIns="0" anchor="b" anchorCtr="0">
            <a:noAutofit/>
          </a:bodyPr>
          <a:lstStyle>
            <a:lvl1pPr lvl="0" algn="l"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00" name="Google Shape;200;p13"/>
          <p:cNvSpPr txBox="1">
            <a:spLocks noGrp="1"/>
          </p:cNvSpPr>
          <p:nvPr>
            <p:ph type="subTitle" idx="15"/>
          </p:nvPr>
        </p:nvSpPr>
        <p:spPr>
          <a:xfrm>
            <a:off x="5624750" y="3235100"/>
            <a:ext cx="2474700" cy="468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600"/>
              <a:buFont typeface="Signika"/>
              <a:buNone/>
              <a:defRPr sz="1500">
                <a:solidFill>
                  <a:schemeClr val="dk1"/>
                </a:solidFill>
              </a:defRPr>
            </a:lvl1pPr>
            <a:lvl2pPr lvl="1" rtl="0">
              <a:lnSpc>
                <a:spcPct val="100000"/>
              </a:lnSpc>
              <a:spcBef>
                <a:spcPts val="0"/>
              </a:spcBef>
              <a:spcAft>
                <a:spcPts val="0"/>
              </a:spcAft>
              <a:buSzPts val="2100"/>
              <a:buFont typeface="Signika"/>
              <a:buNone/>
              <a:defRPr sz="2100">
                <a:latin typeface="Signika"/>
                <a:ea typeface="Signika"/>
                <a:cs typeface="Signika"/>
                <a:sym typeface="Signika"/>
              </a:defRPr>
            </a:lvl2pPr>
            <a:lvl3pPr lvl="2" rtl="0">
              <a:lnSpc>
                <a:spcPct val="100000"/>
              </a:lnSpc>
              <a:spcBef>
                <a:spcPts val="0"/>
              </a:spcBef>
              <a:spcAft>
                <a:spcPts val="0"/>
              </a:spcAft>
              <a:buSzPts val="2100"/>
              <a:buFont typeface="Signika"/>
              <a:buNone/>
              <a:defRPr sz="2100">
                <a:latin typeface="Signika"/>
                <a:ea typeface="Signika"/>
                <a:cs typeface="Signika"/>
                <a:sym typeface="Signika"/>
              </a:defRPr>
            </a:lvl3pPr>
            <a:lvl4pPr lvl="3" rtl="0">
              <a:lnSpc>
                <a:spcPct val="100000"/>
              </a:lnSpc>
              <a:spcBef>
                <a:spcPts val="0"/>
              </a:spcBef>
              <a:spcAft>
                <a:spcPts val="0"/>
              </a:spcAft>
              <a:buSzPts val="2100"/>
              <a:buFont typeface="Signika"/>
              <a:buNone/>
              <a:defRPr sz="2100">
                <a:latin typeface="Signika"/>
                <a:ea typeface="Signika"/>
                <a:cs typeface="Signika"/>
                <a:sym typeface="Signika"/>
              </a:defRPr>
            </a:lvl4pPr>
            <a:lvl5pPr lvl="4" rtl="0">
              <a:lnSpc>
                <a:spcPct val="100000"/>
              </a:lnSpc>
              <a:spcBef>
                <a:spcPts val="0"/>
              </a:spcBef>
              <a:spcAft>
                <a:spcPts val="0"/>
              </a:spcAft>
              <a:buSzPts val="2100"/>
              <a:buFont typeface="Signika"/>
              <a:buNone/>
              <a:defRPr sz="2100">
                <a:latin typeface="Signika"/>
                <a:ea typeface="Signika"/>
                <a:cs typeface="Signika"/>
                <a:sym typeface="Signika"/>
              </a:defRPr>
            </a:lvl5pPr>
            <a:lvl6pPr lvl="5" rtl="0">
              <a:lnSpc>
                <a:spcPct val="100000"/>
              </a:lnSpc>
              <a:spcBef>
                <a:spcPts val="0"/>
              </a:spcBef>
              <a:spcAft>
                <a:spcPts val="0"/>
              </a:spcAft>
              <a:buSzPts val="2100"/>
              <a:buFont typeface="Signika"/>
              <a:buNone/>
              <a:defRPr sz="2100">
                <a:latin typeface="Signika"/>
                <a:ea typeface="Signika"/>
                <a:cs typeface="Signika"/>
                <a:sym typeface="Signika"/>
              </a:defRPr>
            </a:lvl6pPr>
            <a:lvl7pPr lvl="6" rtl="0">
              <a:lnSpc>
                <a:spcPct val="100000"/>
              </a:lnSpc>
              <a:spcBef>
                <a:spcPts val="0"/>
              </a:spcBef>
              <a:spcAft>
                <a:spcPts val="0"/>
              </a:spcAft>
              <a:buSzPts val="2100"/>
              <a:buFont typeface="Signika"/>
              <a:buNone/>
              <a:defRPr sz="2100">
                <a:latin typeface="Signika"/>
                <a:ea typeface="Signika"/>
                <a:cs typeface="Signika"/>
                <a:sym typeface="Signika"/>
              </a:defRPr>
            </a:lvl7pPr>
            <a:lvl8pPr lvl="7" rtl="0">
              <a:lnSpc>
                <a:spcPct val="100000"/>
              </a:lnSpc>
              <a:spcBef>
                <a:spcPts val="0"/>
              </a:spcBef>
              <a:spcAft>
                <a:spcPts val="0"/>
              </a:spcAft>
              <a:buSzPts val="2100"/>
              <a:buFont typeface="Signika"/>
              <a:buNone/>
              <a:defRPr sz="2100">
                <a:latin typeface="Signika"/>
                <a:ea typeface="Signika"/>
                <a:cs typeface="Signika"/>
                <a:sym typeface="Signika"/>
              </a:defRPr>
            </a:lvl8pPr>
            <a:lvl9pPr lvl="8" rtl="0">
              <a:lnSpc>
                <a:spcPct val="100000"/>
              </a:lnSpc>
              <a:spcBef>
                <a:spcPts val="0"/>
              </a:spcBef>
              <a:spcAft>
                <a:spcPts val="0"/>
              </a:spcAft>
              <a:buSzPts val="2100"/>
              <a:buFont typeface="Signika"/>
              <a:buNone/>
              <a:defRPr sz="2100">
                <a:latin typeface="Signika"/>
                <a:ea typeface="Signika"/>
                <a:cs typeface="Signika"/>
                <a:sym typeface="Signika"/>
              </a:defRPr>
            </a:lvl9pPr>
          </a:lstStyle>
          <a:p>
            <a:endParaRPr/>
          </a:p>
        </p:txBody>
      </p:sp>
      <p:sp>
        <p:nvSpPr>
          <p:cNvPr id="201" name="Google Shape;201;p13"/>
          <p:cNvSpPr/>
          <p:nvPr/>
        </p:nvSpPr>
        <p:spPr>
          <a:xfrm rot="10800000" flipH="1">
            <a:off x="7979950" y="2404150"/>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rot="10800000" flipH="1">
            <a:off x="8093863" y="4310575"/>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rot="10800000" flipH="1">
            <a:off x="7298538" y="3532650"/>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rot="10800000" flipH="1">
            <a:off x="7748063" y="4294450"/>
            <a:ext cx="50425" cy="54450"/>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rot="10800000" flipH="1">
            <a:off x="1040213" y="3332100"/>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rot="10800000" flipH="1">
            <a:off x="3669988" y="1137175"/>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rot="10800000" flipH="1">
            <a:off x="447525" y="4580850"/>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rot="10800000" flipH="1">
            <a:off x="915363" y="1076475"/>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83"/>
        <p:cNvGrpSpPr/>
        <p:nvPr/>
      </p:nvGrpSpPr>
      <p:grpSpPr>
        <a:xfrm>
          <a:off x="0" y="0"/>
          <a:ext cx="0" cy="0"/>
          <a:chOff x="0" y="0"/>
          <a:chExt cx="0" cy="0"/>
        </a:xfrm>
      </p:grpSpPr>
      <p:sp>
        <p:nvSpPr>
          <p:cNvPr id="284" name="Google Shape;284;p19"/>
          <p:cNvSpPr/>
          <p:nvPr/>
        </p:nvSpPr>
        <p:spPr>
          <a:xfrm>
            <a:off x="8383605" y="3172571"/>
            <a:ext cx="171052" cy="185908"/>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8503622" y="1270212"/>
            <a:ext cx="73304" cy="79678"/>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665676" y="2112108"/>
            <a:ext cx="52048" cy="5739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8139290" y="1309511"/>
            <a:ext cx="53128" cy="57369"/>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1071974" y="2323405"/>
            <a:ext cx="52048" cy="5739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3842676" y="4613670"/>
            <a:ext cx="73304" cy="79679"/>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447525" y="879225"/>
            <a:ext cx="171052" cy="185908"/>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940433" y="4677622"/>
            <a:ext cx="73304" cy="79679"/>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txBox="1">
            <a:spLocks noGrp="1"/>
          </p:cNvSpPr>
          <p:nvPr>
            <p:ph type="title"/>
          </p:nvPr>
        </p:nvSpPr>
        <p:spPr>
          <a:xfrm>
            <a:off x="798625" y="3126025"/>
            <a:ext cx="1713000" cy="365100"/>
          </a:xfrm>
          <a:prstGeom prst="rect">
            <a:avLst/>
          </a:prstGeom>
        </p:spPr>
        <p:txBody>
          <a:bodyPr spcFirstLastPara="1" wrap="square" lIns="91425" tIns="0" rIns="91425" bIns="0"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3" name="Google Shape;293;p19"/>
          <p:cNvSpPr txBox="1">
            <a:spLocks noGrp="1"/>
          </p:cNvSpPr>
          <p:nvPr>
            <p:ph type="subTitle" idx="1"/>
          </p:nvPr>
        </p:nvSpPr>
        <p:spPr>
          <a:xfrm>
            <a:off x="798625" y="3491275"/>
            <a:ext cx="1713000" cy="7155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Clr>
                <a:schemeClr val="dk1"/>
              </a:buClr>
              <a:buSzPts val="1600"/>
              <a:buFont typeface="Signika"/>
              <a:buNone/>
              <a:defRPr sz="1500">
                <a:solidFill>
                  <a:schemeClr val="dk1"/>
                </a:solidFill>
              </a:defRPr>
            </a:lvl1pPr>
            <a:lvl2pPr lvl="1"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2pPr>
            <a:lvl3pPr lvl="2"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3pPr>
            <a:lvl4pPr lvl="3"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4pPr>
            <a:lvl5pPr lvl="4"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5pPr>
            <a:lvl6pPr lvl="5"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6pPr>
            <a:lvl7pPr lvl="6"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7pPr>
            <a:lvl8pPr lvl="7"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8pPr>
            <a:lvl9pPr lvl="8"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9pPr>
          </a:lstStyle>
          <a:p>
            <a:endParaRPr/>
          </a:p>
        </p:txBody>
      </p:sp>
      <p:sp>
        <p:nvSpPr>
          <p:cNvPr id="294" name="Google Shape;294;p19"/>
          <p:cNvSpPr txBox="1">
            <a:spLocks noGrp="1"/>
          </p:cNvSpPr>
          <p:nvPr>
            <p:ph type="title" idx="2"/>
          </p:nvPr>
        </p:nvSpPr>
        <p:spPr>
          <a:xfrm>
            <a:off x="2743208" y="3126025"/>
            <a:ext cx="1713000" cy="365100"/>
          </a:xfrm>
          <a:prstGeom prst="rect">
            <a:avLst/>
          </a:prstGeom>
        </p:spPr>
        <p:txBody>
          <a:bodyPr spcFirstLastPara="1" wrap="square" lIns="91425" tIns="0" rIns="91425" bIns="0"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5" name="Google Shape;295;p19"/>
          <p:cNvSpPr txBox="1">
            <a:spLocks noGrp="1"/>
          </p:cNvSpPr>
          <p:nvPr>
            <p:ph type="subTitle" idx="3"/>
          </p:nvPr>
        </p:nvSpPr>
        <p:spPr>
          <a:xfrm>
            <a:off x="2743208" y="3491275"/>
            <a:ext cx="1713000" cy="7155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Clr>
                <a:schemeClr val="dk1"/>
              </a:buClr>
              <a:buSzPts val="1600"/>
              <a:buFont typeface="Signika"/>
              <a:buNone/>
              <a:defRPr sz="1500">
                <a:solidFill>
                  <a:schemeClr val="dk1"/>
                </a:solidFill>
              </a:defRPr>
            </a:lvl1pPr>
            <a:lvl2pPr lvl="1"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2pPr>
            <a:lvl3pPr lvl="2"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3pPr>
            <a:lvl4pPr lvl="3"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4pPr>
            <a:lvl5pPr lvl="4"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5pPr>
            <a:lvl6pPr lvl="5"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6pPr>
            <a:lvl7pPr lvl="6"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7pPr>
            <a:lvl8pPr lvl="7"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8pPr>
            <a:lvl9pPr lvl="8"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9pPr>
          </a:lstStyle>
          <a:p>
            <a:endParaRPr/>
          </a:p>
        </p:txBody>
      </p:sp>
      <p:sp>
        <p:nvSpPr>
          <p:cNvPr id="296" name="Google Shape;296;p19"/>
          <p:cNvSpPr txBox="1">
            <a:spLocks noGrp="1"/>
          </p:cNvSpPr>
          <p:nvPr>
            <p:ph type="title" idx="4"/>
          </p:nvPr>
        </p:nvSpPr>
        <p:spPr>
          <a:xfrm>
            <a:off x="4687791" y="3126025"/>
            <a:ext cx="1713000" cy="365100"/>
          </a:xfrm>
          <a:prstGeom prst="rect">
            <a:avLst/>
          </a:prstGeom>
        </p:spPr>
        <p:txBody>
          <a:bodyPr spcFirstLastPara="1" wrap="square" lIns="91425" tIns="0" rIns="91425" bIns="0"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7" name="Google Shape;297;p19"/>
          <p:cNvSpPr txBox="1">
            <a:spLocks noGrp="1"/>
          </p:cNvSpPr>
          <p:nvPr>
            <p:ph type="subTitle" idx="5"/>
          </p:nvPr>
        </p:nvSpPr>
        <p:spPr>
          <a:xfrm>
            <a:off x="4687792" y="3491275"/>
            <a:ext cx="1713000" cy="7155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Clr>
                <a:schemeClr val="dk1"/>
              </a:buClr>
              <a:buSzPts val="1600"/>
              <a:buFont typeface="Signika"/>
              <a:buNone/>
              <a:defRPr sz="1500">
                <a:solidFill>
                  <a:schemeClr val="dk1"/>
                </a:solidFill>
              </a:defRPr>
            </a:lvl1pPr>
            <a:lvl2pPr lvl="1"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2pPr>
            <a:lvl3pPr lvl="2"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3pPr>
            <a:lvl4pPr lvl="3"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4pPr>
            <a:lvl5pPr lvl="4"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5pPr>
            <a:lvl6pPr lvl="5"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6pPr>
            <a:lvl7pPr lvl="6"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7pPr>
            <a:lvl8pPr lvl="7"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8pPr>
            <a:lvl9pPr lvl="8"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9pPr>
          </a:lstStyle>
          <a:p>
            <a:endParaRPr/>
          </a:p>
        </p:txBody>
      </p:sp>
      <p:sp>
        <p:nvSpPr>
          <p:cNvPr id="298" name="Google Shape;298;p19"/>
          <p:cNvSpPr txBox="1">
            <a:spLocks noGrp="1"/>
          </p:cNvSpPr>
          <p:nvPr>
            <p:ph type="title" idx="6"/>
          </p:nvPr>
        </p:nvSpPr>
        <p:spPr>
          <a:xfrm>
            <a:off x="6632375" y="3126025"/>
            <a:ext cx="1713000" cy="365100"/>
          </a:xfrm>
          <a:prstGeom prst="rect">
            <a:avLst/>
          </a:prstGeom>
        </p:spPr>
        <p:txBody>
          <a:bodyPr spcFirstLastPara="1" wrap="square" lIns="91425" tIns="0" rIns="91425" bIns="0"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9" name="Google Shape;299;p19"/>
          <p:cNvSpPr txBox="1">
            <a:spLocks noGrp="1"/>
          </p:cNvSpPr>
          <p:nvPr>
            <p:ph type="subTitle" idx="7"/>
          </p:nvPr>
        </p:nvSpPr>
        <p:spPr>
          <a:xfrm>
            <a:off x="6632375" y="3491275"/>
            <a:ext cx="1713000" cy="7155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Clr>
                <a:schemeClr val="dk1"/>
              </a:buClr>
              <a:buSzPts val="1600"/>
              <a:buFont typeface="Signika"/>
              <a:buNone/>
              <a:defRPr sz="1500">
                <a:solidFill>
                  <a:schemeClr val="dk1"/>
                </a:solidFill>
              </a:defRPr>
            </a:lvl1pPr>
            <a:lvl2pPr lvl="1"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2pPr>
            <a:lvl3pPr lvl="2"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3pPr>
            <a:lvl4pPr lvl="3"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4pPr>
            <a:lvl5pPr lvl="4"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5pPr>
            <a:lvl6pPr lvl="5"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6pPr>
            <a:lvl7pPr lvl="6"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7pPr>
            <a:lvl8pPr lvl="7"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8pPr>
            <a:lvl9pPr lvl="8" algn="ctr" rtl="0">
              <a:lnSpc>
                <a:spcPct val="100000"/>
              </a:lnSpc>
              <a:spcBef>
                <a:spcPts val="0"/>
              </a:spcBef>
              <a:spcAft>
                <a:spcPts val="0"/>
              </a:spcAft>
              <a:buClr>
                <a:schemeClr val="dk1"/>
              </a:buClr>
              <a:buSzPts val="1600"/>
              <a:buFont typeface="Signika"/>
              <a:buNone/>
              <a:defRPr sz="1600">
                <a:solidFill>
                  <a:schemeClr val="dk1"/>
                </a:solidFill>
                <a:latin typeface="Signika"/>
                <a:ea typeface="Signika"/>
                <a:cs typeface="Signika"/>
                <a:sym typeface="Signika"/>
              </a:defRPr>
            </a:lvl9pPr>
          </a:lstStyle>
          <a:p>
            <a:endParaRPr/>
          </a:p>
        </p:txBody>
      </p:sp>
      <p:sp>
        <p:nvSpPr>
          <p:cNvPr id="300" name="Google Shape;300;p19"/>
          <p:cNvSpPr txBox="1">
            <a:spLocks noGrp="1"/>
          </p:cNvSpPr>
          <p:nvPr>
            <p:ph type="title" idx="8"/>
          </p:nvPr>
        </p:nvSpPr>
        <p:spPr>
          <a:xfrm>
            <a:off x="713225" y="377725"/>
            <a:ext cx="7743600" cy="56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_1">
    <p:bg>
      <p:bgPr>
        <a:solidFill>
          <a:schemeClr val="lt1"/>
        </a:solidFill>
        <a:effectLst/>
      </p:bgPr>
    </p:bg>
    <p:spTree>
      <p:nvGrpSpPr>
        <p:cNvPr id="1" name="Shape 331"/>
        <p:cNvGrpSpPr/>
        <p:nvPr/>
      </p:nvGrpSpPr>
      <p:grpSpPr>
        <a:xfrm>
          <a:off x="0" y="0"/>
          <a:ext cx="0" cy="0"/>
          <a:chOff x="0" y="0"/>
          <a:chExt cx="0" cy="0"/>
        </a:xfrm>
      </p:grpSpPr>
      <p:sp>
        <p:nvSpPr>
          <p:cNvPr id="332" name="Google Shape;332;p22"/>
          <p:cNvSpPr/>
          <p:nvPr/>
        </p:nvSpPr>
        <p:spPr>
          <a:xfrm flipH="1">
            <a:off x="5410300" y="2527525"/>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flipH="1">
            <a:off x="7520300" y="631913"/>
            <a:ext cx="50425" cy="54450"/>
          </a:xfrm>
          <a:custGeom>
            <a:avLst/>
            <a:gdLst/>
            <a:ahLst/>
            <a:cxnLst/>
            <a:rect l="l" t="t" r="r" b="b"/>
            <a:pathLst>
              <a:path w="2017" h="2178" extrusionOk="0">
                <a:moveTo>
                  <a:pt x="1049" y="0"/>
                </a:moveTo>
                <a:lnTo>
                  <a:pt x="847" y="646"/>
                </a:lnTo>
                <a:lnTo>
                  <a:pt x="0" y="646"/>
                </a:lnTo>
                <a:lnTo>
                  <a:pt x="645" y="1210"/>
                </a:lnTo>
                <a:lnTo>
                  <a:pt x="363" y="2178"/>
                </a:lnTo>
                <a:lnTo>
                  <a:pt x="363" y="2178"/>
                </a:lnTo>
                <a:lnTo>
                  <a:pt x="1049" y="1533"/>
                </a:lnTo>
                <a:lnTo>
                  <a:pt x="1734" y="2178"/>
                </a:lnTo>
                <a:lnTo>
                  <a:pt x="1412" y="1170"/>
                </a:lnTo>
                <a:lnTo>
                  <a:pt x="2017" y="646"/>
                </a:lnTo>
                <a:lnTo>
                  <a:pt x="1210" y="646"/>
                </a:lnTo>
                <a:lnTo>
                  <a:pt x="1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flipH="1">
            <a:off x="6897325" y="1995200"/>
            <a:ext cx="49425" cy="54475"/>
          </a:xfrm>
          <a:custGeom>
            <a:avLst/>
            <a:gdLst/>
            <a:ahLst/>
            <a:cxnLst/>
            <a:rect l="l" t="t" r="r" b="b"/>
            <a:pathLst>
              <a:path w="1977" h="2179" extrusionOk="0">
                <a:moveTo>
                  <a:pt x="1009" y="1"/>
                </a:moveTo>
                <a:lnTo>
                  <a:pt x="807" y="606"/>
                </a:lnTo>
                <a:lnTo>
                  <a:pt x="1" y="606"/>
                </a:lnTo>
                <a:lnTo>
                  <a:pt x="646" y="1170"/>
                </a:lnTo>
                <a:lnTo>
                  <a:pt x="324" y="2179"/>
                </a:lnTo>
                <a:lnTo>
                  <a:pt x="1009" y="1493"/>
                </a:lnTo>
                <a:lnTo>
                  <a:pt x="1695" y="2179"/>
                </a:lnTo>
                <a:lnTo>
                  <a:pt x="1372" y="1170"/>
                </a:lnTo>
                <a:lnTo>
                  <a:pt x="1977" y="606"/>
                </a:lnTo>
                <a:lnTo>
                  <a:pt x="1211" y="606"/>
                </a:lnTo>
                <a:lnTo>
                  <a:pt x="1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flipH="1">
            <a:off x="4440325" y="899300"/>
            <a:ext cx="50425" cy="54475"/>
          </a:xfrm>
          <a:custGeom>
            <a:avLst/>
            <a:gdLst/>
            <a:ahLst/>
            <a:cxnLst/>
            <a:rect l="l" t="t" r="r" b="b"/>
            <a:pathLst>
              <a:path w="2017" h="2179" extrusionOk="0">
                <a:moveTo>
                  <a:pt x="1009" y="1"/>
                </a:moveTo>
                <a:lnTo>
                  <a:pt x="807" y="606"/>
                </a:lnTo>
                <a:lnTo>
                  <a:pt x="1" y="606"/>
                </a:lnTo>
                <a:lnTo>
                  <a:pt x="646" y="1170"/>
                </a:lnTo>
                <a:lnTo>
                  <a:pt x="364" y="2179"/>
                </a:lnTo>
                <a:lnTo>
                  <a:pt x="1009" y="1493"/>
                </a:lnTo>
                <a:lnTo>
                  <a:pt x="1694" y="2179"/>
                </a:lnTo>
                <a:lnTo>
                  <a:pt x="1372" y="1170"/>
                </a:lnTo>
                <a:lnTo>
                  <a:pt x="2017" y="606"/>
                </a:lnTo>
                <a:lnTo>
                  <a:pt x="1210" y="606"/>
                </a:lnTo>
                <a:lnTo>
                  <a:pt x="1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flipH="1">
            <a:off x="3418725" y="428625"/>
            <a:ext cx="50425" cy="54475"/>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flipH="1">
            <a:off x="5593775" y="1609100"/>
            <a:ext cx="50425" cy="54450"/>
          </a:xfrm>
          <a:custGeom>
            <a:avLst/>
            <a:gdLst/>
            <a:ahLst/>
            <a:cxnLst/>
            <a:rect l="l" t="t" r="r" b="b"/>
            <a:pathLst>
              <a:path w="2017" h="2178" extrusionOk="0">
                <a:moveTo>
                  <a:pt x="1008" y="0"/>
                </a:moveTo>
                <a:lnTo>
                  <a:pt x="847" y="645"/>
                </a:lnTo>
                <a:lnTo>
                  <a:pt x="0" y="645"/>
                </a:lnTo>
                <a:lnTo>
                  <a:pt x="645" y="1170"/>
                </a:lnTo>
                <a:lnTo>
                  <a:pt x="363" y="2178"/>
                </a:lnTo>
                <a:lnTo>
                  <a:pt x="1008" y="1492"/>
                </a:lnTo>
                <a:lnTo>
                  <a:pt x="1734" y="2178"/>
                </a:lnTo>
                <a:lnTo>
                  <a:pt x="1412" y="1170"/>
                </a:lnTo>
                <a:lnTo>
                  <a:pt x="2016" y="645"/>
                </a:lnTo>
                <a:lnTo>
                  <a:pt x="1210" y="645"/>
                </a:lnTo>
                <a:lnTo>
                  <a:pt x="1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flipH="1">
            <a:off x="5775250" y="2564825"/>
            <a:ext cx="50425" cy="54450"/>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flipH="1">
            <a:off x="962838" y="631925"/>
            <a:ext cx="178450" cy="107975"/>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rot="5400000">
            <a:off x="3504875" y="4556738"/>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rot="5400000">
            <a:off x="7341975" y="4653550"/>
            <a:ext cx="69575" cy="75625"/>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rot="5400000">
            <a:off x="4628863" y="3879838"/>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rot="5400000">
            <a:off x="5646213" y="4673713"/>
            <a:ext cx="50425" cy="54450"/>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txBox="1">
            <a:spLocks noGrp="1"/>
          </p:cNvSpPr>
          <p:nvPr>
            <p:ph type="title"/>
          </p:nvPr>
        </p:nvSpPr>
        <p:spPr>
          <a:xfrm>
            <a:off x="5231325" y="1788650"/>
            <a:ext cx="3098100" cy="738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5" name="Google Shape;345;p22"/>
          <p:cNvSpPr txBox="1">
            <a:spLocks noGrp="1"/>
          </p:cNvSpPr>
          <p:nvPr>
            <p:ph type="subTitle" idx="1"/>
          </p:nvPr>
        </p:nvSpPr>
        <p:spPr>
          <a:xfrm>
            <a:off x="4391300" y="2527250"/>
            <a:ext cx="3938100" cy="959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5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eyenda 1">
  <p:cSld name="CAPTION_ONLY_1">
    <p:spTree>
      <p:nvGrpSpPr>
        <p:cNvPr id="1" name="Shape 346"/>
        <p:cNvGrpSpPr/>
        <p:nvPr/>
      </p:nvGrpSpPr>
      <p:grpSpPr>
        <a:xfrm>
          <a:off x="0" y="0"/>
          <a:ext cx="0" cy="0"/>
          <a:chOff x="0" y="0"/>
          <a:chExt cx="0" cy="0"/>
        </a:xfrm>
      </p:grpSpPr>
      <p:sp>
        <p:nvSpPr>
          <p:cNvPr id="347" name="Google Shape;347;p23"/>
          <p:cNvSpPr/>
          <p:nvPr/>
        </p:nvSpPr>
        <p:spPr>
          <a:xfrm>
            <a:off x="581806" y="4028862"/>
            <a:ext cx="73082" cy="79436"/>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962851" y="642156"/>
            <a:ext cx="52966" cy="57194"/>
          </a:xfrm>
          <a:custGeom>
            <a:avLst/>
            <a:gdLst/>
            <a:ahLst/>
            <a:cxnLst/>
            <a:rect l="l" t="t" r="r" b="b"/>
            <a:pathLst>
              <a:path w="2017" h="2178" extrusionOk="0">
                <a:moveTo>
                  <a:pt x="1049" y="0"/>
                </a:moveTo>
                <a:lnTo>
                  <a:pt x="847" y="646"/>
                </a:lnTo>
                <a:lnTo>
                  <a:pt x="0" y="646"/>
                </a:lnTo>
                <a:lnTo>
                  <a:pt x="645" y="1210"/>
                </a:lnTo>
                <a:lnTo>
                  <a:pt x="363" y="2178"/>
                </a:lnTo>
                <a:lnTo>
                  <a:pt x="363" y="2178"/>
                </a:lnTo>
                <a:lnTo>
                  <a:pt x="1049" y="1533"/>
                </a:lnTo>
                <a:lnTo>
                  <a:pt x="1734" y="2178"/>
                </a:lnTo>
                <a:lnTo>
                  <a:pt x="1412" y="1170"/>
                </a:lnTo>
                <a:lnTo>
                  <a:pt x="2017" y="646"/>
                </a:lnTo>
                <a:lnTo>
                  <a:pt x="1210" y="646"/>
                </a:lnTo>
                <a:lnTo>
                  <a:pt x="1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382592" y="980239"/>
            <a:ext cx="51916" cy="57221"/>
          </a:xfrm>
          <a:custGeom>
            <a:avLst/>
            <a:gdLst/>
            <a:ahLst/>
            <a:cxnLst/>
            <a:rect l="l" t="t" r="r" b="b"/>
            <a:pathLst>
              <a:path w="1977" h="2179" extrusionOk="0">
                <a:moveTo>
                  <a:pt x="1009" y="1"/>
                </a:moveTo>
                <a:lnTo>
                  <a:pt x="807" y="606"/>
                </a:lnTo>
                <a:lnTo>
                  <a:pt x="1" y="606"/>
                </a:lnTo>
                <a:lnTo>
                  <a:pt x="646" y="1170"/>
                </a:lnTo>
                <a:lnTo>
                  <a:pt x="324" y="2179"/>
                </a:lnTo>
                <a:lnTo>
                  <a:pt x="1009" y="1493"/>
                </a:lnTo>
                <a:lnTo>
                  <a:pt x="1695" y="2179"/>
                </a:lnTo>
                <a:lnTo>
                  <a:pt x="1372" y="1170"/>
                </a:lnTo>
                <a:lnTo>
                  <a:pt x="1977" y="606"/>
                </a:lnTo>
                <a:lnTo>
                  <a:pt x="1211" y="606"/>
                </a:lnTo>
                <a:lnTo>
                  <a:pt x="1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4198021" y="923017"/>
            <a:ext cx="52966" cy="57221"/>
          </a:xfrm>
          <a:custGeom>
            <a:avLst/>
            <a:gdLst/>
            <a:ahLst/>
            <a:cxnLst/>
            <a:rect l="l" t="t" r="r" b="b"/>
            <a:pathLst>
              <a:path w="2017" h="2179" extrusionOk="0">
                <a:moveTo>
                  <a:pt x="1009" y="1"/>
                </a:moveTo>
                <a:lnTo>
                  <a:pt x="807" y="606"/>
                </a:lnTo>
                <a:lnTo>
                  <a:pt x="1" y="606"/>
                </a:lnTo>
                <a:lnTo>
                  <a:pt x="646" y="1170"/>
                </a:lnTo>
                <a:lnTo>
                  <a:pt x="364" y="2179"/>
                </a:lnTo>
                <a:lnTo>
                  <a:pt x="1009" y="1493"/>
                </a:lnTo>
                <a:lnTo>
                  <a:pt x="1694" y="2179"/>
                </a:lnTo>
                <a:lnTo>
                  <a:pt x="1372" y="1170"/>
                </a:lnTo>
                <a:lnTo>
                  <a:pt x="2017" y="606"/>
                </a:lnTo>
                <a:lnTo>
                  <a:pt x="1210" y="606"/>
                </a:lnTo>
                <a:lnTo>
                  <a:pt x="1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271098" y="428625"/>
            <a:ext cx="52966" cy="57221"/>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8543451" y="1037459"/>
            <a:ext cx="52966" cy="57194"/>
          </a:xfrm>
          <a:custGeom>
            <a:avLst/>
            <a:gdLst/>
            <a:ahLst/>
            <a:cxnLst/>
            <a:rect l="l" t="t" r="r" b="b"/>
            <a:pathLst>
              <a:path w="2017" h="2178" extrusionOk="0">
                <a:moveTo>
                  <a:pt x="1008" y="0"/>
                </a:moveTo>
                <a:lnTo>
                  <a:pt x="847" y="645"/>
                </a:lnTo>
                <a:lnTo>
                  <a:pt x="0" y="645"/>
                </a:lnTo>
                <a:lnTo>
                  <a:pt x="645" y="1170"/>
                </a:lnTo>
                <a:lnTo>
                  <a:pt x="363" y="2178"/>
                </a:lnTo>
                <a:lnTo>
                  <a:pt x="1008" y="1492"/>
                </a:lnTo>
                <a:lnTo>
                  <a:pt x="1734" y="2178"/>
                </a:lnTo>
                <a:lnTo>
                  <a:pt x="1412" y="1170"/>
                </a:lnTo>
                <a:lnTo>
                  <a:pt x="2016" y="645"/>
                </a:lnTo>
                <a:lnTo>
                  <a:pt x="1210" y="645"/>
                </a:lnTo>
                <a:lnTo>
                  <a:pt x="1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4970606" y="4869617"/>
            <a:ext cx="52966" cy="57194"/>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8217609" y="1899019"/>
            <a:ext cx="187444" cy="113417"/>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rot="-5400000" flipH="1">
            <a:off x="8311093" y="3571451"/>
            <a:ext cx="170532" cy="185343"/>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rot="-5400000" flipH="1">
            <a:off x="1130046" y="4866442"/>
            <a:ext cx="73082" cy="79436"/>
          </a:xfrm>
          <a:custGeom>
            <a:avLst/>
            <a:gdLst/>
            <a:ahLst/>
            <a:cxnLst/>
            <a:rect l="l" t="t" r="r" b="b"/>
            <a:pathLst>
              <a:path w="2783" h="3025" extrusionOk="0">
                <a:moveTo>
                  <a:pt x="1412" y="0"/>
                </a:moveTo>
                <a:lnTo>
                  <a:pt x="1129" y="847"/>
                </a:lnTo>
                <a:lnTo>
                  <a:pt x="0" y="847"/>
                </a:lnTo>
                <a:lnTo>
                  <a:pt x="887" y="1613"/>
                </a:lnTo>
                <a:lnTo>
                  <a:pt x="484" y="3024"/>
                </a:lnTo>
                <a:lnTo>
                  <a:pt x="1412" y="2057"/>
                </a:lnTo>
                <a:lnTo>
                  <a:pt x="2380" y="3024"/>
                </a:lnTo>
                <a:lnTo>
                  <a:pt x="1936" y="1613"/>
                </a:lnTo>
                <a:lnTo>
                  <a:pt x="2783" y="847"/>
                </a:lnTo>
                <a:lnTo>
                  <a:pt x="1694" y="847"/>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rot="-5400000" flipH="1">
            <a:off x="3916335" y="4498592"/>
            <a:ext cx="51890" cy="57221"/>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rot="-5400000" flipH="1">
            <a:off x="2931371" y="4887620"/>
            <a:ext cx="52966" cy="57194"/>
          </a:xfrm>
          <a:custGeom>
            <a:avLst/>
            <a:gdLst/>
            <a:ahLst/>
            <a:cxnLst/>
            <a:rect l="l" t="t" r="r" b="b"/>
            <a:pathLst>
              <a:path w="2017" h="2178" extrusionOk="0">
                <a:moveTo>
                  <a:pt x="1009" y="0"/>
                </a:moveTo>
                <a:lnTo>
                  <a:pt x="807" y="645"/>
                </a:lnTo>
                <a:lnTo>
                  <a:pt x="0" y="645"/>
                </a:lnTo>
                <a:lnTo>
                  <a:pt x="646" y="1210"/>
                </a:lnTo>
                <a:lnTo>
                  <a:pt x="323" y="2178"/>
                </a:lnTo>
                <a:lnTo>
                  <a:pt x="323" y="2178"/>
                </a:lnTo>
                <a:lnTo>
                  <a:pt x="1009" y="1492"/>
                </a:lnTo>
                <a:lnTo>
                  <a:pt x="1694" y="2178"/>
                </a:lnTo>
                <a:lnTo>
                  <a:pt x="1372" y="1170"/>
                </a:lnTo>
                <a:lnTo>
                  <a:pt x="2017" y="645"/>
                </a:lnTo>
                <a:lnTo>
                  <a:pt x="1210" y="645"/>
                </a:lnTo>
                <a:lnTo>
                  <a:pt x="1009" y="0"/>
                </a:lnTo>
                <a:close/>
                <a:moveTo>
                  <a:pt x="1694" y="2178"/>
                </a:moveTo>
                <a:lnTo>
                  <a:pt x="1694" y="2178"/>
                </a:lnTo>
                <a:lnTo>
                  <a:pt x="1694" y="21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a:spLocks noGrp="1"/>
          </p:cNvSpPr>
          <p:nvPr>
            <p:ph type="title"/>
          </p:nvPr>
        </p:nvSpPr>
        <p:spPr>
          <a:xfrm>
            <a:off x="713225" y="377725"/>
            <a:ext cx="7743600" cy="56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1pPr>
            <a:lvl2pPr lvl="1" algn="ctr">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2pPr>
            <a:lvl3pPr lvl="2" algn="ctr">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3pPr>
            <a:lvl4pPr lvl="3" algn="ctr">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4pPr>
            <a:lvl5pPr lvl="4" algn="ctr">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5pPr>
            <a:lvl6pPr lvl="5" algn="ctr">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6pPr>
            <a:lvl7pPr lvl="6" algn="ctr">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7pPr>
            <a:lvl8pPr lvl="7" algn="ctr">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8pPr>
            <a:lvl9pPr lvl="8" algn="ctr">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Quicksand Light"/>
              <a:buChar char="●"/>
              <a:defRPr sz="1800">
                <a:solidFill>
                  <a:schemeClr val="dk1"/>
                </a:solidFill>
                <a:latin typeface="Quicksand Light"/>
                <a:ea typeface="Quicksand Light"/>
                <a:cs typeface="Quicksand Light"/>
                <a:sym typeface="Quicksand Light"/>
              </a:defRPr>
            </a:lvl1pPr>
            <a:lvl2pPr marL="914400" lvl="1" indent="-317500">
              <a:lnSpc>
                <a:spcPct val="115000"/>
              </a:lnSpc>
              <a:spcBef>
                <a:spcPts val="1600"/>
              </a:spcBef>
              <a:spcAft>
                <a:spcPts val="0"/>
              </a:spcAft>
              <a:buClr>
                <a:schemeClr val="dk1"/>
              </a:buClr>
              <a:buSzPts val="1400"/>
              <a:buFont typeface="Quicksand Light"/>
              <a:buChar char="○"/>
              <a:defRPr>
                <a:solidFill>
                  <a:schemeClr val="dk1"/>
                </a:solidFill>
                <a:latin typeface="Quicksand Light"/>
                <a:ea typeface="Quicksand Light"/>
                <a:cs typeface="Quicksand Light"/>
                <a:sym typeface="Quicksand Light"/>
              </a:defRPr>
            </a:lvl2pPr>
            <a:lvl3pPr marL="1371600" lvl="2" indent="-317500">
              <a:lnSpc>
                <a:spcPct val="115000"/>
              </a:lnSpc>
              <a:spcBef>
                <a:spcPts val="1600"/>
              </a:spcBef>
              <a:spcAft>
                <a:spcPts val="0"/>
              </a:spcAft>
              <a:buClr>
                <a:schemeClr val="dk1"/>
              </a:buClr>
              <a:buSzPts val="1400"/>
              <a:buFont typeface="Quicksand Light"/>
              <a:buChar char="■"/>
              <a:defRPr>
                <a:solidFill>
                  <a:schemeClr val="dk1"/>
                </a:solidFill>
                <a:latin typeface="Quicksand Light"/>
                <a:ea typeface="Quicksand Light"/>
                <a:cs typeface="Quicksand Light"/>
                <a:sym typeface="Quicksand Light"/>
              </a:defRPr>
            </a:lvl3pPr>
            <a:lvl4pPr marL="1828800" lvl="3" indent="-317500">
              <a:lnSpc>
                <a:spcPct val="115000"/>
              </a:lnSpc>
              <a:spcBef>
                <a:spcPts val="1600"/>
              </a:spcBef>
              <a:spcAft>
                <a:spcPts val="0"/>
              </a:spcAft>
              <a:buClr>
                <a:schemeClr val="dk1"/>
              </a:buClr>
              <a:buSzPts val="1400"/>
              <a:buFont typeface="Quicksand Light"/>
              <a:buChar char="●"/>
              <a:defRPr>
                <a:solidFill>
                  <a:schemeClr val="dk1"/>
                </a:solidFill>
                <a:latin typeface="Quicksand Light"/>
                <a:ea typeface="Quicksand Light"/>
                <a:cs typeface="Quicksand Light"/>
                <a:sym typeface="Quicksand Light"/>
              </a:defRPr>
            </a:lvl4pPr>
            <a:lvl5pPr marL="2286000" lvl="4" indent="-317500">
              <a:lnSpc>
                <a:spcPct val="115000"/>
              </a:lnSpc>
              <a:spcBef>
                <a:spcPts val="1600"/>
              </a:spcBef>
              <a:spcAft>
                <a:spcPts val="0"/>
              </a:spcAft>
              <a:buClr>
                <a:schemeClr val="dk1"/>
              </a:buClr>
              <a:buSzPts val="1400"/>
              <a:buFont typeface="Quicksand Light"/>
              <a:buChar char="○"/>
              <a:defRPr>
                <a:solidFill>
                  <a:schemeClr val="dk1"/>
                </a:solidFill>
                <a:latin typeface="Quicksand Light"/>
                <a:ea typeface="Quicksand Light"/>
                <a:cs typeface="Quicksand Light"/>
                <a:sym typeface="Quicksand Light"/>
              </a:defRPr>
            </a:lvl5pPr>
            <a:lvl6pPr marL="2743200" lvl="5" indent="-317500">
              <a:lnSpc>
                <a:spcPct val="115000"/>
              </a:lnSpc>
              <a:spcBef>
                <a:spcPts val="1600"/>
              </a:spcBef>
              <a:spcAft>
                <a:spcPts val="0"/>
              </a:spcAft>
              <a:buClr>
                <a:schemeClr val="dk1"/>
              </a:buClr>
              <a:buSzPts val="1400"/>
              <a:buFont typeface="Quicksand Light"/>
              <a:buChar char="■"/>
              <a:defRPr>
                <a:solidFill>
                  <a:schemeClr val="dk1"/>
                </a:solidFill>
                <a:latin typeface="Quicksand Light"/>
                <a:ea typeface="Quicksand Light"/>
                <a:cs typeface="Quicksand Light"/>
                <a:sym typeface="Quicksand Light"/>
              </a:defRPr>
            </a:lvl6pPr>
            <a:lvl7pPr marL="3200400" lvl="6" indent="-317500">
              <a:lnSpc>
                <a:spcPct val="115000"/>
              </a:lnSpc>
              <a:spcBef>
                <a:spcPts val="1600"/>
              </a:spcBef>
              <a:spcAft>
                <a:spcPts val="0"/>
              </a:spcAft>
              <a:buClr>
                <a:schemeClr val="dk1"/>
              </a:buClr>
              <a:buSzPts val="1400"/>
              <a:buFont typeface="Quicksand Light"/>
              <a:buChar char="●"/>
              <a:defRPr>
                <a:solidFill>
                  <a:schemeClr val="dk1"/>
                </a:solidFill>
                <a:latin typeface="Quicksand Light"/>
                <a:ea typeface="Quicksand Light"/>
                <a:cs typeface="Quicksand Light"/>
                <a:sym typeface="Quicksand Light"/>
              </a:defRPr>
            </a:lvl7pPr>
            <a:lvl8pPr marL="3657600" lvl="7" indent="-317500">
              <a:lnSpc>
                <a:spcPct val="115000"/>
              </a:lnSpc>
              <a:spcBef>
                <a:spcPts val="1600"/>
              </a:spcBef>
              <a:spcAft>
                <a:spcPts val="0"/>
              </a:spcAft>
              <a:buClr>
                <a:schemeClr val="dk1"/>
              </a:buClr>
              <a:buSzPts val="1400"/>
              <a:buFont typeface="Quicksand Light"/>
              <a:buChar char="○"/>
              <a:defRPr>
                <a:solidFill>
                  <a:schemeClr val="dk1"/>
                </a:solidFill>
                <a:latin typeface="Quicksand Light"/>
                <a:ea typeface="Quicksand Light"/>
                <a:cs typeface="Quicksand Light"/>
                <a:sym typeface="Quicksand Light"/>
              </a:defRPr>
            </a:lvl8pPr>
            <a:lvl9pPr marL="4114800" lvl="8" indent="-317500">
              <a:lnSpc>
                <a:spcPct val="115000"/>
              </a:lnSpc>
              <a:spcBef>
                <a:spcPts val="1600"/>
              </a:spcBef>
              <a:spcAft>
                <a:spcPts val="1600"/>
              </a:spcAft>
              <a:buClr>
                <a:schemeClr val="dk1"/>
              </a:buClr>
              <a:buSzPts val="1400"/>
              <a:buFont typeface="Quicksand Light"/>
              <a:buChar char="■"/>
              <a:defRPr>
                <a:solidFill>
                  <a:schemeClr val="dk1"/>
                </a:solidFill>
                <a:latin typeface="Quicksand Light"/>
                <a:ea typeface="Quicksand Light"/>
                <a:cs typeface="Quicksand Light"/>
                <a:sym typeface="Quicksand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8" r:id="rId5"/>
    <p:sldLayoutId id="2147483659" r:id="rId6"/>
    <p:sldLayoutId id="2147483665" r:id="rId7"/>
    <p:sldLayoutId id="2147483668" r:id="rId8"/>
    <p:sldLayoutId id="2147483669"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venturebeat.com/2021/05/12/games-industry-experts-weigh-in-on-the-global-game-industry/"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1"/>
        <p:cNvGrpSpPr/>
        <p:nvPr/>
      </p:nvGrpSpPr>
      <p:grpSpPr>
        <a:xfrm>
          <a:off x="0" y="0"/>
          <a:ext cx="0" cy="0"/>
          <a:chOff x="0" y="0"/>
          <a:chExt cx="0" cy="0"/>
        </a:xfrm>
      </p:grpSpPr>
      <p:pic>
        <p:nvPicPr>
          <p:cNvPr id="1164" name="Google Shape;1164;p47"/>
          <p:cNvPicPr preferRelativeResize="0"/>
          <p:nvPr/>
        </p:nvPicPr>
        <p:blipFill rotWithShape="1">
          <a:blip r:embed="rId3">
            <a:alphaModFix/>
          </a:blip>
          <a:srcRect l="13837" t="38100" b="8139"/>
          <a:stretch/>
        </p:blipFill>
        <p:spPr>
          <a:xfrm rot="-5400000">
            <a:off x="-693252" y="685902"/>
            <a:ext cx="5159700" cy="3773196"/>
          </a:xfrm>
          <a:prstGeom prst="flowChartDocument">
            <a:avLst/>
          </a:prstGeom>
          <a:noFill/>
          <a:ln>
            <a:noFill/>
          </a:ln>
        </p:spPr>
      </p:pic>
      <p:sp>
        <p:nvSpPr>
          <p:cNvPr id="1165" name="Google Shape;1165;p47"/>
          <p:cNvSpPr/>
          <p:nvPr/>
        </p:nvSpPr>
        <p:spPr>
          <a:xfrm rot="-1072290" flipH="1">
            <a:off x="605172" y="4218672"/>
            <a:ext cx="254828" cy="276970"/>
          </a:xfrm>
          <a:custGeom>
            <a:avLst/>
            <a:gdLst/>
            <a:ahLst/>
            <a:cxnLst/>
            <a:rect l="l" t="t" r="r" b="b"/>
            <a:pathLst>
              <a:path w="2783" h="3025" extrusionOk="0">
                <a:moveTo>
                  <a:pt x="1412" y="0"/>
                </a:moveTo>
                <a:lnTo>
                  <a:pt x="1130" y="887"/>
                </a:lnTo>
                <a:lnTo>
                  <a:pt x="0" y="887"/>
                </a:lnTo>
                <a:lnTo>
                  <a:pt x="888" y="1654"/>
                </a:lnTo>
                <a:lnTo>
                  <a:pt x="484" y="3025"/>
                </a:lnTo>
                <a:lnTo>
                  <a:pt x="1412" y="2097"/>
                </a:lnTo>
                <a:lnTo>
                  <a:pt x="2380" y="3025"/>
                </a:lnTo>
                <a:lnTo>
                  <a:pt x="1936" y="1654"/>
                </a:lnTo>
                <a:lnTo>
                  <a:pt x="2783" y="887"/>
                </a:lnTo>
                <a:lnTo>
                  <a:pt x="1694" y="88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rot="-780349" flipH="1">
            <a:off x="2413960" y="4093929"/>
            <a:ext cx="567741" cy="343537"/>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rot="1117677">
            <a:off x="5762902" y="458992"/>
            <a:ext cx="262637" cy="276879"/>
          </a:xfrm>
          <a:custGeom>
            <a:avLst/>
            <a:gdLst/>
            <a:ahLst/>
            <a:cxnLst/>
            <a:rect l="l" t="t" r="r" b="b"/>
            <a:pathLst>
              <a:path w="2784" h="3025" extrusionOk="0">
                <a:moveTo>
                  <a:pt x="1412" y="0"/>
                </a:moveTo>
                <a:lnTo>
                  <a:pt x="1130" y="847"/>
                </a:lnTo>
                <a:lnTo>
                  <a:pt x="1" y="847"/>
                </a:lnTo>
                <a:lnTo>
                  <a:pt x="888" y="1654"/>
                </a:lnTo>
                <a:lnTo>
                  <a:pt x="444" y="3025"/>
                </a:lnTo>
                <a:lnTo>
                  <a:pt x="444" y="3025"/>
                </a:lnTo>
                <a:lnTo>
                  <a:pt x="1412" y="2057"/>
                </a:lnTo>
                <a:lnTo>
                  <a:pt x="2340" y="3025"/>
                </a:lnTo>
                <a:lnTo>
                  <a:pt x="1896" y="1613"/>
                </a:lnTo>
                <a:lnTo>
                  <a:pt x="2783" y="847"/>
                </a:lnTo>
                <a:lnTo>
                  <a:pt x="1654" y="847"/>
                </a:lnTo>
                <a:lnTo>
                  <a:pt x="1412" y="0"/>
                </a:ln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rot="-1566915" flipH="1">
            <a:off x="595884" y="933683"/>
            <a:ext cx="576102" cy="744183"/>
          </a:xfrm>
          <a:custGeom>
            <a:avLst/>
            <a:gdLst/>
            <a:ahLst/>
            <a:cxnLst/>
            <a:rect l="l" t="t" r="r" b="b"/>
            <a:pathLst>
              <a:path w="51204" h="66143" extrusionOk="0">
                <a:moveTo>
                  <a:pt x="19448" y="0"/>
                </a:moveTo>
                <a:lnTo>
                  <a:pt x="19448" y="0"/>
                </a:lnTo>
                <a:cubicBezTo>
                  <a:pt x="21349" y="2802"/>
                  <a:pt x="22950" y="5838"/>
                  <a:pt x="24118" y="9007"/>
                </a:cubicBezTo>
                <a:cubicBezTo>
                  <a:pt x="31957" y="30189"/>
                  <a:pt x="21149" y="53705"/>
                  <a:pt x="1" y="61544"/>
                </a:cubicBezTo>
                <a:cubicBezTo>
                  <a:pt x="634" y="61978"/>
                  <a:pt x="1302" y="62312"/>
                  <a:pt x="1969" y="62645"/>
                </a:cubicBezTo>
                <a:cubicBezTo>
                  <a:pt x="6716" y="65019"/>
                  <a:pt x="11759" y="66143"/>
                  <a:pt x="16725" y="66143"/>
                </a:cubicBezTo>
                <a:cubicBezTo>
                  <a:pt x="28858" y="66143"/>
                  <a:pt x="40535" y="59432"/>
                  <a:pt x="46334" y="47835"/>
                </a:cubicBezTo>
                <a:cubicBezTo>
                  <a:pt x="48268" y="44032"/>
                  <a:pt x="49369" y="39962"/>
                  <a:pt x="49703" y="35693"/>
                </a:cubicBezTo>
                <a:cubicBezTo>
                  <a:pt x="51204" y="17479"/>
                  <a:pt x="37661" y="1501"/>
                  <a:pt x="194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rot="-1072290" flipH="1">
            <a:off x="2347621" y="1400388"/>
            <a:ext cx="254828" cy="276970"/>
          </a:xfrm>
          <a:custGeom>
            <a:avLst/>
            <a:gdLst/>
            <a:ahLst/>
            <a:cxnLst/>
            <a:rect l="l" t="t" r="r" b="b"/>
            <a:pathLst>
              <a:path w="2783" h="3025" extrusionOk="0">
                <a:moveTo>
                  <a:pt x="1412" y="0"/>
                </a:moveTo>
                <a:lnTo>
                  <a:pt x="1130" y="887"/>
                </a:lnTo>
                <a:lnTo>
                  <a:pt x="0" y="887"/>
                </a:lnTo>
                <a:lnTo>
                  <a:pt x="888" y="1654"/>
                </a:lnTo>
                <a:lnTo>
                  <a:pt x="484" y="3025"/>
                </a:lnTo>
                <a:lnTo>
                  <a:pt x="1412" y="2097"/>
                </a:lnTo>
                <a:lnTo>
                  <a:pt x="2380" y="3025"/>
                </a:lnTo>
                <a:lnTo>
                  <a:pt x="1936" y="1654"/>
                </a:lnTo>
                <a:lnTo>
                  <a:pt x="2783" y="887"/>
                </a:lnTo>
                <a:lnTo>
                  <a:pt x="1694" y="88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842;p40"/>
          <p:cNvPicPr preferRelativeResize="0"/>
          <p:nvPr/>
        </p:nvPicPr>
        <p:blipFill rotWithShape="1">
          <a:blip r:embed="rId4">
            <a:alphaModFix/>
          </a:blip>
          <a:srcRect l="27111" t="11776" r="1373" b="26982"/>
          <a:stretch/>
        </p:blipFill>
        <p:spPr>
          <a:xfrm>
            <a:off x="4672600" y="1294754"/>
            <a:ext cx="4471400" cy="3829226"/>
          </a:xfrm>
          <a:prstGeom prst="rect">
            <a:avLst/>
          </a:prstGeom>
          <a:noFill/>
          <a:ln>
            <a:noFill/>
          </a:ln>
        </p:spPr>
      </p:pic>
      <p:sp>
        <p:nvSpPr>
          <p:cNvPr id="1162" name="Google Shape;1162;p47"/>
          <p:cNvSpPr txBox="1">
            <a:spLocks noGrp="1"/>
          </p:cNvSpPr>
          <p:nvPr>
            <p:ph type="title"/>
          </p:nvPr>
        </p:nvSpPr>
        <p:spPr>
          <a:xfrm>
            <a:off x="236380" y="2495246"/>
            <a:ext cx="3098100" cy="738600"/>
          </a:xfrm>
          <a:prstGeom prst="rect">
            <a:avLst/>
          </a:prstGeom>
        </p:spPr>
        <p:txBody>
          <a:bodyPr spcFirstLastPara="1" wrap="square" lIns="91425" tIns="91425" rIns="91425" bIns="91425" anchor="ctr" anchorCtr="0">
            <a:noAutofit/>
          </a:bodyPr>
          <a:lstStyle/>
          <a:p>
            <a:pPr lvl="0" algn="l"/>
            <a:r>
              <a:rPr lang="en-US" sz="3200" smtClean="0">
                <a:solidFill>
                  <a:schemeClr val="bg1"/>
                </a:solidFill>
              </a:rPr>
              <a:t>GAME DEVELOPMENT</a:t>
            </a:r>
            <a:endParaRPr sz="3200">
              <a:solidFill>
                <a:schemeClr val="bg1"/>
              </a:solidFill>
            </a:endParaRPr>
          </a:p>
        </p:txBody>
      </p:sp>
      <p:grpSp>
        <p:nvGrpSpPr>
          <p:cNvPr id="14" name="Google Shape;563;p32"/>
          <p:cNvGrpSpPr/>
          <p:nvPr/>
        </p:nvGrpSpPr>
        <p:grpSpPr>
          <a:xfrm>
            <a:off x="3814715" y="1102916"/>
            <a:ext cx="714131" cy="714131"/>
            <a:chOff x="7878900" y="769397"/>
            <a:chExt cx="714131" cy="714131"/>
          </a:xfrm>
        </p:grpSpPr>
        <p:sp>
          <p:nvSpPr>
            <p:cNvPr id="15" name="Google Shape;564;p32"/>
            <p:cNvSpPr/>
            <p:nvPr/>
          </p:nvSpPr>
          <p:spPr>
            <a:xfrm>
              <a:off x="7878900" y="769397"/>
              <a:ext cx="714131" cy="714131"/>
            </a:xfrm>
            <a:custGeom>
              <a:avLst/>
              <a:gdLst/>
              <a:ahLst/>
              <a:cxnLst/>
              <a:rect l="l" t="t" r="r" b="b"/>
              <a:pathLst>
                <a:path w="39319" h="39319" extrusionOk="0">
                  <a:moveTo>
                    <a:pt x="19679" y="0"/>
                  </a:moveTo>
                  <a:cubicBezTo>
                    <a:pt x="8791" y="0"/>
                    <a:pt x="0" y="8832"/>
                    <a:pt x="0" y="19679"/>
                  </a:cubicBezTo>
                  <a:cubicBezTo>
                    <a:pt x="0" y="30527"/>
                    <a:pt x="8791" y="39318"/>
                    <a:pt x="19679" y="39318"/>
                  </a:cubicBezTo>
                  <a:cubicBezTo>
                    <a:pt x="30527" y="39318"/>
                    <a:pt x="39318" y="30527"/>
                    <a:pt x="39318" y="19679"/>
                  </a:cubicBezTo>
                  <a:cubicBezTo>
                    <a:pt x="39318" y="8832"/>
                    <a:pt x="30527" y="0"/>
                    <a:pt x="19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5;p32"/>
            <p:cNvSpPr/>
            <p:nvPr/>
          </p:nvSpPr>
          <p:spPr>
            <a:xfrm>
              <a:off x="8035652" y="769397"/>
              <a:ext cx="458022" cy="658881"/>
            </a:xfrm>
            <a:custGeom>
              <a:avLst/>
              <a:gdLst/>
              <a:ahLst/>
              <a:cxnLst/>
              <a:rect l="l" t="t" r="r" b="b"/>
              <a:pathLst>
                <a:path w="25218" h="36277" extrusionOk="0">
                  <a:moveTo>
                    <a:pt x="25163" y="21171"/>
                  </a:moveTo>
                  <a:cubicBezTo>
                    <a:pt x="25190" y="21198"/>
                    <a:pt x="25204" y="21207"/>
                    <a:pt x="25208" y="21207"/>
                  </a:cubicBezTo>
                  <a:cubicBezTo>
                    <a:pt x="25217" y="21207"/>
                    <a:pt x="25190" y="21171"/>
                    <a:pt x="25163" y="21171"/>
                  </a:cubicBezTo>
                  <a:close/>
                  <a:moveTo>
                    <a:pt x="10162" y="0"/>
                  </a:moveTo>
                  <a:lnTo>
                    <a:pt x="10162" y="0"/>
                  </a:lnTo>
                  <a:cubicBezTo>
                    <a:pt x="7339" y="161"/>
                    <a:pt x="4638" y="928"/>
                    <a:pt x="2097" y="2218"/>
                  </a:cubicBezTo>
                  <a:cubicBezTo>
                    <a:pt x="1089" y="4799"/>
                    <a:pt x="403" y="7420"/>
                    <a:pt x="0" y="10162"/>
                  </a:cubicBezTo>
                  <a:cubicBezTo>
                    <a:pt x="0" y="10283"/>
                    <a:pt x="40" y="10404"/>
                    <a:pt x="81" y="10485"/>
                  </a:cubicBezTo>
                  <a:lnTo>
                    <a:pt x="3186" y="13469"/>
                  </a:lnTo>
                  <a:cubicBezTo>
                    <a:pt x="3226" y="13509"/>
                    <a:pt x="3307" y="13590"/>
                    <a:pt x="3387" y="13590"/>
                  </a:cubicBezTo>
                  <a:lnTo>
                    <a:pt x="4517" y="13671"/>
                  </a:lnTo>
                  <a:cubicBezTo>
                    <a:pt x="4597" y="13671"/>
                    <a:pt x="4638" y="13671"/>
                    <a:pt x="4678" y="13711"/>
                  </a:cubicBezTo>
                  <a:lnTo>
                    <a:pt x="9114" y="16413"/>
                  </a:lnTo>
                  <a:cubicBezTo>
                    <a:pt x="9235" y="16453"/>
                    <a:pt x="9275" y="16614"/>
                    <a:pt x="9275" y="16695"/>
                  </a:cubicBezTo>
                  <a:lnTo>
                    <a:pt x="8831" y="21171"/>
                  </a:lnTo>
                  <a:cubicBezTo>
                    <a:pt x="8831" y="21333"/>
                    <a:pt x="8831" y="21534"/>
                    <a:pt x="8912" y="21655"/>
                  </a:cubicBezTo>
                  <a:lnTo>
                    <a:pt x="11090" y="25083"/>
                  </a:lnTo>
                  <a:cubicBezTo>
                    <a:pt x="11130" y="25123"/>
                    <a:pt x="11130" y="25164"/>
                    <a:pt x="11170" y="25164"/>
                  </a:cubicBezTo>
                  <a:lnTo>
                    <a:pt x="12864" y="26414"/>
                  </a:lnTo>
                  <a:cubicBezTo>
                    <a:pt x="12945" y="26494"/>
                    <a:pt x="12945" y="26575"/>
                    <a:pt x="12945" y="26696"/>
                  </a:cubicBezTo>
                  <a:lnTo>
                    <a:pt x="12340" y="30325"/>
                  </a:lnTo>
                  <a:lnTo>
                    <a:pt x="11251" y="35890"/>
                  </a:lnTo>
                  <a:cubicBezTo>
                    <a:pt x="11279" y="36156"/>
                    <a:pt x="11418" y="36276"/>
                    <a:pt x="11648" y="36276"/>
                  </a:cubicBezTo>
                  <a:cubicBezTo>
                    <a:pt x="12079" y="36276"/>
                    <a:pt x="12829" y="35849"/>
                    <a:pt x="13751" y="35164"/>
                  </a:cubicBezTo>
                  <a:lnTo>
                    <a:pt x="15163" y="32826"/>
                  </a:lnTo>
                  <a:lnTo>
                    <a:pt x="16413" y="32342"/>
                  </a:lnTo>
                  <a:lnTo>
                    <a:pt x="19598" y="30043"/>
                  </a:lnTo>
                  <a:lnTo>
                    <a:pt x="21816" y="27583"/>
                  </a:lnTo>
                  <a:lnTo>
                    <a:pt x="22986" y="24962"/>
                  </a:lnTo>
                  <a:cubicBezTo>
                    <a:pt x="22986" y="24922"/>
                    <a:pt x="23026" y="24881"/>
                    <a:pt x="23026" y="24881"/>
                  </a:cubicBezTo>
                  <a:lnTo>
                    <a:pt x="24236" y="23510"/>
                  </a:lnTo>
                  <a:lnTo>
                    <a:pt x="25042" y="22704"/>
                  </a:lnTo>
                  <a:cubicBezTo>
                    <a:pt x="25083" y="22583"/>
                    <a:pt x="25163" y="22502"/>
                    <a:pt x="25163" y="22381"/>
                  </a:cubicBezTo>
                  <a:lnTo>
                    <a:pt x="25163" y="21171"/>
                  </a:lnTo>
                  <a:lnTo>
                    <a:pt x="24680" y="21212"/>
                  </a:lnTo>
                  <a:cubicBezTo>
                    <a:pt x="24599" y="21212"/>
                    <a:pt x="24438" y="21212"/>
                    <a:pt x="24397" y="21131"/>
                  </a:cubicBezTo>
                  <a:lnTo>
                    <a:pt x="23671" y="20526"/>
                  </a:lnTo>
                  <a:cubicBezTo>
                    <a:pt x="23631" y="20526"/>
                    <a:pt x="23631" y="20486"/>
                    <a:pt x="23591" y="20486"/>
                  </a:cubicBezTo>
                  <a:lnTo>
                    <a:pt x="21453" y="19558"/>
                  </a:lnTo>
                  <a:cubicBezTo>
                    <a:pt x="21413" y="19518"/>
                    <a:pt x="21332" y="19478"/>
                    <a:pt x="21252" y="19397"/>
                  </a:cubicBezTo>
                  <a:lnTo>
                    <a:pt x="20042" y="17703"/>
                  </a:lnTo>
                  <a:cubicBezTo>
                    <a:pt x="20002" y="17623"/>
                    <a:pt x="19921" y="17542"/>
                    <a:pt x="19840" y="17502"/>
                  </a:cubicBezTo>
                  <a:lnTo>
                    <a:pt x="19155" y="17179"/>
                  </a:lnTo>
                  <a:cubicBezTo>
                    <a:pt x="19115" y="17179"/>
                    <a:pt x="19115" y="17139"/>
                    <a:pt x="19034" y="17139"/>
                  </a:cubicBezTo>
                  <a:lnTo>
                    <a:pt x="18308" y="17058"/>
                  </a:lnTo>
                  <a:cubicBezTo>
                    <a:pt x="18187" y="17058"/>
                    <a:pt x="18106" y="17018"/>
                    <a:pt x="17985" y="16937"/>
                  </a:cubicBezTo>
                  <a:lnTo>
                    <a:pt x="16413" y="15727"/>
                  </a:lnTo>
                  <a:cubicBezTo>
                    <a:pt x="16372" y="15687"/>
                    <a:pt x="16292" y="15647"/>
                    <a:pt x="16211" y="15647"/>
                  </a:cubicBezTo>
                  <a:lnTo>
                    <a:pt x="15082" y="15485"/>
                  </a:lnTo>
                  <a:cubicBezTo>
                    <a:pt x="15001" y="15485"/>
                    <a:pt x="14921" y="15485"/>
                    <a:pt x="14880" y="15526"/>
                  </a:cubicBezTo>
                  <a:lnTo>
                    <a:pt x="14558" y="15687"/>
                  </a:lnTo>
                  <a:cubicBezTo>
                    <a:pt x="14517" y="15707"/>
                    <a:pt x="14467" y="15717"/>
                    <a:pt x="14406" y="15717"/>
                  </a:cubicBezTo>
                  <a:cubicBezTo>
                    <a:pt x="14346" y="15717"/>
                    <a:pt x="14275" y="15707"/>
                    <a:pt x="14195" y="15687"/>
                  </a:cubicBezTo>
                  <a:lnTo>
                    <a:pt x="12864" y="15042"/>
                  </a:lnTo>
                  <a:cubicBezTo>
                    <a:pt x="12743" y="15001"/>
                    <a:pt x="12703" y="15001"/>
                    <a:pt x="12582" y="15001"/>
                  </a:cubicBezTo>
                  <a:lnTo>
                    <a:pt x="11372" y="15243"/>
                  </a:lnTo>
                  <a:cubicBezTo>
                    <a:pt x="11291" y="15243"/>
                    <a:pt x="11251" y="15284"/>
                    <a:pt x="11170" y="15324"/>
                  </a:cubicBezTo>
                  <a:lnTo>
                    <a:pt x="10686" y="15889"/>
                  </a:lnTo>
                  <a:cubicBezTo>
                    <a:pt x="10601" y="15946"/>
                    <a:pt x="10535" y="16003"/>
                    <a:pt x="10447" y="16003"/>
                  </a:cubicBezTo>
                  <a:cubicBezTo>
                    <a:pt x="10411" y="16003"/>
                    <a:pt x="10371" y="15993"/>
                    <a:pt x="10323" y="15969"/>
                  </a:cubicBezTo>
                  <a:lnTo>
                    <a:pt x="9315" y="15768"/>
                  </a:lnTo>
                  <a:lnTo>
                    <a:pt x="7218" y="14840"/>
                  </a:lnTo>
                  <a:lnTo>
                    <a:pt x="6492" y="13751"/>
                  </a:lnTo>
                  <a:cubicBezTo>
                    <a:pt x="6452" y="13671"/>
                    <a:pt x="6452" y="13550"/>
                    <a:pt x="6452" y="13469"/>
                  </a:cubicBezTo>
                  <a:lnTo>
                    <a:pt x="6613" y="12622"/>
                  </a:lnTo>
                  <a:lnTo>
                    <a:pt x="7097" y="11412"/>
                  </a:lnTo>
                  <a:cubicBezTo>
                    <a:pt x="7097" y="11332"/>
                    <a:pt x="7097" y="11291"/>
                    <a:pt x="7057" y="11291"/>
                  </a:cubicBezTo>
                  <a:lnTo>
                    <a:pt x="7017" y="11291"/>
                  </a:lnTo>
                  <a:lnTo>
                    <a:pt x="6089" y="11412"/>
                  </a:lnTo>
                  <a:cubicBezTo>
                    <a:pt x="6009" y="11412"/>
                    <a:pt x="5888" y="11493"/>
                    <a:pt x="5847" y="11614"/>
                  </a:cubicBezTo>
                  <a:lnTo>
                    <a:pt x="5605" y="12058"/>
                  </a:lnTo>
                  <a:cubicBezTo>
                    <a:pt x="5525" y="12138"/>
                    <a:pt x="5444" y="12219"/>
                    <a:pt x="5323" y="12259"/>
                  </a:cubicBezTo>
                  <a:lnTo>
                    <a:pt x="4113" y="12501"/>
                  </a:lnTo>
                  <a:cubicBezTo>
                    <a:pt x="4099" y="12508"/>
                    <a:pt x="4082" y="12512"/>
                    <a:pt x="4064" y="12512"/>
                  </a:cubicBezTo>
                  <a:cubicBezTo>
                    <a:pt x="3981" y="12512"/>
                    <a:pt x="3871" y="12439"/>
                    <a:pt x="3871" y="12340"/>
                  </a:cubicBezTo>
                  <a:lnTo>
                    <a:pt x="3710" y="11896"/>
                  </a:lnTo>
                  <a:lnTo>
                    <a:pt x="3387" y="11211"/>
                  </a:lnTo>
                  <a:cubicBezTo>
                    <a:pt x="3307" y="11090"/>
                    <a:pt x="3307" y="10929"/>
                    <a:pt x="3387" y="10848"/>
                  </a:cubicBezTo>
                  <a:lnTo>
                    <a:pt x="3992" y="9920"/>
                  </a:lnTo>
                  <a:lnTo>
                    <a:pt x="4234" y="9315"/>
                  </a:lnTo>
                  <a:cubicBezTo>
                    <a:pt x="4275" y="9235"/>
                    <a:pt x="4315" y="9195"/>
                    <a:pt x="4396" y="9114"/>
                  </a:cubicBezTo>
                  <a:lnTo>
                    <a:pt x="5202" y="8630"/>
                  </a:lnTo>
                  <a:cubicBezTo>
                    <a:pt x="5283" y="8590"/>
                    <a:pt x="5404" y="8590"/>
                    <a:pt x="5444" y="8590"/>
                  </a:cubicBezTo>
                  <a:lnTo>
                    <a:pt x="6210" y="8670"/>
                  </a:lnTo>
                  <a:cubicBezTo>
                    <a:pt x="6291" y="8670"/>
                    <a:pt x="6412" y="8670"/>
                    <a:pt x="6452" y="8630"/>
                  </a:cubicBezTo>
                  <a:lnTo>
                    <a:pt x="6734" y="8388"/>
                  </a:lnTo>
                  <a:cubicBezTo>
                    <a:pt x="6815" y="8307"/>
                    <a:pt x="6855" y="8307"/>
                    <a:pt x="6936" y="8307"/>
                  </a:cubicBezTo>
                  <a:lnTo>
                    <a:pt x="7823" y="8267"/>
                  </a:lnTo>
                  <a:cubicBezTo>
                    <a:pt x="7864" y="8267"/>
                    <a:pt x="7944" y="8267"/>
                    <a:pt x="8025" y="8307"/>
                  </a:cubicBezTo>
                  <a:lnTo>
                    <a:pt x="8468" y="8549"/>
                  </a:lnTo>
                  <a:cubicBezTo>
                    <a:pt x="8549" y="8590"/>
                    <a:pt x="8630" y="8670"/>
                    <a:pt x="8630" y="8791"/>
                  </a:cubicBezTo>
                  <a:lnTo>
                    <a:pt x="8630" y="9195"/>
                  </a:lnTo>
                  <a:cubicBezTo>
                    <a:pt x="8630" y="9315"/>
                    <a:pt x="8710" y="9436"/>
                    <a:pt x="8872" y="9436"/>
                  </a:cubicBezTo>
                  <a:lnTo>
                    <a:pt x="9033" y="9436"/>
                  </a:lnTo>
                  <a:cubicBezTo>
                    <a:pt x="9154" y="9436"/>
                    <a:pt x="9315" y="9275"/>
                    <a:pt x="9315" y="9154"/>
                  </a:cubicBezTo>
                  <a:lnTo>
                    <a:pt x="9275" y="8791"/>
                  </a:lnTo>
                  <a:lnTo>
                    <a:pt x="9154" y="8065"/>
                  </a:lnTo>
                  <a:cubicBezTo>
                    <a:pt x="9154" y="7944"/>
                    <a:pt x="9235" y="7823"/>
                    <a:pt x="9356" y="7702"/>
                  </a:cubicBezTo>
                  <a:lnTo>
                    <a:pt x="10162" y="7299"/>
                  </a:lnTo>
                  <a:lnTo>
                    <a:pt x="11251" y="6170"/>
                  </a:lnTo>
                  <a:lnTo>
                    <a:pt x="11937" y="5041"/>
                  </a:lnTo>
                  <a:lnTo>
                    <a:pt x="13308" y="4638"/>
                  </a:lnTo>
                  <a:cubicBezTo>
                    <a:pt x="13388" y="4597"/>
                    <a:pt x="13509" y="4517"/>
                    <a:pt x="13509" y="4396"/>
                  </a:cubicBezTo>
                  <a:lnTo>
                    <a:pt x="13509" y="3750"/>
                  </a:lnTo>
                  <a:cubicBezTo>
                    <a:pt x="13509" y="3630"/>
                    <a:pt x="13590" y="3549"/>
                    <a:pt x="13711" y="3509"/>
                  </a:cubicBezTo>
                  <a:lnTo>
                    <a:pt x="14598" y="3267"/>
                  </a:lnTo>
                  <a:cubicBezTo>
                    <a:pt x="14719" y="3267"/>
                    <a:pt x="14759" y="3226"/>
                    <a:pt x="14800" y="3146"/>
                  </a:cubicBezTo>
                  <a:lnTo>
                    <a:pt x="15163" y="2581"/>
                  </a:lnTo>
                  <a:cubicBezTo>
                    <a:pt x="15203" y="2541"/>
                    <a:pt x="15203" y="2420"/>
                    <a:pt x="15122" y="2379"/>
                  </a:cubicBezTo>
                  <a:lnTo>
                    <a:pt x="15082" y="2379"/>
                  </a:lnTo>
                  <a:lnTo>
                    <a:pt x="13469" y="1775"/>
                  </a:lnTo>
                  <a:lnTo>
                    <a:pt x="12259" y="1210"/>
                  </a:lnTo>
                  <a:cubicBezTo>
                    <a:pt x="12209" y="1193"/>
                    <a:pt x="12152" y="1183"/>
                    <a:pt x="12099" y="1183"/>
                  </a:cubicBezTo>
                  <a:cubicBezTo>
                    <a:pt x="12025" y="1183"/>
                    <a:pt x="11960" y="1203"/>
                    <a:pt x="11937" y="1250"/>
                  </a:cubicBezTo>
                  <a:lnTo>
                    <a:pt x="10444" y="2339"/>
                  </a:lnTo>
                  <a:cubicBezTo>
                    <a:pt x="10359" y="2368"/>
                    <a:pt x="10253" y="2396"/>
                    <a:pt x="10170" y="2396"/>
                  </a:cubicBezTo>
                  <a:cubicBezTo>
                    <a:pt x="10136" y="2396"/>
                    <a:pt x="10105" y="2391"/>
                    <a:pt x="10082" y="2379"/>
                  </a:cubicBezTo>
                  <a:lnTo>
                    <a:pt x="8952" y="1855"/>
                  </a:lnTo>
                  <a:lnTo>
                    <a:pt x="8146" y="1452"/>
                  </a:lnTo>
                  <a:cubicBezTo>
                    <a:pt x="8106" y="1452"/>
                    <a:pt x="8106" y="1412"/>
                    <a:pt x="8106" y="1371"/>
                  </a:cubicBezTo>
                  <a:lnTo>
                    <a:pt x="8146" y="1331"/>
                  </a:lnTo>
                  <a:lnTo>
                    <a:pt x="8952" y="1008"/>
                  </a:lnTo>
                  <a:cubicBezTo>
                    <a:pt x="9033" y="1008"/>
                    <a:pt x="9033" y="968"/>
                    <a:pt x="9073" y="968"/>
                  </a:cubicBezTo>
                  <a:lnTo>
                    <a:pt x="10162"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roup 16"/>
          <p:cNvGrpSpPr/>
          <p:nvPr/>
        </p:nvGrpSpPr>
        <p:grpSpPr>
          <a:xfrm>
            <a:off x="6912971" y="-420752"/>
            <a:ext cx="2540715" cy="2058934"/>
            <a:chOff x="561022" y="1645600"/>
            <a:chExt cx="3496678" cy="3013400"/>
          </a:xfrm>
        </p:grpSpPr>
        <p:sp>
          <p:nvSpPr>
            <p:cNvPr id="18" name="Google Shape;616;p36"/>
            <p:cNvSpPr/>
            <p:nvPr/>
          </p:nvSpPr>
          <p:spPr>
            <a:xfrm flipH="1">
              <a:off x="561022" y="1645600"/>
              <a:ext cx="3496678" cy="3013400"/>
            </a:xfrm>
            <a:custGeom>
              <a:avLst/>
              <a:gdLst/>
              <a:ahLst/>
              <a:cxnLst/>
              <a:rect l="l" t="t" r="r" b="b"/>
              <a:pathLst>
                <a:path w="189291" h="163129" extrusionOk="0">
                  <a:moveTo>
                    <a:pt x="122445" y="0"/>
                  </a:moveTo>
                  <a:cubicBezTo>
                    <a:pt x="120159" y="0"/>
                    <a:pt x="117888" y="169"/>
                    <a:pt x="115655" y="520"/>
                  </a:cubicBezTo>
                  <a:cubicBezTo>
                    <a:pt x="108114" y="1649"/>
                    <a:pt x="101098" y="5117"/>
                    <a:pt x="95694" y="10480"/>
                  </a:cubicBezTo>
                  <a:cubicBezTo>
                    <a:pt x="89847" y="16207"/>
                    <a:pt x="86258" y="23869"/>
                    <a:pt x="80451" y="29635"/>
                  </a:cubicBezTo>
                  <a:cubicBezTo>
                    <a:pt x="74644" y="35361"/>
                    <a:pt x="67425" y="39394"/>
                    <a:pt x="59522" y="41330"/>
                  </a:cubicBezTo>
                  <a:cubicBezTo>
                    <a:pt x="53029" y="42902"/>
                    <a:pt x="46899" y="41693"/>
                    <a:pt x="40447" y="43588"/>
                  </a:cubicBezTo>
                  <a:cubicBezTo>
                    <a:pt x="19478" y="49838"/>
                    <a:pt x="4114" y="67784"/>
                    <a:pt x="1170" y="89479"/>
                  </a:cubicBezTo>
                  <a:cubicBezTo>
                    <a:pt x="0" y="98310"/>
                    <a:pt x="1008" y="107626"/>
                    <a:pt x="5202" y="115489"/>
                  </a:cubicBezTo>
                  <a:cubicBezTo>
                    <a:pt x="8549" y="121699"/>
                    <a:pt x="13711" y="126740"/>
                    <a:pt x="20002" y="129926"/>
                  </a:cubicBezTo>
                  <a:cubicBezTo>
                    <a:pt x="30406" y="135168"/>
                    <a:pt x="42585" y="134846"/>
                    <a:pt x="54158" y="136217"/>
                  </a:cubicBezTo>
                  <a:cubicBezTo>
                    <a:pt x="64966" y="137507"/>
                    <a:pt x="75531" y="140330"/>
                    <a:pt x="85532" y="144685"/>
                  </a:cubicBezTo>
                  <a:cubicBezTo>
                    <a:pt x="98033" y="150129"/>
                    <a:pt x="109606" y="157912"/>
                    <a:pt x="122793" y="161340"/>
                  </a:cubicBezTo>
                  <a:cubicBezTo>
                    <a:pt x="127403" y="162531"/>
                    <a:pt x="132185" y="163128"/>
                    <a:pt x="136966" y="163128"/>
                  </a:cubicBezTo>
                  <a:cubicBezTo>
                    <a:pt x="148539" y="163128"/>
                    <a:pt x="160105" y="159626"/>
                    <a:pt x="169208" y="152549"/>
                  </a:cubicBezTo>
                  <a:cubicBezTo>
                    <a:pt x="182072" y="142548"/>
                    <a:pt x="189291" y="125248"/>
                    <a:pt x="186024" y="109239"/>
                  </a:cubicBezTo>
                  <a:cubicBezTo>
                    <a:pt x="184008" y="99439"/>
                    <a:pt x="178483" y="90769"/>
                    <a:pt x="175136" y="81333"/>
                  </a:cubicBezTo>
                  <a:cubicBezTo>
                    <a:pt x="172233" y="73268"/>
                    <a:pt x="170983" y="64678"/>
                    <a:pt x="171426" y="56049"/>
                  </a:cubicBezTo>
                  <a:cubicBezTo>
                    <a:pt x="171870" y="47983"/>
                    <a:pt x="173765" y="39717"/>
                    <a:pt x="171668" y="31853"/>
                  </a:cubicBezTo>
                  <a:cubicBezTo>
                    <a:pt x="170055" y="25965"/>
                    <a:pt x="166305" y="20884"/>
                    <a:pt x="161950" y="16610"/>
                  </a:cubicBezTo>
                  <a:cubicBezTo>
                    <a:pt x="152090" y="6785"/>
                    <a:pt x="136963" y="0"/>
                    <a:pt x="122445"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617;p36"/>
            <p:cNvGrpSpPr/>
            <p:nvPr/>
          </p:nvGrpSpPr>
          <p:grpSpPr>
            <a:xfrm rot="-1780387">
              <a:off x="1143661" y="3028561"/>
              <a:ext cx="2335123" cy="877883"/>
              <a:chOff x="5514775" y="3087350"/>
              <a:chExt cx="1660450" cy="624225"/>
            </a:xfrm>
          </p:grpSpPr>
          <p:sp>
            <p:nvSpPr>
              <p:cNvPr id="20" name="Google Shape;618;p36"/>
              <p:cNvSpPr/>
              <p:nvPr/>
            </p:nvSpPr>
            <p:spPr>
              <a:xfrm>
                <a:off x="6633825" y="3218400"/>
                <a:ext cx="183500" cy="149225"/>
              </a:xfrm>
              <a:custGeom>
                <a:avLst/>
                <a:gdLst/>
                <a:ahLst/>
                <a:cxnLst/>
                <a:rect l="l" t="t" r="r" b="b"/>
                <a:pathLst>
                  <a:path w="7340" h="5969" extrusionOk="0">
                    <a:moveTo>
                      <a:pt x="7339" y="1"/>
                    </a:moveTo>
                    <a:lnTo>
                      <a:pt x="403" y="4558"/>
                    </a:lnTo>
                    <a:lnTo>
                      <a:pt x="0" y="5969"/>
                    </a:lnTo>
                    <a:lnTo>
                      <a:pt x="5243" y="5969"/>
                    </a:lnTo>
                    <a:lnTo>
                      <a:pt x="7339" y="1"/>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9;p36"/>
              <p:cNvSpPr/>
              <p:nvPr/>
            </p:nvSpPr>
            <p:spPr>
              <a:xfrm>
                <a:off x="6633825" y="3218400"/>
                <a:ext cx="183500" cy="149225"/>
              </a:xfrm>
              <a:custGeom>
                <a:avLst/>
                <a:gdLst/>
                <a:ahLst/>
                <a:cxnLst/>
                <a:rect l="l" t="t" r="r" b="b"/>
                <a:pathLst>
                  <a:path w="7340" h="5969" extrusionOk="0">
                    <a:moveTo>
                      <a:pt x="7339" y="1"/>
                    </a:moveTo>
                    <a:lnTo>
                      <a:pt x="403" y="4558"/>
                    </a:lnTo>
                    <a:lnTo>
                      <a:pt x="0" y="5969"/>
                    </a:lnTo>
                    <a:lnTo>
                      <a:pt x="5243" y="5969"/>
                    </a:lnTo>
                    <a:lnTo>
                      <a:pt x="73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36"/>
              <p:cNvSpPr/>
              <p:nvPr/>
            </p:nvSpPr>
            <p:spPr>
              <a:xfrm>
                <a:off x="6743700" y="3118600"/>
                <a:ext cx="208725" cy="322625"/>
              </a:xfrm>
              <a:custGeom>
                <a:avLst/>
                <a:gdLst/>
                <a:ahLst/>
                <a:cxnLst/>
                <a:rect l="l" t="t" r="r" b="b"/>
                <a:pathLst>
                  <a:path w="8349" h="12905" extrusionOk="0">
                    <a:moveTo>
                      <a:pt x="8348" y="0"/>
                    </a:moveTo>
                    <a:lnTo>
                      <a:pt x="4920" y="81"/>
                    </a:lnTo>
                    <a:lnTo>
                      <a:pt x="1" y="12905"/>
                    </a:lnTo>
                    <a:lnTo>
                      <a:pt x="3025" y="12663"/>
                    </a:lnTo>
                    <a:lnTo>
                      <a:pt x="8348" y="0"/>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1;p36"/>
              <p:cNvSpPr/>
              <p:nvPr/>
            </p:nvSpPr>
            <p:spPr>
              <a:xfrm>
                <a:off x="6743700" y="3118600"/>
                <a:ext cx="208725" cy="322625"/>
              </a:xfrm>
              <a:custGeom>
                <a:avLst/>
                <a:gdLst/>
                <a:ahLst/>
                <a:cxnLst/>
                <a:rect l="l" t="t" r="r" b="b"/>
                <a:pathLst>
                  <a:path w="8349" h="12905" extrusionOk="0">
                    <a:moveTo>
                      <a:pt x="8348" y="0"/>
                    </a:moveTo>
                    <a:lnTo>
                      <a:pt x="4920" y="81"/>
                    </a:lnTo>
                    <a:lnTo>
                      <a:pt x="1" y="12905"/>
                    </a:lnTo>
                    <a:lnTo>
                      <a:pt x="3025" y="12663"/>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2;p36"/>
              <p:cNvSpPr/>
              <p:nvPr/>
            </p:nvSpPr>
            <p:spPr>
              <a:xfrm>
                <a:off x="6824350" y="3115575"/>
                <a:ext cx="207700" cy="318600"/>
              </a:xfrm>
              <a:custGeom>
                <a:avLst/>
                <a:gdLst/>
                <a:ahLst/>
                <a:cxnLst/>
                <a:rect l="l" t="t" r="r" b="b"/>
                <a:pathLst>
                  <a:path w="8308" h="12744" extrusionOk="0">
                    <a:moveTo>
                      <a:pt x="8308" y="0"/>
                    </a:moveTo>
                    <a:lnTo>
                      <a:pt x="5324" y="81"/>
                    </a:lnTo>
                    <a:lnTo>
                      <a:pt x="1" y="12743"/>
                    </a:lnTo>
                    <a:lnTo>
                      <a:pt x="3146" y="12300"/>
                    </a:lnTo>
                    <a:lnTo>
                      <a:pt x="8308" y="0"/>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3;p36"/>
              <p:cNvSpPr/>
              <p:nvPr/>
            </p:nvSpPr>
            <p:spPr>
              <a:xfrm>
                <a:off x="6824350" y="3115575"/>
                <a:ext cx="207700" cy="318600"/>
              </a:xfrm>
              <a:custGeom>
                <a:avLst/>
                <a:gdLst/>
                <a:ahLst/>
                <a:cxnLst/>
                <a:rect l="l" t="t" r="r" b="b"/>
                <a:pathLst>
                  <a:path w="8308" h="12744" extrusionOk="0">
                    <a:moveTo>
                      <a:pt x="8308" y="0"/>
                    </a:moveTo>
                    <a:lnTo>
                      <a:pt x="5324" y="81"/>
                    </a:lnTo>
                    <a:lnTo>
                      <a:pt x="1" y="12743"/>
                    </a:lnTo>
                    <a:lnTo>
                      <a:pt x="3146" y="12300"/>
                    </a:lnTo>
                    <a:lnTo>
                      <a:pt x="8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24;p36"/>
              <p:cNvSpPr/>
              <p:nvPr/>
            </p:nvSpPr>
            <p:spPr>
              <a:xfrm>
                <a:off x="6908025" y="3111550"/>
                <a:ext cx="199650" cy="308500"/>
              </a:xfrm>
              <a:custGeom>
                <a:avLst/>
                <a:gdLst/>
                <a:ahLst/>
                <a:cxnLst/>
                <a:rect l="l" t="t" r="r" b="b"/>
                <a:pathLst>
                  <a:path w="7986" h="12340" extrusionOk="0">
                    <a:moveTo>
                      <a:pt x="7985" y="0"/>
                    </a:moveTo>
                    <a:lnTo>
                      <a:pt x="5122" y="81"/>
                    </a:lnTo>
                    <a:lnTo>
                      <a:pt x="1" y="12340"/>
                    </a:lnTo>
                    <a:lnTo>
                      <a:pt x="2904" y="11937"/>
                    </a:lnTo>
                    <a:lnTo>
                      <a:pt x="7985" y="0"/>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5;p36"/>
              <p:cNvSpPr/>
              <p:nvPr/>
            </p:nvSpPr>
            <p:spPr>
              <a:xfrm>
                <a:off x="6908025" y="3111550"/>
                <a:ext cx="199650" cy="308500"/>
              </a:xfrm>
              <a:custGeom>
                <a:avLst/>
                <a:gdLst/>
                <a:ahLst/>
                <a:cxnLst/>
                <a:rect l="l" t="t" r="r" b="b"/>
                <a:pathLst>
                  <a:path w="7986" h="12340" extrusionOk="0">
                    <a:moveTo>
                      <a:pt x="7985" y="0"/>
                    </a:moveTo>
                    <a:lnTo>
                      <a:pt x="5122" y="81"/>
                    </a:lnTo>
                    <a:lnTo>
                      <a:pt x="1" y="12340"/>
                    </a:lnTo>
                    <a:lnTo>
                      <a:pt x="2904" y="11937"/>
                    </a:lnTo>
                    <a:lnTo>
                      <a:pt x="79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6;p36"/>
              <p:cNvSpPr/>
              <p:nvPr/>
            </p:nvSpPr>
            <p:spPr>
              <a:xfrm>
                <a:off x="6983650" y="3110525"/>
                <a:ext cx="191575" cy="298450"/>
              </a:xfrm>
              <a:custGeom>
                <a:avLst/>
                <a:gdLst/>
                <a:ahLst/>
                <a:cxnLst/>
                <a:rect l="l" t="t" r="r" b="b"/>
                <a:pathLst>
                  <a:path w="7663" h="11938" extrusionOk="0">
                    <a:moveTo>
                      <a:pt x="7662" y="1"/>
                    </a:moveTo>
                    <a:lnTo>
                      <a:pt x="5162" y="41"/>
                    </a:lnTo>
                    <a:lnTo>
                      <a:pt x="0" y="11937"/>
                    </a:lnTo>
                    <a:lnTo>
                      <a:pt x="0" y="11937"/>
                    </a:lnTo>
                    <a:lnTo>
                      <a:pt x="2742" y="11534"/>
                    </a:lnTo>
                    <a:lnTo>
                      <a:pt x="7662" y="1"/>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27;p36"/>
              <p:cNvSpPr/>
              <p:nvPr/>
            </p:nvSpPr>
            <p:spPr>
              <a:xfrm>
                <a:off x="6983650" y="3110525"/>
                <a:ext cx="191575" cy="298450"/>
              </a:xfrm>
              <a:custGeom>
                <a:avLst/>
                <a:gdLst/>
                <a:ahLst/>
                <a:cxnLst/>
                <a:rect l="l" t="t" r="r" b="b"/>
                <a:pathLst>
                  <a:path w="7663" h="11938" extrusionOk="0">
                    <a:moveTo>
                      <a:pt x="7662" y="1"/>
                    </a:moveTo>
                    <a:lnTo>
                      <a:pt x="5162" y="41"/>
                    </a:lnTo>
                    <a:lnTo>
                      <a:pt x="0" y="11937"/>
                    </a:lnTo>
                    <a:lnTo>
                      <a:pt x="0" y="11937"/>
                    </a:lnTo>
                    <a:lnTo>
                      <a:pt x="2742" y="11534"/>
                    </a:lnTo>
                    <a:lnTo>
                      <a:pt x="76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28;p36"/>
              <p:cNvSpPr/>
              <p:nvPr/>
            </p:nvSpPr>
            <p:spPr>
              <a:xfrm>
                <a:off x="6461425" y="3320225"/>
                <a:ext cx="307500" cy="351875"/>
              </a:xfrm>
              <a:custGeom>
                <a:avLst/>
                <a:gdLst/>
                <a:ahLst/>
                <a:cxnLst/>
                <a:rect l="l" t="t" r="r" b="b"/>
                <a:pathLst>
                  <a:path w="12300" h="14075" extrusionOk="0">
                    <a:moveTo>
                      <a:pt x="12300" y="1"/>
                    </a:moveTo>
                    <a:lnTo>
                      <a:pt x="4356" y="1936"/>
                    </a:lnTo>
                    <a:lnTo>
                      <a:pt x="0" y="14074"/>
                    </a:lnTo>
                    <a:lnTo>
                      <a:pt x="0" y="14074"/>
                    </a:lnTo>
                    <a:lnTo>
                      <a:pt x="8187" y="11776"/>
                    </a:lnTo>
                    <a:lnTo>
                      <a:pt x="12300"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29;p36"/>
              <p:cNvSpPr/>
              <p:nvPr/>
            </p:nvSpPr>
            <p:spPr>
              <a:xfrm>
                <a:off x="6461425" y="3320225"/>
                <a:ext cx="307500" cy="351875"/>
              </a:xfrm>
              <a:custGeom>
                <a:avLst/>
                <a:gdLst/>
                <a:ahLst/>
                <a:cxnLst/>
                <a:rect l="l" t="t" r="r" b="b"/>
                <a:pathLst>
                  <a:path w="12300" h="14075" extrusionOk="0">
                    <a:moveTo>
                      <a:pt x="12300" y="1"/>
                    </a:moveTo>
                    <a:lnTo>
                      <a:pt x="4356" y="1936"/>
                    </a:lnTo>
                    <a:lnTo>
                      <a:pt x="0" y="14074"/>
                    </a:lnTo>
                    <a:lnTo>
                      <a:pt x="0" y="14074"/>
                    </a:lnTo>
                    <a:lnTo>
                      <a:pt x="8187" y="11776"/>
                    </a:lnTo>
                    <a:lnTo>
                      <a:pt x="12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0;p36"/>
              <p:cNvSpPr/>
              <p:nvPr/>
            </p:nvSpPr>
            <p:spPr>
              <a:xfrm>
                <a:off x="6180150" y="3201275"/>
                <a:ext cx="390175" cy="470825"/>
              </a:xfrm>
              <a:custGeom>
                <a:avLst/>
                <a:gdLst/>
                <a:ahLst/>
                <a:cxnLst/>
                <a:rect l="l" t="t" r="r" b="b"/>
                <a:pathLst>
                  <a:path w="15607" h="18833" extrusionOk="0">
                    <a:moveTo>
                      <a:pt x="4073" y="0"/>
                    </a:moveTo>
                    <a:lnTo>
                      <a:pt x="0" y="11372"/>
                    </a:lnTo>
                    <a:lnTo>
                      <a:pt x="11251" y="18832"/>
                    </a:lnTo>
                    <a:lnTo>
                      <a:pt x="15607" y="6694"/>
                    </a:lnTo>
                    <a:lnTo>
                      <a:pt x="4073"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1;p36"/>
              <p:cNvSpPr/>
              <p:nvPr/>
            </p:nvSpPr>
            <p:spPr>
              <a:xfrm>
                <a:off x="6281975" y="3183125"/>
                <a:ext cx="486950" cy="185525"/>
              </a:xfrm>
              <a:custGeom>
                <a:avLst/>
                <a:gdLst/>
                <a:ahLst/>
                <a:cxnLst/>
                <a:rect l="l" t="t" r="r" b="b"/>
                <a:pathLst>
                  <a:path w="19478" h="7421" extrusionOk="0">
                    <a:moveTo>
                      <a:pt x="8509" y="0"/>
                    </a:moveTo>
                    <a:lnTo>
                      <a:pt x="0" y="726"/>
                    </a:lnTo>
                    <a:lnTo>
                      <a:pt x="11534" y="7420"/>
                    </a:lnTo>
                    <a:lnTo>
                      <a:pt x="19478" y="5485"/>
                    </a:lnTo>
                    <a:lnTo>
                      <a:pt x="8509"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2;p36"/>
              <p:cNvSpPr/>
              <p:nvPr/>
            </p:nvSpPr>
            <p:spPr>
              <a:xfrm>
                <a:off x="6578375" y="3087350"/>
                <a:ext cx="77650" cy="187525"/>
              </a:xfrm>
              <a:custGeom>
                <a:avLst/>
                <a:gdLst/>
                <a:ahLst/>
                <a:cxnLst/>
                <a:rect l="l" t="t" r="r" b="b"/>
                <a:pathLst>
                  <a:path w="3106" h="7501" extrusionOk="0">
                    <a:moveTo>
                      <a:pt x="2823" y="0"/>
                    </a:moveTo>
                    <a:lnTo>
                      <a:pt x="0" y="7420"/>
                    </a:lnTo>
                    <a:lnTo>
                      <a:pt x="403" y="7501"/>
                    </a:lnTo>
                    <a:lnTo>
                      <a:pt x="3105" y="162"/>
                    </a:lnTo>
                    <a:lnTo>
                      <a:pt x="2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3;p36"/>
              <p:cNvSpPr/>
              <p:nvPr/>
            </p:nvSpPr>
            <p:spPr>
              <a:xfrm>
                <a:off x="5514775" y="3162950"/>
                <a:ext cx="307500" cy="467825"/>
              </a:xfrm>
              <a:custGeom>
                <a:avLst/>
                <a:gdLst/>
                <a:ahLst/>
                <a:cxnLst/>
                <a:rect l="l" t="t" r="r" b="b"/>
                <a:pathLst>
                  <a:path w="12300" h="18713" extrusionOk="0">
                    <a:moveTo>
                      <a:pt x="12300" y="1"/>
                    </a:moveTo>
                    <a:lnTo>
                      <a:pt x="5646" y="243"/>
                    </a:lnTo>
                    <a:lnTo>
                      <a:pt x="0" y="18712"/>
                    </a:lnTo>
                    <a:lnTo>
                      <a:pt x="6533" y="17704"/>
                    </a:lnTo>
                    <a:lnTo>
                      <a:pt x="123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4;p36"/>
              <p:cNvSpPr/>
              <p:nvPr/>
            </p:nvSpPr>
            <p:spPr>
              <a:xfrm>
                <a:off x="5514775" y="3162950"/>
                <a:ext cx="307500" cy="467825"/>
              </a:xfrm>
              <a:custGeom>
                <a:avLst/>
                <a:gdLst/>
                <a:ahLst/>
                <a:cxnLst/>
                <a:rect l="l" t="t" r="r" b="b"/>
                <a:pathLst>
                  <a:path w="12300" h="18713" extrusionOk="0">
                    <a:moveTo>
                      <a:pt x="12300" y="1"/>
                    </a:moveTo>
                    <a:lnTo>
                      <a:pt x="5646" y="243"/>
                    </a:lnTo>
                    <a:lnTo>
                      <a:pt x="0" y="18712"/>
                    </a:lnTo>
                    <a:lnTo>
                      <a:pt x="6533" y="17704"/>
                    </a:lnTo>
                    <a:lnTo>
                      <a:pt x="12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5;p36"/>
              <p:cNvSpPr/>
              <p:nvPr/>
            </p:nvSpPr>
            <p:spPr>
              <a:xfrm>
                <a:off x="5687175" y="3155900"/>
                <a:ext cx="295400" cy="449650"/>
              </a:xfrm>
              <a:custGeom>
                <a:avLst/>
                <a:gdLst/>
                <a:ahLst/>
                <a:cxnLst/>
                <a:rect l="l" t="t" r="r" b="b"/>
                <a:pathLst>
                  <a:path w="11816" h="17986" extrusionOk="0">
                    <a:moveTo>
                      <a:pt x="11816" y="0"/>
                    </a:moveTo>
                    <a:lnTo>
                      <a:pt x="5646" y="283"/>
                    </a:lnTo>
                    <a:lnTo>
                      <a:pt x="0" y="17986"/>
                    </a:lnTo>
                    <a:lnTo>
                      <a:pt x="6210" y="17018"/>
                    </a:lnTo>
                    <a:lnTo>
                      <a:pt x="118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6;p36"/>
              <p:cNvSpPr/>
              <p:nvPr/>
            </p:nvSpPr>
            <p:spPr>
              <a:xfrm>
                <a:off x="5687175" y="3155900"/>
                <a:ext cx="295400" cy="449650"/>
              </a:xfrm>
              <a:custGeom>
                <a:avLst/>
                <a:gdLst/>
                <a:ahLst/>
                <a:cxnLst/>
                <a:rect l="l" t="t" r="r" b="b"/>
                <a:pathLst>
                  <a:path w="11816" h="17986" extrusionOk="0">
                    <a:moveTo>
                      <a:pt x="11816" y="0"/>
                    </a:moveTo>
                    <a:lnTo>
                      <a:pt x="5646" y="283"/>
                    </a:lnTo>
                    <a:lnTo>
                      <a:pt x="0" y="17986"/>
                    </a:lnTo>
                    <a:lnTo>
                      <a:pt x="6210" y="17018"/>
                    </a:lnTo>
                    <a:lnTo>
                      <a:pt x="1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7;p36"/>
              <p:cNvSpPr/>
              <p:nvPr/>
            </p:nvSpPr>
            <p:spPr>
              <a:xfrm>
                <a:off x="5848475" y="3151875"/>
                <a:ext cx="280275" cy="427475"/>
              </a:xfrm>
              <a:custGeom>
                <a:avLst/>
                <a:gdLst/>
                <a:ahLst/>
                <a:cxnLst/>
                <a:rect l="l" t="t" r="r" b="b"/>
                <a:pathLst>
                  <a:path w="11211" h="17099" extrusionOk="0">
                    <a:moveTo>
                      <a:pt x="11211" y="0"/>
                    </a:moveTo>
                    <a:lnTo>
                      <a:pt x="5605" y="202"/>
                    </a:lnTo>
                    <a:lnTo>
                      <a:pt x="0" y="17098"/>
                    </a:lnTo>
                    <a:lnTo>
                      <a:pt x="5605" y="16332"/>
                    </a:lnTo>
                    <a:lnTo>
                      <a:pt x="112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8;p36"/>
              <p:cNvSpPr/>
              <p:nvPr/>
            </p:nvSpPr>
            <p:spPr>
              <a:xfrm>
                <a:off x="5848475" y="3151875"/>
                <a:ext cx="280275" cy="427475"/>
              </a:xfrm>
              <a:custGeom>
                <a:avLst/>
                <a:gdLst/>
                <a:ahLst/>
                <a:cxnLst/>
                <a:rect l="l" t="t" r="r" b="b"/>
                <a:pathLst>
                  <a:path w="11211" h="17099" extrusionOk="0">
                    <a:moveTo>
                      <a:pt x="11211" y="0"/>
                    </a:moveTo>
                    <a:lnTo>
                      <a:pt x="5605" y="202"/>
                    </a:lnTo>
                    <a:lnTo>
                      <a:pt x="0" y="17098"/>
                    </a:lnTo>
                    <a:lnTo>
                      <a:pt x="5605" y="16332"/>
                    </a:lnTo>
                    <a:lnTo>
                      <a:pt x="11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9;p36"/>
              <p:cNvSpPr/>
              <p:nvPr/>
            </p:nvSpPr>
            <p:spPr>
              <a:xfrm>
                <a:off x="5993650" y="3143800"/>
                <a:ext cx="269200" cy="415375"/>
              </a:xfrm>
              <a:custGeom>
                <a:avLst/>
                <a:gdLst/>
                <a:ahLst/>
                <a:cxnLst/>
                <a:rect l="l" t="t" r="r" b="b"/>
                <a:pathLst>
                  <a:path w="10768" h="16615" extrusionOk="0">
                    <a:moveTo>
                      <a:pt x="10767" y="1"/>
                    </a:moveTo>
                    <a:lnTo>
                      <a:pt x="5605" y="202"/>
                    </a:lnTo>
                    <a:lnTo>
                      <a:pt x="0" y="16615"/>
                    </a:lnTo>
                    <a:lnTo>
                      <a:pt x="0" y="16615"/>
                    </a:lnTo>
                    <a:lnTo>
                      <a:pt x="5283" y="15808"/>
                    </a:lnTo>
                    <a:lnTo>
                      <a:pt x="107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0;p36"/>
              <p:cNvSpPr/>
              <p:nvPr/>
            </p:nvSpPr>
            <p:spPr>
              <a:xfrm>
                <a:off x="5993650" y="3143800"/>
                <a:ext cx="269200" cy="415375"/>
              </a:xfrm>
              <a:custGeom>
                <a:avLst/>
                <a:gdLst/>
                <a:ahLst/>
                <a:cxnLst/>
                <a:rect l="l" t="t" r="r" b="b"/>
                <a:pathLst>
                  <a:path w="10768" h="16615" extrusionOk="0">
                    <a:moveTo>
                      <a:pt x="10767" y="1"/>
                    </a:moveTo>
                    <a:lnTo>
                      <a:pt x="5605" y="202"/>
                    </a:lnTo>
                    <a:lnTo>
                      <a:pt x="0" y="16615"/>
                    </a:lnTo>
                    <a:lnTo>
                      <a:pt x="0" y="16615"/>
                    </a:lnTo>
                    <a:lnTo>
                      <a:pt x="5283" y="15808"/>
                    </a:lnTo>
                    <a:lnTo>
                      <a:pt x="10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1;p36"/>
              <p:cNvSpPr/>
              <p:nvPr/>
            </p:nvSpPr>
            <p:spPr>
              <a:xfrm>
                <a:off x="6161000" y="3252675"/>
                <a:ext cx="224825" cy="202675"/>
              </a:xfrm>
              <a:custGeom>
                <a:avLst/>
                <a:gdLst/>
                <a:ahLst/>
                <a:cxnLst/>
                <a:rect l="l" t="t" r="r" b="b"/>
                <a:pathLst>
                  <a:path w="8993" h="8107" extrusionOk="0">
                    <a:moveTo>
                      <a:pt x="2863" y="1"/>
                    </a:moveTo>
                    <a:lnTo>
                      <a:pt x="0" y="8106"/>
                    </a:lnTo>
                    <a:lnTo>
                      <a:pt x="0" y="8106"/>
                    </a:lnTo>
                    <a:lnTo>
                      <a:pt x="8307" y="6413"/>
                    </a:lnTo>
                    <a:lnTo>
                      <a:pt x="8993" y="4477"/>
                    </a:lnTo>
                    <a:lnTo>
                      <a:pt x="286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2;p36"/>
              <p:cNvSpPr/>
              <p:nvPr/>
            </p:nvSpPr>
            <p:spPr>
              <a:xfrm>
                <a:off x="6161000" y="3252675"/>
                <a:ext cx="224825" cy="202675"/>
              </a:xfrm>
              <a:custGeom>
                <a:avLst/>
                <a:gdLst/>
                <a:ahLst/>
                <a:cxnLst/>
                <a:rect l="l" t="t" r="r" b="b"/>
                <a:pathLst>
                  <a:path w="8993" h="8107" extrusionOk="0">
                    <a:moveTo>
                      <a:pt x="2863" y="1"/>
                    </a:moveTo>
                    <a:lnTo>
                      <a:pt x="0" y="8106"/>
                    </a:lnTo>
                    <a:lnTo>
                      <a:pt x="0" y="8106"/>
                    </a:lnTo>
                    <a:lnTo>
                      <a:pt x="8307" y="6413"/>
                    </a:lnTo>
                    <a:lnTo>
                      <a:pt x="8993" y="4477"/>
                    </a:lnTo>
                    <a:lnTo>
                      <a:pt x="28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3;p36"/>
              <p:cNvSpPr/>
              <p:nvPr/>
            </p:nvSpPr>
            <p:spPr>
              <a:xfrm>
                <a:off x="6521900" y="3336900"/>
                <a:ext cx="250050" cy="373500"/>
              </a:xfrm>
              <a:custGeom>
                <a:avLst/>
                <a:gdLst/>
                <a:ahLst/>
                <a:cxnLst/>
                <a:rect l="l" t="t" r="r" b="b"/>
                <a:pathLst>
                  <a:path w="10002" h="14940" extrusionOk="0">
                    <a:moveTo>
                      <a:pt x="8945" y="0"/>
                    </a:moveTo>
                    <a:cubicBezTo>
                      <a:pt x="6651" y="0"/>
                      <a:pt x="3228" y="1600"/>
                      <a:pt x="1574" y="4495"/>
                    </a:cubicBezTo>
                    <a:cubicBezTo>
                      <a:pt x="1" y="7923"/>
                      <a:pt x="41" y="13932"/>
                      <a:pt x="2138" y="14940"/>
                    </a:cubicBezTo>
                    <a:lnTo>
                      <a:pt x="10002" y="140"/>
                    </a:lnTo>
                    <a:cubicBezTo>
                      <a:pt x="9692" y="47"/>
                      <a:pt x="9335" y="0"/>
                      <a:pt x="89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4;p36"/>
              <p:cNvSpPr/>
              <p:nvPr/>
            </p:nvSpPr>
            <p:spPr>
              <a:xfrm>
                <a:off x="6523925" y="3449275"/>
                <a:ext cx="66575" cy="248025"/>
              </a:xfrm>
              <a:custGeom>
                <a:avLst/>
                <a:gdLst/>
                <a:ahLst/>
                <a:cxnLst/>
                <a:rect l="l" t="t" r="r" b="b"/>
                <a:pathLst>
                  <a:path w="2663" h="9921" extrusionOk="0">
                    <a:moveTo>
                      <a:pt x="1452" y="0"/>
                    </a:moveTo>
                    <a:lnTo>
                      <a:pt x="1452" y="0"/>
                    </a:lnTo>
                    <a:cubicBezTo>
                      <a:pt x="525" y="2783"/>
                      <a:pt x="364" y="8066"/>
                      <a:pt x="2340" y="9921"/>
                    </a:cubicBezTo>
                    <a:lnTo>
                      <a:pt x="2662" y="9275"/>
                    </a:lnTo>
                    <a:cubicBezTo>
                      <a:pt x="2662" y="9275"/>
                      <a:pt x="1" y="5888"/>
                      <a:pt x="14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5;p36"/>
              <p:cNvSpPr/>
              <p:nvPr/>
            </p:nvSpPr>
            <p:spPr>
              <a:xfrm>
                <a:off x="6573325" y="3355575"/>
                <a:ext cx="190575" cy="82625"/>
              </a:xfrm>
              <a:custGeom>
                <a:avLst/>
                <a:gdLst/>
                <a:ahLst/>
                <a:cxnLst/>
                <a:rect l="l" t="t" r="r" b="b"/>
                <a:pathLst>
                  <a:path w="7623" h="3305" extrusionOk="0">
                    <a:moveTo>
                      <a:pt x="6518" y="1"/>
                    </a:moveTo>
                    <a:cubicBezTo>
                      <a:pt x="4523" y="1"/>
                      <a:pt x="2521" y="819"/>
                      <a:pt x="1" y="3305"/>
                    </a:cubicBezTo>
                    <a:cubicBezTo>
                      <a:pt x="2353" y="1227"/>
                      <a:pt x="4196" y="469"/>
                      <a:pt x="5811" y="469"/>
                    </a:cubicBezTo>
                    <a:cubicBezTo>
                      <a:pt x="6327" y="469"/>
                      <a:pt x="6821" y="547"/>
                      <a:pt x="7300" y="684"/>
                    </a:cubicBezTo>
                    <a:lnTo>
                      <a:pt x="7622" y="79"/>
                    </a:lnTo>
                    <a:cubicBezTo>
                      <a:pt x="7252" y="29"/>
                      <a:pt x="6885" y="1"/>
                      <a:pt x="6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6;p36"/>
              <p:cNvSpPr/>
              <p:nvPr/>
            </p:nvSpPr>
            <p:spPr>
              <a:xfrm>
                <a:off x="6526950" y="3337525"/>
                <a:ext cx="293400" cy="374050"/>
              </a:xfrm>
              <a:custGeom>
                <a:avLst/>
                <a:gdLst/>
                <a:ahLst/>
                <a:cxnLst/>
                <a:rect l="l" t="t" r="r" b="b"/>
                <a:pathLst>
                  <a:path w="11736" h="14962" extrusionOk="0">
                    <a:moveTo>
                      <a:pt x="9219" y="0"/>
                    </a:moveTo>
                    <a:cubicBezTo>
                      <a:pt x="7477" y="0"/>
                      <a:pt x="4795" y="2297"/>
                      <a:pt x="2823" y="5720"/>
                    </a:cubicBezTo>
                    <a:cubicBezTo>
                      <a:pt x="484" y="9753"/>
                      <a:pt x="1" y="13786"/>
                      <a:pt x="1694" y="14753"/>
                    </a:cubicBezTo>
                    <a:cubicBezTo>
                      <a:pt x="1935" y="14894"/>
                      <a:pt x="2210" y="14962"/>
                      <a:pt x="2512" y="14962"/>
                    </a:cubicBezTo>
                    <a:cubicBezTo>
                      <a:pt x="4287" y="14962"/>
                      <a:pt x="6983" y="12635"/>
                      <a:pt x="8913" y="9188"/>
                    </a:cubicBezTo>
                    <a:cubicBezTo>
                      <a:pt x="11211" y="5237"/>
                      <a:pt x="11735" y="1123"/>
                      <a:pt x="10001" y="196"/>
                    </a:cubicBezTo>
                    <a:cubicBezTo>
                      <a:pt x="9772" y="64"/>
                      <a:pt x="9508" y="0"/>
                      <a:pt x="921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7;p36"/>
              <p:cNvSpPr/>
              <p:nvPr/>
            </p:nvSpPr>
            <p:spPr>
              <a:xfrm>
                <a:off x="6564250" y="3407325"/>
                <a:ext cx="141175" cy="180425"/>
              </a:xfrm>
              <a:custGeom>
                <a:avLst/>
                <a:gdLst/>
                <a:ahLst/>
                <a:cxnLst/>
                <a:rect l="l" t="t" r="r" b="b"/>
                <a:pathLst>
                  <a:path w="5647" h="7217" extrusionOk="0">
                    <a:moveTo>
                      <a:pt x="4355" y="1"/>
                    </a:moveTo>
                    <a:cubicBezTo>
                      <a:pt x="3873" y="1"/>
                      <a:pt x="3245" y="231"/>
                      <a:pt x="2783" y="751"/>
                    </a:cubicBezTo>
                    <a:cubicBezTo>
                      <a:pt x="2219" y="1436"/>
                      <a:pt x="1775" y="2082"/>
                      <a:pt x="1372" y="2767"/>
                    </a:cubicBezTo>
                    <a:cubicBezTo>
                      <a:pt x="928" y="3574"/>
                      <a:pt x="565" y="4380"/>
                      <a:pt x="243" y="5267"/>
                    </a:cubicBezTo>
                    <a:cubicBezTo>
                      <a:pt x="1" y="5913"/>
                      <a:pt x="243" y="6679"/>
                      <a:pt x="807" y="7122"/>
                    </a:cubicBezTo>
                    <a:cubicBezTo>
                      <a:pt x="922" y="7186"/>
                      <a:pt x="1053" y="7216"/>
                      <a:pt x="1196" y="7216"/>
                    </a:cubicBezTo>
                    <a:cubicBezTo>
                      <a:pt x="2053" y="7216"/>
                      <a:pt x="3342" y="6120"/>
                      <a:pt x="4275" y="4461"/>
                    </a:cubicBezTo>
                    <a:cubicBezTo>
                      <a:pt x="5404" y="2525"/>
                      <a:pt x="5646" y="549"/>
                      <a:pt x="4840" y="106"/>
                    </a:cubicBezTo>
                    <a:cubicBezTo>
                      <a:pt x="4714" y="37"/>
                      <a:pt x="4546" y="1"/>
                      <a:pt x="43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8;p36"/>
              <p:cNvSpPr/>
              <p:nvPr/>
            </p:nvSpPr>
            <p:spPr>
              <a:xfrm>
                <a:off x="6597525" y="3456325"/>
                <a:ext cx="106875" cy="94800"/>
              </a:xfrm>
              <a:custGeom>
                <a:avLst/>
                <a:gdLst/>
                <a:ahLst/>
                <a:cxnLst/>
                <a:rect l="l" t="t" r="r" b="b"/>
                <a:pathLst>
                  <a:path w="4275" h="3792" extrusionOk="0">
                    <a:moveTo>
                      <a:pt x="928" y="1"/>
                    </a:moveTo>
                    <a:cubicBezTo>
                      <a:pt x="323" y="202"/>
                      <a:pt x="0" y="807"/>
                      <a:pt x="81" y="1412"/>
                    </a:cubicBezTo>
                    <a:lnTo>
                      <a:pt x="1694" y="1977"/>
                    </a:lnTo>
                    <a:lnTo>
                      <a:pt x="3307" y="3791"/>
                    </a:lnTo>
                    <a:lnTo>
                      <a:pt x="4275" y="2178"/>
                    </a:lnTo>
                    <a:lnTo>
                      <a:pt x="2138" y="1331"/>
                    </a:lnTo>
                    <a:lnTo>
                      <a:pt x="9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49;p36"/>
              <p:cNvSpPr/>
              <p:nvPr/>
            </p:nvSpPr>
            <p:spPr>
              <a:xfrm>
                <a:off x="6676150" y="3510425"/>
                <a:ext cx="33300" cy="41400"/>
              </a:xfrm>
              <a:custGeom>
                <a:avLst/>
                <a:gdLst/>
                <a:ahLst/>
                <a:cxnLst/>
                <a:rect l="l" t="t" r="r" b="b"/>
                <a:pathLst>
                  <a:path w="1332" h="1656" extrusionOk="0">
                    <a:moveTo>
                      <a:pt x="1054" y="0"/>
                    </a:moveTo>
                    <a:cubicBezTo>
                      <a:pt x="846" y="0"/>
                      <a:pt x="537" y="262"/>
                      <a:pt x="323" y="619"/>
                    </a:cubicBezTo>
                    <a:cubicBezTo>
                      <a:pt x="81" y="1063"/>
                      <a:pt x="1" y="1547"/>
                      <a:pt x="202" y="1627"/>
                    </a:cubicBezTo>
                    <a:cubicBezTo>
                      <a:pt x="234" y="1646"/>
                      <a:pt x="270" y="1655"/>
                      <a:pt x="309" y="1655"/>
                    </a:cubicBezTo>
                    <a:cubicBezTo>
                      <a:pt x="515" y="1655"/>
                      <a:pt x="805" y="1396"/>
                      <a:pt x="1009" y="1022"/>
                    </a:cubicBezTo>
                    <a:cubicBezTo>
                      <a:pt x="1291" y="579"/>
                      <a:pt x="1332" y="135"/>
                      <a:pt x="1130" y="14"/>
                    </a:cubicBezTo>
                    <a:cubicBezTo>
                      <a:pt x="1107" y="5"/>
                      <a:pt x="1081" y="0"/>
                      <a:pt x="10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0;p36"/>
              <p:cNvSpPr/>
              <p:nvPr/>
            </p:nvSpPr>
            <p:spPr>
              <a:xfrm>
                <a:off x="6615675" y="3459350"/>
                <a:ext cx="84700" cy="52450"/>
              </a:xfrm>
              <a:custGeom>
                <a:avLst/>
                <a:gdLst/>
                <a:ahLst/>
                <a:cxnLst/>
                <a:rect l="l" t="t" r="r" b="b"/>
                <a:pathLst>
                  <a:path w="3388" h="2098" extrusionOk="0">
                    <a:moveTo>
                      <a:pt x="0" y="1"/>
                    </a:moveTo>
                    <a:lnTo>
                      <a:pt x="1331" y="1291"/>
                    </a:lnTo>
                    <a:lnTo>
                      <a:pt x="3307" y="2098"/>
                    </a:lnTo>
                    <a:lnTo>
                      <a:pt x="3388" y="2057"/>
                    </a:lnTo>
                    <a:lnTo>
                      <a:pt x="1371" y="1291"/>
                    </a:lnTo>
                    <a:lnTo>
                      <a:pt x="1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51;p36"/>
              <p:cNvSpPr/>
              <p:nvPr/>
            </p:nvSpPr>
            <p:spPr>
              <a:xfrm>
                <a:off x="6603575" y="3612600"/>
                <a:ext cx="147200" cy="74625"/>
              </a:xfrm>
              <a:custGeom>
                <a:avLst/>
                <a:gdLst/>
                <a:ahLst/>
                <a:cxnLst/>
                <a:rect l="l" t="t" r="r" b="b"/>
                <a:pathLst>
                  <a:path w="5888" h="2985" extrusionOk="0">
                    <a:moveTo>
                      <a:pt x="5807" y="0"/>
                    </a:moveTo>
                    <a:lnTo>
                      <a:pt x="0" y="2823"/>
                    </a:lnTo>
                    <a:lnTo>
                      <a:pt x="81" y="2984"/>
                    </a:lnTo>
                    <a:lnTo>
                      <a:pt x="5888" y="161"/>
                    </a:lnTo>
                    <a:lnTo>
                      <a:pt x="5807" y="0"/>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2;p36"/>
              <p:cNvSpPr/>
              <p:nvPr/>
            </p:nvSpPr>
            <p:spPr>
              <a:xfrm>
                <a:off x="6603575" y="3612600"/>
                <a:ext cx="147200" cy="74625"/>
              </a:xfrm>
              <a:custGeom>
                <a:avLst/>
                <a:gdLst/>
                <a:ahLst/>
                <a:cxnLst/>
                <a:rect l="l" t="t" r="r" b="b"/>
                <a:pathLst>
                  <a:path w="5888" h="2985" extrusionOk="0">
                    <a:moveTo>
                      <a:pt x="5807" y="0"/>
                    </a:moveTo>
                    <a:lnTo>
                      <a:pt x="0" y="2823"/>
                    </a:lnTo>
                    <a:lnTo>
                      <a:pt x="81" y="2984"/>
                    </a:lnTo>
                    <a:lnTo>
                      <a:pt x="5888" y="161"/>
                    </a:lnTo>
                    <a:lnTo>
                      <a:pt x="5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3;p36"/>
              <p:cNvSpPr/>
              <p:nvPr/>
            </p:nvSpPr>
            <p:spPr>
              <a:xfrm>
                <a:off x="6791075" y="3415000"/>
                <a:ext cx="9100" cy="127050"/>
              </a:xfrm>
              <a:custGeom>
                <a:avLst/>
                <a:gdLst/>
                <a:ahLst/>
                <a:cxnLst/>
                <a:rect l="l" t="t" r="r" b="b"/>
                <a:pathLst>
                  <a:path w="364" h="5082" extrusionOk="0">
                    <a:moveTo>
                      <a:pt x="1" y="0"/>
                    </a:moveTo>
                    <a:lnTo>
                      <a:pt x="162" y="5081"/>
                    </a:lnTo>
                    <a:lnTo>
                      <a:pt x="364" y="5081"/>
                    </a:lnTo>
                    <a:lnTo>
                      <a:pt x="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4;p36"/>
              <p:cNvSpPr/>
              <p:nvPr/>
            </p:nvSpPr>
            <p:spPr>
              <a:xfrm>
                <a:off x="6791075" y="3415000"/>
                <a:ext cx="9100" cy="127050"/>
              </a:xfrm>
              <a:custGeom>
                <a:avLst/>
                <a:gdLst/>
                <a:ahLst/>
                <a:cxnLst/>
                <a:rect l="l" t="t" r="r" b="b"/>
                <a:pathLst>
                  <a:path w="364" h="5082" extrusionOk="0">
                    <a:moveTo>
                      <a:pt x="1" y="0"/>
                    </a:moveTo>
                    <a:lnTo>
                      <a:pt x="162" y="5081"/>
                    </a:lnTo>
                    <a:lnTo>
                      <a:pt x="364" y="5081"/>
                    </a:lnTo>
                    <a:lnTo>
                      <a:pt x="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5;p36"/>
              <p:cNvSpPr/>
              <p:nvPr/>
            </p:nvSpPr>
            <p:spPr>
              <a:xfrm>
                <a:off x="6618700" y="3446250"/>
                <a:ext cx="181475" cy="98825"/>
              </a:xfrm>
              <a:custGeom>
                <a:avLst/>
                <a:gdLst/>
                <a:ahLst/>
                <a:cxnLst/>
                <a:rect l="l" t="t" r="r" b="b"/>
                <a:pathLst>
                  <a:path w="7259" h="3953" extrusionOk="0">
                    <a:moveTo>
                      <a:pt x="162" y="0"/>
                    </a:moveTo>
                    <a:lnTo>
                      <a:pt x="0" y="162"/>
                    </a:lnTo>
                    <a:lnTo>
                      <a:pt x="7138" y="3952"/>
                    </a:lnTo>
                    <a:lnTo>
                      <a:pt x="7259" y="3831"/>
                    </a:lnTo>
                    <a:lnTo>
                      <a:pt x="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6;p36"/>
              <p:cNvSpPr/>
              <p:nvPr/>
            </p:nvSpPr>
            <p:spPr>
              <a:xfrm>
                <a:off x="6618700" y="3446250"/>
                <a:ext cx="181475" cy="98825"/>
              </a:xfrm>
              <a:custGeom>
                <a:avLst/>
                <a:gdLst/>
                <a:ahLst/>
                <a:cxnLst/>
                <a:rect l="l" t="t" r="r" b="b"/>
                <a:pathLst>
                  <a:path w="7259" h="3953" extrusionOk="0">
                    <a:moveTo>
                      <a:pt x="162" y="0"/>
                    </a:moveTo>
                    <a:lnTo>
                      <a:pt x="0" y="162"/>
                    </a:lnTo>
                    <a:lnTo>
                      <a:pt x="7138" y="3952"/>
                    </a:lnTo>
                    <a:lnTo>
                      <a:pt x="7259" y="3831"/>
                    </a:lnTo>
                    <a:lnTo>
                      <a:pt x="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7;p36"/>
              <p:cNvSpPr/>
              <p:nvPr/>
            </p:nvSpPr>
            <p:spPr>
              <a:xfrm>
                <a:off x="6614650" y="3455325"/>
                <a:ext cx="136125" cy="159300"/>
              </a:xfrm>
              <a:custGeom>
                <a:avLst/>
                <a:gdLst/>
                <a:ahLst/>
                <a:cxnLst/>
                <a:rect l="l" t="t" r="r" b="b"/>
                <a:pathLst>
                  <a:path w="5445" h="6372" extrusionOk="0">
                    <a:moveTo>
                      <a:pt x="122" y="0"/>
                    </a:moveTo>
                    <a:lnTo>
                      <a:pt x="1" y="162"/>
                    </a:lnTo>
                    <a:lnTo>
                      <a:pt x="5405" y="6372"/>
                    </a:lnTo>
                    <a:lnTo>
                      <a:pt x="5445" y="6251"/>
                    </a:lnTo>
                    <a:lnTo>
                      <a:pt x="122" y="0"/>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58;p36"/>
              <p:cNvSpPr/>
              <p:nvPr/>
            </p:nvSpPr>
            <p:spPr>
              <a:xfrm>
                <a:off x="6614650" y="3455325"/>
                <a:ext cx="136125" cy="159300"/>
              </a:xfrm>
              <a:custGeom>
                <a:avLst/>
                <a:gdLst/>
                <a:ahLst/>
                <a:cxnLst/>
                <a:rect l="l" t="t" r="r" b="b"/>
                <a:pathLst>
                  <a:path w="5445" h="6372" extrusionOk="0">
                    <a:moveTo>
                      <a:pt x="122" y="0"/>
                    </a:moveTo>
                    <a:lnTo>
                      <a:pt x="1" y="162"/>
                    </a:lnTo>
                    <a:lnTo>
                      <a:pt x="5405" y="6372"/>
                    </a:lnTo>
                    <a:lnTo>
                      <a:pt x="5445" y="6251"/>
                    </a:lnTo>
                    <a:lnTo>
                      <a:pt x="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59;p36"/>
              <p:cNvSpPr/>
              <p:nvPr/>
            </p:nvSpPr>
            <p:spPr>
              <a:xfrm>
                <a:off x="6741700" y="3540300"/>
                <a:ext cx="67550" cy="83475"/>
              </a:xfrm>
              <a:custGeom>
                <a:avLst/>
                <a:gdLst/>
                <a:ahLst/>
                <a:cxnLst/>
                <a:rect l="l" t="t" r="r" b="b"/>
                <a:pathLst>
                  <a:path w="2702" h="3339" extrusionOk="0">
                    <a:moveTo>
                      <a:pt x="2152" y="0"/>
                    </a:moveTo>
                    <a:cubicBezTo>
                      <a:pt x="1763" y="0"/>
                      <a:pt x="1146" y="499"/>
                      <a:pt x="686" y="1279"/>
                    </a:cubicBezTo>
                    <a:cubicBezTo>
                      <a:pt x="161" y="2207"/>
                      <a:pt x="0" y="3094"/>
                      <a:pt x="403" y="3295"/>
                    </a:cubicBezTo>
                    <a:cubicBezTo>
                      <a:pt x="461" y="3324"/>
                      <a:pt x="526" y="3338"/>
                      <a:pt x="595" y="3338"/>
                    </a:cubicBezTo>
                    <a:cubicBezTo>
                      <a:pt x="1010" y="3338"/>
                      <a:pt x="1602" y="2840"/>
                      <a:pt x="2016" y="2045"/>
                    </a:cubicBezTo>
                    <a:cubicBezTo>
                      <a:pt x="2541" y="1158"/>
                      <a:pt x="2702" y="231"/>
                      <a:pt x="2299" y="29"/>
                    </a:cubicBezTo>
                    <a:cubicBezTo>
                      <a:pt x="2255" y="9"/>
                      <a:pt x="2205" y="0"/>
                      <a:pt x="2152" y="0"/>
                    </a:cubicBez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0;p36"/>
              <p:cNvSpPr/>
              <p:nvPr/>
            </p:nvSpPr>
            <p:spPr>
              <a:xfrm>
                <a:off x="6741700" y="3540300"/>
                <a:ext cx="67550" cy="83475"/>
              </a:xfrm>
              <a:custGeom>
                <a:avLst/>
                <a:gdLst/>
                <a:ahLst/>
                <a:cxnLst/>
                <a:rect l="l" t="t" r="r" b="b"/>
                <a:pathLst>
                  <a:path w="2702" h="3339" extrusionOk="0">
                    <a:moveTo>
                      <a:pt x="2152" y="0"/>
                    </a:moveTo>
                    <a:cubicBezTo>
                      <a:pt x="1763" y="0"/>
                      <a:pt x="1146" y="499"/>
                      <a:pt x="686" y="1279"/>
                    </a:cubicBezTo>
                    <a:cubicBezTo>
                      <a:pt x="161" y="2207"/>
                      <a:pt x="0" y="3094"/>
                      <a:pt x="403" y="3295"/>
                    </a:cubicBezTo>
                    <a:cubicBezTo>
                      <a:pt x="461" y="3324"/>
                      <a:pt x="526" y="3338"/>
                      <a:pt x="595" y="3338"/>
                    </a:cubicBezTo>
                    <a:cubicBezTo>
                      <a:pt x="1010" y="3338"/>
                      <a:pt x="1602" y="2840"/>
                      <a:pt x="2016" y="2045"/>
                    </a:cubicBezTo>
                    <a:cubicBezTo>
                      <a:pt x="2541" y="1158"/>
                      <a:pt x="2702" y="231"/>
                      <a:pt x="2299" y="29"/>
                    </a:cubicBezTo>
                    <a:cubicBezTo>
                      <a:pt x="2255" y="9"/>
                      <a:pt x="2205" y="0"/>
                      <a:pt x="2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61;p36"/>
              <p:cNvSpPr/>
              <p:nvPr/>
            </p:nvSpPr>
            <p:spPr>
              <a:xfrm>
                <a:off x="6180150" y="3412975"/>
                <a:ext cx="188550" cy="72625"/>
              </a:xfrm>
              <a:custGeom>
                <a:avLst/>
                <a:gdLst/>
                <a:ahLst/>
                <a:cxnLst/>
                <a:rect l="l" t="t" r="r" b="b"/>
                <a:pathLst>
                  <a:path w="7542" h="2905" extrusionOk="0">
                    <a:moveTo>
                      <a:pt x="7541" y="1"/>
                    </a:moveTo>
                    <a:lnTo>
                      <a:pt x="565" y="1412"/>
                    </a:lnTo>
                    <a:lnTo>
                      <a:pt x="0" y="2904"/>
                    </a:lnTo>
                    <a:lnTo>
                      <a:pt x="75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65"/>
                                        </p:tgtEl>
                                        <p:attrNameLst>
                                          <p:attrName>style.visibility</p:attrName>
                                        </p:attrNameLst>
                                      </p:cBhvr>
                                      <p:to>
                                        <p:strVal val="visible"/>
                                      </p:to>
                                    </p:set>
                                    <p:anim calcmode="lin" valueType="num">
                                      <p:cBhvr additive="base">
                                        <p:cTn id="7" dur="2600"/>
                                        <p:tgtEl>
                                          <p:spTgt spid="1165"/>
                                        </p:tgtEl>
                                        <p:attrNameLst>
                                          <p:attrName>ppt_w</p:attrName>
                                        </p:attrNameLst>
                                      </p:cBhvr>
                                      <p:tavLst>
                                        <p:tav tm="0">
                                          <p:val>
                                            <p:strVal val="0"/>
                                          </p:val>
                                        </p:tav>
                                        <p:tav tm="100000">
                                          <p:val>
                                            <p:strVal val="#ppt_w"/>
                                          </p:val>
                                        </p:tav>
                                      </p:tavLst>
                                    </p:anim>
                                    <p:anim calcmode="lin" valueType="num">
                                      <p:cBhvr additive="base">
                                        <p:cTn id="8" dur="2600"/>
                                        <p:tgtEl>
                                          <p:spTgt spid="116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67"/>
                                        </p:tgtEl>
                                        <p:attrNameLst>
                                          <p:attrName>style.visibility</p:attrName>
                                        </p:attrNameLst>
                                      </p:cBhvr>
                                      <p:to>
                                        <p:strVal val="visible"/>
                                      </p:to>
                                    </p:set>
                                    <p:anim calcmode="lin" valueType="num">
                                      <p:cBhvr additive="base">
                                        <p:cTn id="11" dur="2700"/>
                                        <p:tgtEl>
                                          <p:spTgt spid="1167"/>
                                        </p:tgtEl>
                                        <p:attrNameLst>
                                          <p:attrName>ppt_w</p:attrName>
                                        </p:attrNameLst>
                                      </p:cBhvr>
                                      <p:tavLst>
                                        <p:tav tm="0">
                                          <p:val>
                                            <p:strVal val="0"/>
                                          </p:val>
                                        </p:tav>
                                        <p:tav tm="100000">
                                          <p:val>
                                            <p:strVal val="#ppt_w"/>
                                          </p:val>
                                        </p:tav>
                                      </p:tavLst>
                                    </p:anim>
                                    <p:anim calcmode="lin" valueType="num">
                                      <p:cBhvr additive="base">
                                        <p:cTn id="12" dur="2700"/>
                                        <p:tgtEl>
                                          <p:spTgt spid="1167"/>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68"/>
                                        </p:tgtEl>
                                        <p:attrNameLst>
                                          <p:attrName>style.visibility</p:attrName>
                                        </p:attrNameLst>
                                      </p:cBhvr>
                                      <p:to>
                                        <p:strVal val="visible"/>
                                      </p:to>
                                    </p:set>
                                    <p:anim calcmode="lin" valueType="num">
                                      <p:cBhvr additive="base">
                                        <p:cTn id="15" dur="2100"/>
                                        <p:tgtEl>
                                          <p:spTgt spid="1168"/>
                                        </p:tgtEl>
                                        <p:attrNameLst>
                                          <p:attrName>ppt_w</p:attrName>
                                        </p:attrNameLst>
                                      </p:cBhvr>
                                      <p:tavLst>
                                        <p:tav tm="0">
                                          <p:val>
                                            <p:strVal val="0"/>
                                          </p:val>
                                        </p:tav>
                                        <p:tav tm="100000">
                                          <p:val>
                                            <p:strVal val="#ppt_w"/>
                                          </p:val>
                                        </p:tav>
                                      </p:tavLst>
                                    </p:anim>
                                    <p:anim calcmode="lin" valueType="num">
                                      <p:cBhvr additive="base">
                                        <p:cTn id="16" dur="2100"/>
                                        <p:tgtEl>
                                          <p:spTgt spid="1168"/>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69"/>
                                        </p:tgtEl>
                                        <p:attrNameLst>
                                          <p:attrName>style.visibility</p:attrName>
                                        </p:attrNameLst>
                                      </p:cBhvr>
                                      <p:to>
                                        <p:strVal val="visible"/>
                                      </p:to>
                                    </p:set>
                                    <p:anim calcmode="lin" valueType="num">
                                      <p:cBhvr additive="base">
                                        <p:cTn id="19" dur="2400"/>
                                        <p:tgtEl>
                                          <p:spTgt spid="1169"/>
                                        </p:tgtEl>
                                        <p:attrNameLst>
                                          <p:attrName>ppt_w</p:attrName>
                                        </p:attrNameLst>
                                      </p:cBhvr>
                                      <p:tavLst>
                                        <p:tav tm="0">
                                          <p:val>
                                            <p:strVal val="0"/>
                                          </p:val>
                                        </p:tav>
                                        <p:tav tm="100000">
                                          <p:val>
                                            <p:strVal val="#ppt_w"/>
                                          </p:val>
                                        </p:tav>
                                      </p:tavLst>
                                    </p:anim>
                                    <p:anim calcmode="lin" valueType="num">
                                      <p:cBhvr additive="base">
                                        <p:cTn id="20" dur="2400"/>
                                        <p:tgtEl>
                                          <p:spTgt spid="116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66"/>
                                        </p:tgtEl>
                                        <p:attrNameLst>
                                          <p:attrName>style.visibility</p:attrName>
                                        </p:attrNameLst>
                                      </p:cBhvr>
                                      <p:to>
                                        <p:strVal val="visible"/>
                                      </p:to>
                                    </p:set>
                                    <p:anim calcmode="lin" valueType="num">
                                      <p:cBhvr additive="base">
                                        <p:cTn id="23" dur="2300"/>
                                        <p:tgtEl>
                                          <p:spTgt spid="1166"/>
                                        </p:tgtEl>
                                        <p:attrNameLst>
                                          <p:attrName>ppt_w</p:attrName>
                                        </p:attrNameLst>
                                      </p:cBhvr>
                                      <p:tavLst>
                                        <p:tav tm="0">
                                          <p:val>
                                            <p:strVal val="0"/>
                                          </p:val>
                                        </p:tav>
                                        <p:tav tm="100000">
                                          <p:val>
                                            <p:strVal val="#ppt_w"/>
                                          </p:val>
                                        </p:tav>
                                      </p:tavLst>
                                    </p:anim>
                                    <p:anim calcmode="lin" valueType="num">
                                      <p:cBhvr additive="base">
                                        <p:cTn id="24" dur="2300"/>
                                        <p:tgtEl>
                                          <p:spTgt spid="1166"/>
                                        </p:tgtEl>
                                        <p:attrNameLst>
                                          <p:attrName>ppt_h</p:attrName>
                                        </p:attrNameLst>
                                      </p:cBhvr>
                                      <p:tavLst>
                                        <p:tav tm="0">
                                          <p:val>
                                            <p:strVal val="0"/>
                                          </p:val>
                                        </p:tav>
                                        <p:tav tm="100000">
                                          <p:val>
                                            <p:strVal val="#ppt_h"/>
                                          </p:val>
                                        </p:tav>
                                      </p:tavLst>
                                    </p:anim>
                                  </p:childTnLst>
                                </p:cTn>
                              </p:par>
                              <p:par>
                                <p:cTn id="25" presetID="8" presetClass="emph" presetSubtype="0" fill="hold" nodeType="withEffect">
                                  <p:stCondLst>
                                    <p:cond delay="0"/>
                                  </p:stCondLst>
                                  <p:childTnLst>
                                    <p:animRot by="-21600000">
                                      <p:cBhvr>
                                        <p:cTn id="26" dur="37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50"/>
          <p:cNvSpPr/>
          <p:nvPr/>
        </p:nvSpPr>
        <p:spPr>
          <a:xfrm flipH="1">
            <a:off x="2996925" y="1725545"/>
            <a:ext cx="2685710" cy="2456018"/>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0" name="Google Shape;1190;p50"/>
          <p:cNvGrpSpPr/>
          <p:nvPr/>
        </p:nvGrpSpPr>
        <p:grpSpPr>
          <a:xfrm rot="10800000" flipH="1">
            <a:off x="3351166" y="1847559"/>
            <a:ext cx="2692393" cy="2211976"/>
            <a:chOff x="862669" y="1239931"/>
            <a:chExt cx="739912" cy="607886"/>
          </a:xfrm>
        </p:grpSpPr>
        <p:sp>
          <p:nvSpPr>
            <p:cNvPr id="1191" name="Google Shape;1191;p50"/>
            <p:cNvSpPr/>
            <p:nvPr/>
          </p:nvSpPr>
          <p:spPr>
            <a:xfrm flipH="1">
              <a:off x="862669" y="1239931"/>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0"/>
            <p:cNvSpPr/>
            <p:nvPr/>
          </p:nvSpPr>
          <p:spPr>
            <a:xfrm>
              <a:off x="1491386" y="1736345"/>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3" name="Google Shape;1193;p50"/>
          <p:cNvSpPr/>
          <p:nvPr/>
        </p:nvSpPr>
        <p:spPr>
          <a:xfrm rot="10800000">
            <a:off x="3483134" y="1981343"/>
            <a:ext cx="2560440" cy="1944414"/>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0"/>
          <p:cNvSpPr/>
          <p:nvPr/>
        </p:nvSpPr>
        <p:spPr>
          <a:xfrm rot="10800000" flipH="1">
            <a:off x="3075895" y="1789126"/>
            <a:ext cx="323239" cy="323285"/>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50"/>
          <p:cNvGrpSpPr/>
          <p:nvPr/>
        </p:nvGrpSpPr>
        <p:grpSpPr>
          <a:xfrm>
            <a:off x="2979393" y="2091677"/>
            <a:ext cx="2316706" cy="1698311"/>
            <a:chOff x="751611" y="1306670"/>
            <a:chExt cx="647179" cy="474455"/>
          </a:xfrm>
        </p:grpSpPr>
        <p:sp>
          <p:nvSpPr>
            <p:cNvPr id="1196" name="Google Shape;1196;p50"/>
            <p:cNvSpPr/>
            <p:nvPr/>
          </p:nvSpPr>
          <p:spPr>
            <a:xfrm flipH="1">
              <a:off x="751611" y="1306670"/>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0"/>
            <p:cNvSpPr/>
            <p:nvPr/>
          </p:nvSpPr>
          <p:spPr>
            <a:xfrm>
              <a:off x="773909" y="1563105"/>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50"/>
          <p:cNvSpPr/>
          <p:nvPr/>
        </p:nvSpPr>
        <p:spPr>
          <a:xfrm>
            <a:off x="3729823" y="2220855"/>
            <a:ext cx="1440026" cy="14398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0"/>
          <p:cNvSpPr/>
          <p:nvPr/>
        </p:nvSpPr>
        <p:spPr>
          <a:xfrm rot="10800000">
            <a:off x="5645984" y="3188596"/>
            <a:ext cx="321351" cy="321279"/>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0"/>
          <p:cNvSpPr/>
          <p:nvPr/>
        </p:nvSpPr>
        <p:spPr>
          <a:xfrm rot="10800000">
            <a:off x="3066810" y="3011372"/>
            <a:ext cx="321351" cy="321279"/>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0"/>
          <p:cNvSpPr/>
          <p:nvPr/>
        </p:nvSpPr>
        <p:spPr>
          <a:xfrm rot="10800000" flipH="1">
            <a:off x="5631763" y="1929084"/>
            <a:ext cx="321351" cy="321279"/>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0"/>
          <p:cNvSpPr txBox="1">
            <a:spLocks noGrp="1"/>
          </p:cNvSpPr>
          <p:nvPr>
            <p:ph type="title"/>
          </p:nvPr>
        </p:nvSpPr>
        <p:spPr>
          <a:xfrm>
            <a:off x="713225" y="377725"/>
            <a:ext cx="7743600" cy="5622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mtClean="0"/>
              <a:t>Gaming As a Life Style</a:t>
            </a:r>
            <a:endParaRPr sz="1800">
              <a:solidFill>
                <a:schemeClr val="dk2"/>
              </a:solidFill>
            </a:endParaRPr>
          </a:p>
        </p:txBody>
      </p:sp>
      <p:sp>
        <p:nvSpPr>
          <p:cNvPr id="1203" name="Google Shape;1203;p50"/>
          <p:cNvSpPr txBox="1">
            <a:spLocks noGrp="1"/>
          </p:cNvSpPr>
          <p:nvPr>
            <p:ph type="subTitle" idx="4294967295"/>
          </p:nvPr>
        </p:nvSpPr>
        <p:spPr>
          <a:xfrm>
            <a:off x="927327" y="2068700"/>
            <a:ext cx="1978148" cy="625200"/>
          </a:xfrm>
          <a:prstGeom prst="rect">
            <a:avLst/>
          </a:prstGeom>
        </p:spPr>
        <p:txBody>
          <a:bodyPr spcFirstLastPara="1" wrap="square" lIns="91425" tIns="0" rIns="91425" bIns="91425" anchor="ctr" anchorCtr="0">
            <a:noAutofit/>
          </a:bodyPr>
          <a:lstStyle/>
          <a:p>
            <a:pPr marL="0" lvl="0" indent="0" algn="r">
              <a:lnSpc>
                <a:spcPct val="100000"/>
              </a:lnSpc>
              <a:buNone/>
            </a:pPr>
            <a:r>
              <a:rPr lang="en-US" sz="1200" smtClean="0"/>
              <a:t>G</a:t>
            </a:r>
            <a:r>
              <a:rPr lang="en" sz="1200" smtClean="0"/>
              <a:t>lobal gaming market reached $162.32 billion</a:t>
            </a:r>
            <a:endParaRPr sz="1200"/>
          </a:p>
        </p:txBody>
      </p:sp>
      <p:sp>
        <p:nvSpPr>
          <p:cNvPr id="1204" name="Google Shape;1204;p50"/>
          <p:cNvSpPr txBox="1">
            <a:spLocks noGrp="1"/>
          </p:cNvSpPr>
          <p:nvPr>
            <p:ph type="title"/>
          </p:nvPr>
        </p:nvSpPr>
        <p:spPr>
          <a:xfrm>
            <a:off x="6127575" y="3216663"/>
            <a:ext cx="783600" cy="2796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sz="1800" smtClean="0"/>
              <a:t>45%</a:t>
            </a:r>
            <a:endParaRPr sz="1800"/>
          </a:p>
        </p:txBody>
      </p:sp>
      <p:sp>
        <p:nvSpPr>
          <p:cNvPr id="1205" name="Google Shape;1205;p50"/>
          <p:cNvSpPr txBox="1">
            <a:spLocks noGrp="1"/>
          </p:cNvSpPr>
          <p:nvPr>
            <p:ph type="subTitle" idx="4294967295"/>
          </p:nvPr>
        </p:nvSpPr>
        <p:spPr>
          <a:xfrm>
            <a:off x="6127574" y="3548228"/>
            <a:ext cx="2060461" cy="625200"/>
          </a:xfrm>
          <a:prstGeom prst="rect">
            <a:avLst/>
          </a:prstGeom>
        </p:spPr>
        <p:txBody>
          <a:bodyPr spcFirstLastPara="1" wrap="square" lIns="91425" tIns="0" rIns="91425" bIns="91425" anchor="ctr" anchorCtr="0">
            <a:noAutofit/>
          </a:bodyPr>
          <a:lstStyle/>
          <a:p>
            <a:pPr marL="0" lvl="0" indent="0" algn="l" rtl="0">
              <a:lnSpc>
                <a:spcPct val="100000"/>
              </a:lnSpc>
              <a:spcBef>
                <a:spcPts val="0"/>
              </a:spcBef>
              <a:spcAft>
                <a:spcPts val="0"/>
              </a:spcAft>
              <a:buNone/>
            </a:pPr>
            <a:r>
              <a:rPr lang="en-US" sz="1200" smtClean="0"/>
              <a:t>L</a:t>
            </a:r>
            <a:r>
              <a:rPr lang="en" sz="1200" smtClean="0"/>
              <a:t>ive Stream Gaming Increased from 2019 to 2020</a:t>
            </a:r>
            <a:endParaRPr sz="1200"/>
          </a:p>
        </p:txBody>
      </p:sp>
      <p:sp>
        <p:nvSpPr>
          <p:cNvPr id="1206" name="Google Shape;1206;p50"/>
          <p:cNvSpPr txBox="1">
            <a:spLocks noGrp="1"/>
          </p:cNvSpPr>
          <p:nvPr>
            <p:ph type="title"/>
          </p:nvPr>
        </p:nvSpPr>
        <p:spPr>
          <a:xfrm>
            <a:off x="6127575" y="1947900"/>
            <a:ext cx="783600" cy="2796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sz="1800" smtClean="0"/>
              <a:t>75% </a:t>
            </a:r>
            <a:endParaRPr sz="1800"/>
          </a:p>
        </p:txBody>
      </p:sp>
      <p:sp>
        <p:nvSpPr>
          <p:cNvPr id="1207" name="Google Shape;1207;p50"/>
          <p:cNvSpPr txBox="1">
            <a:spLocks noGrp="1"/>
          </p:cNvSpPr>
          <p:nvPr>
            <p:ph type="title"/>
          </p:nvPr>
        </p:nvSpPr>
        <p:spPr>
          <a:xfrm>
            <a:off x="2121875" y="3035913"/>
            <a:ext cx="783600" cy="2796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1800" smtClean="0"/>
              <a:t>2026</a:t>
            </a:r>
            <a:endParaRPr sz="1800"/>
          </a:p>
        </p:txBody>
      </p:sp>
      <p:sp>
        <p:nvSpPr>
          <p:cNvPr id="1208" name="Google Shape;1208;p50"/>
          <p:cNvSpPr txBox="1">
            <a:spLocks noGrp="1"/>
          </p:cNvSpPr>
          <p:nvPr>
            <p:ph type="subTitle" idx="4294967295"/>
          </p:nvPr>
        </p:nvSpPr>
        <p:spPr>
          <a:xfrm>
            <a:off x="6127575" y="2227506"/>
            <a:ext cx="2329250" cy="625200"/>
          </a:xfrm>
          <a:prstGeom prst="rect">
            <a:avLst/>
          </a:prstGeom>
        </p:spPr>
        <p:txBody>
          <a:bodyPr spcFirstLastPara="1" wrap="square" lIns="91425" tIns="0" rIns="91425" bIns="91425" anchor="ctr" anchorCtr="0">
            <a:noAutofit/>
          </a:bodyPr>
          <a:lstStyle/>
          <a:p>
            <a:pPr marL="0" lvl="0" indent="0" algn="l" rtl="0">
              <a:lnSpc>
                <a:spcPct val="100000"/>
              </a:lnSpc>
              <a:spcBef>
                <a:spcPts val="0"/>
              </a:spcBef>
              <a:spcAft>
                <a:spcPts val="0"/>
              </a:spcAft>
              <a:buNone/>
            </a:pPr>
            <a:r>
              <a:rPr lang="en" sz="1200" smtClean="0"/>
              <a:t>Download I</a:t>
            </a:r>
            <a:r>
              <a:rPr lang="en-US" sz="1200" smtClean="0"/>
              <a:t>n</a:t>
            </a:r>
            <a:r>
              <a:rPr lang="en" sz="1200" smtClean="0"/>
              <a:t>creased from 2019 to 2020</a:t>
            </a:r>
            <a:endParaRPr sz="1200"/>
          </a:p>
        </p:txBody>
      </p:sp>
      <p:sp>
        <p:nvSpPr>
          <p:cNvPr id="1210" name="Google Shape;1210;p50"/>
          <p:cNvSpPr txBox="1">
            <a:spLocks noGrp="1"/>
          </p:cNvSpPr>
          <p:nvPr>
            <p:ph type="title"/>
          </p:nvPr>
        </p:nvSpPr>
        <p:spPr>
          <a:xfrm>
            <a:off x="2121875" y="1789113"/>
            <a:ext cx="783600" cy="2796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1800" smtClean="0"/>
              <a:t>2020</a:t>
            </a:r>
            <a:endParaRPr sz="1800"/>
          </a:p>
        </p:txBody>
      </p:sp>
      <p:grpSp>
        <p:nvGrpSpPr>
          <p:cNvPr id="1211" name="Google Shape;1211;p50"/>
          <p:cNvGrpSpPr/>
          <p:nvPr/>
        </p:nvGrpSpPr>
        <p:grpSpPr>
          <a:xfrm>
            <a:off x="935763" y="627286"/>
            <a:ext cx="714131" cy="714131"/>
            <a:chOff x="579325" y="809172"/>
            <a:chExt cx="714131" cy="714131"/>
          </a:xfrm>
        </p:grpSpPr>
        <p:sp>
          <p:nvSpPr>
            <p:cNvPr id="1212" name="Google Shape;1212;p50"/>
            <p:cNvSpPr/>
            <p:nvPr/>
          </p:nvSpPr>
          <p:spPr>
            <a:xfrm>
              <a:off x="579325" y="809172"/>
              <a:ext cx="714131" cy="714131"/>
            </a:xfrm>
            <a:custGeom>
              <a:avLst/>
              <a:gdLst/>
              <a:ahLst/>
              <a:cxnLst/>
              <a:rect l="l" t="t" r="r" b="b"/>
              <a:pathLst>
                <a:path w="39319" h="39319" extrusionOk="0">
                  <a:moveTo>
                    <a:pt x="19679" y="0"/>
                  </a:moveTo>
                  <a:cubicBezTo>
                    <a:pt x="8791" y="0"/>
                    <a:pt x="0" y="8832"/>
                    <a:pt x="0" y="19679"/>
                  </a:cubicBezTo>
                  <a:cubicBezTo>
                    <a:pt x="0" y="30527"/>
                    <a:pt x="8791" y="39318"/>
                    <a:pt x="19679" y="39318"/>
                  </a:cubicBezTo>
                  <a:cubicBezTo>
                    <a:pt x="30527" y="39318"/>
                    <a:pt x="39318" y="30527"/>
                    <a:pt x="39318" y="19679"/>
                  </a:cubicBezTo>
                  <a:cubicBezTo>
                    <a:pt x="39318" y="8832"/>
                    <a:pt x="30527" y="0"/>
                    <a:pt x="19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0"/>
            <p:cNvSpPr/>
            <p:nvPr/>
          </p:nvSpPr>
          <p:spPr>
            <a:xfrm>
              <a:off x="736077" y="809172"/>
              <a:ext cx="458022" cy="658881"/>
            </a:xfrm>
            <a:custGeom>
              <a:avLst/>
              <a:gdLst/>
              <a:ahLst/>
              <a:cxnLst/>
              <a:rect l="l" t="t" r="r" b="b"/>
              <a:pathLst>
                <a:path w="25218" h="36277" extrusionOk="0">
                  <a:moveTo>
                    <a:pt x="25163" y="21171"/>
                  </a:moveTo>
                  <a:cubicBezTo>
                    <a:pt x="25190" y="21198"/>
                    <a:pt x="25204" y="21207"/>
                    <a:pt x="25208" y="21207"/>
                  </a:cubicBezTo>
                  <a:cubicBezTo>
                    <a:pt x="25217" y="21207"/>
                    <a:pt x="25190" y="21171"/>
                    <a:pt x="25163" y="21171"/>
                  </a:cubicBezTo>
                  <a:close/>
                  <a:moveTo>
                    <a:pt x="10162" y="0"/>
                  </a:moveTo>
                  <a:lnTo>
                    <a:pt x="10162" y="0"/>
                  </a:lnTo>
                  <a:cubicBezTo>
                    <a:pt x="7339" y="161"/>
                    <a:pt x="4638" y="928"/>
                    <a:pt x="2097" y="2218"/>
                  </a:cubicBezTo>
                  <a:cubicBezTo>
                    <a:pt x="1089" y="4799"/>
                    <a:pt x="403" y="7420"/>
                    <a:pt x="0" y="10162"/>
                  </a:cubicBezTo>
                  <a:cubicBezTo>
                    <a:pt x="0" y="10283"/>
                    <a:pt x="40" y="10404"/>
                    <a:pt x="81" y="10485"/>
                  </a:cubicBezTo>
                  <a:lnTo>
                    <a:pt x="3186" y="13469"/>
                  </a:lnTo>
                  <a:cubicBezTo>
                    <a:pt x="3226" y="13509"/>
                    <a:pt x="3307" y="13590"/>
                    <a:pt x="3387" y="13590"/>
                  </a:cubicBezTo>
                  <a:lnTo>
                    <a:pt x="4517" y="13671"/>
                  </a:lnTo>
                  <a:cubicBezTo>
                    <a:pt x="4597" y="13671"/>
                    <a:pt x="4638" y="13671"/>
                    <a:pt x="4678" y="13711"/>
                  </a:cubicBezTo>
                  <a:lnTo>
                    <a:pt x="9114" y="16413"/>
                  </a:lnTo>
                  <a:cubicBezTo>
                    <a:pt x="9235" y="16453"/>
                    <a:pt x="9275" y="16614"/>
                    <a:pt x="9275" y="16695"/>
                  </a:cubicBezTo>
                  <a:lnTo>
                    <a:pt x="8831" y="21171"/>
                  </a:lnTo>
                  <a:cubicBezTo>
                    <a:pt x="8831" y="21333"/>
                    <a:pt x="8831" y="21534"/>
                    <a:pt x="8912" y="21655"/>
                  </a:cubicBezTo>
                  <a:lnTo>
                    <a:pt x="11090" y="25083"/>
                  </a:lnTo>
                  <a:cubicBezTo>
                    <a:pt x="11130" y="25123"/>
                    <a:pt x="11130" y="25164"/>
                    <a:pt x="11170" y="25164"/>
                  </a:cubicBezTo>
                  <a:lnTo>
                    <a:pt x="12864" y="26414"/>
                  </a:lnTo>
                  <a:cubicBezTo>
                    <a:pt x="12945" y="26494"/>
                    <a:pt x="12945" y="26575"/>
                    <a:pt x="12945" y="26696"/>
                  </a:cubicBezTo>
                  <a:lnTo>
                    <a:pt x="12340" y="30325"/>
                  </a:lnTo>
                  <a:lnTo>
                    <a:pt x="11251" y="35890"/>
                  </a:lnTo>
                  <a:cubicBezTo>
                    <a:pt x="11279" y="36156"/>
                    <a:pt x="11418" y="36276"/>
                    <a:pt x="11648" y="36276"/>
                  </a:cubicBezTo>
                  <a:cubicBezTo>
                    <a:pt x="12079" y="36276"/>
                    <a:pt x="12829" y="35849"/>
                    <a:pt x="13751" y="35164"/>
                  </a:cubicBezTo>
                  <a:lnTo>
                    <a:pt x="15163" y="32826"/>
                  </a:lnTo>
                  <a:lnTo>
                    <a:pt x="16413" y="32342"/>
                  </a:lnTo>
                  <a:lnTo>
                    <a:pt x="19598" y="30043"/>
                  </a:lnTo>
                  <a:lnTo>
                    <a:pt x="21816" y="27583"/>
                  </a:lnTo>
                  <a:lnTo>
                    <a:pt x="22986" y="24962"/>
                  </a:lnTo>
                  <a:cubicBezTo>
                    <a:pt x="22986" y="24922"/>
                    <a:pt x="23026" y="24881"/>
                    <a:pt x="23026" y="24881"/>
                  </a:cubicBezTo>
                  <a:lnTo>
                    <a:pt x="24236" y="23510"/>
                  </a:lnTo>
                  <a:lnTo>
                    <a:pt x="25042" y="22704"/>
                  </a:lnTo>
                  <a:cubicBezTo>
                    <a:pt x="25083" y="22583"/>
                    <a:pt x="25163" y="22502"/>
                    <a:pt x="25163" y="22381"/>
                  </a:cubicBezTo>
                  <a:lnTo>
                    <a:pt x="25163" y="21171"/>
                  </a:lnTo>
                  <a:lnTo>
                    <a:pt x="24680" y="21212"/>
                  </a:lnTo>
                  <a:cubicBezTo>
                    <a:pt x="24599" y="21212"/>
                    <a:pt x="24438" y="21212"/>
                    <a:pt x="24397" y="21131"/>
                  </a:cubicBezTo>
                  <a:lnTo>
                    <a:pt x="23671" y="20526"/>
                  </a:lnTo>
                  <a:cubicBezTo>
                    <a:pt x="23631" y="20526"/>
                    <a:pt x="23631" y="20486"/>
                    <a:pt x="23591" y="20486"/>
                  </a:cubicBezTo>
                  <a:lnTo>
                    <a:pt x="21453" y="19558"/>
                  </a:lnTo>
                  <a:cubicBezTo>
                    <a:pt x="21413" y="19518"/>
                    <a:pt x="21332" y="19478"/>
                    <a:pt x="21252" y="19397"/>
                  </a:cubicBezTo>
                  <a:lnTo>
                    <a:pt x="20042" y="17703"/>
                  </a:lnTo>
                  <a:cubicBezTo>
                    <a:pt x="20002" y="17623"/>
                    <a:pt x="19921" y="17542"/>
                    <a:pt x="19840" y="17502"/>
                  </a:cubicBezTo>
                  <a:lnTo>
                    <a:pt x="19155" y="17179"/>
                  </a:lnTo>
                  <a:cubicBezTo>
                    <a:pt x="19115" y="17179"/>
                    <a:pt x="19115" y="17139"/>
                    <a:pt x="19034" y="17139"/>
                  </a:cubicBezTo>
                  <a:lnTo>
                    <a:pt x="18308" y="17058"/>
                  </a:lnTo>
                  <a:cubicBezTo>
                    <a:pt x="18187" y="17058"/>
                    <a:pt x="18106" y="17018"/>
                    <a:pt x="17985" y="16937"/>
                  </a:cubicBezTo>
                  <a:lnTo>
                    <a:pt x="16413" y="15727"/>
                  </a:lnTo>
                  <a:cubicBezTo>
                    <a:pt x="16372" y="15687"/>
                    <a:pt x="16292" y="15647"/>
                    <a:pt x="16211" y="15647"/>
                  </a:cubicBezTo>
                  <a:lnTo>
                    <a:pt x="15082" y="15485"/>
                  </a:lnTo>
                  <a:cubicBezTo>
                    <a:pt x="15001" y="15485"/>
                    <a:pt x="14921" y="15485"/>
                    <a:pt x="14880" y="15526"/>
                  </a:cubicBezTo>
                  <a:lnTo>
                    <a:pt x="14558" y="15687"/>
                  </a:lnTo>
                  <a:cubicBezTo>
                    <a:pt x="14517" y="15707"/>
                    <a:pt x="14467" y="15717"/>
                    <a:pt x="14406" y="15717"/>
                  </a:cubicBezTo>
                  <a:cubicBezTo>
                    <a:pt x="14346" y="15717"/>
                    <a:pt x="14275" y="15707"/>
                    <a:pt x="14195" y="15687"/>
                  </a:cubicBezTo>
                  <a:lnTo>
                    <a:pt x="12864" y="15042"/>
                  </a:lnTo>
                  <a:cubicBezTo>
                    <a:pt x="12743" y="15001"/>
                    <a:pt x="12703" y="15001"/>
                    <a:pt x="12582" y="15001"/>
                  </a:cubicBezTo>
                  <a:lnTo>
                    <a:pt x="11372" y="15243"/>
                  </a:lnTo>
                  <a:cubicBezTo>
                    <a:pt x="11291" y="15243"/>
                    <a:pt x="11251" y="15284"/>
                    <a:pt x="11170" y="15324"/>
                  </a:cubicBezTo>
                  <a:lnTo>
                    <a:pt x="10686" y="15889"/>
                  </a:lnTo>
                  <a:cubicBezTo>
                    <a:pt x="10601" y="15946"/>
                    <a:pt x="10535" y="16003"/>
                    <a:pt x="10447" y="16003"/>
                  </a:cubicBezTo>
                  <a:cubicBezTo>
                    <a:pt x="10411" y="16003"/>
                    <a:pt x="10371" y="15993"/>
                    <a:pt x="10323" y="15969"/>
                  </a:cubicBezTo>
                  <a:lnTo>
                    <a:pt x="9315" y="15768"/>
                  </a:lnTo>
                  <a:lnTo>
                    <a:pt x="7218" y="14840"/>
                  </a:lnTo>
                  <a:lnTo>
                    <a:pt x="6492" y="13751"/>
                  </a:lnTo>
                  <a:cubicBezTo>
                    <a:pt x="6452" y="13671"/>
                    <a:pt x="6452" y="13550"/>
                    <a:pt x="6452" y="13469"/>
                  </a:cubicBezTo>
                  <a:lnTo>
                    <a:pt x="6613" y="12622"/>
                  </a:lnTo>
                  <a:lnTo>
                    <a:pt x="7097" y="11412"/>
                  </a:lnTo>
                  <a:cubicBezTo>
                    <a:pt x="7097" y="11332"/>
                    <a:pt x="7097" y="11291"/>
                    <a:pt x="7057" y="11291"/>
                  </a:cubicBezTo>
                  <a:lnTo>
                    <a:pt x="7017" y="11291"/>
                  </a:lnTo>
                  <a:lnTo>
                    <a:pt x="6089" y="11412"/>
                  </a:lnTo>
                  <a:cubicBezTo>
                    <a:pt x="6009" y="11412"/>
                    <a:pt x="5888" y="11493"/>
                    <a:pt x="5847" y="11614"/>
                  </a:cubicBezTo>
                  <a:lnTo>
                    <a:pt x="5605" y="12058"/>
                  </a:lnTo>
                  <a:cubicBezTo>
                    <a:pt x="5525" y="12138"/>
                    <a:pt x="5444" y="12219"/>
                    <a:pt x="5323" y="12259"/>
                  </a:cubicBezTo>
                  <a:lnTo>
                    <a:pt x="4113" y="12501"/>
                  </a:lnTo>
                  <a:cubicBezTo>
                    <a:pt x="4099" y="12508"/>
                    <a:pt x="4082" y="12512"/>
                    <a:pt x="4064" y="12512"/>
                  </a:cubicBezTo>
                  <a:cubicBezTo>
                    <a:pt x="3981" y="12512"/>
                    <a:pt x="3871" y="12439"/>
                    <a:pt x="3871" y="12340"/>
                  </a:cubicBezTo>
                  <a:lnTo>
                    <a:pt x="3710" y="11896"/>
                  </a:lnTo>
                  <a:lnTo>
                    <a:pt x="3387" y="11211"/>
                  </a:lnTo>
                  <a:cubicBezTo>
                    <a:pt x="3307" y="11090"/>
                    <a:pt x="3307" y="10929"/>
                    <a:pt x="3387" y="10848"/>
                  </a:cubicBezTo>
                  <a:lnTo>
                    <a:pt x="3992" y="9920"/>
                  </a:lnTo>
                  <a:lnTo>
                    <a:pt x="4234" y="9315"/>
                  </a:lnTo>
                  <a:cubicBezTo>
                    <a:pt x="4275" y="9235"/>
                    <a:pt x="4315" y="9195"/>
                    <a:pt x="4396" y="9114"/>
                  </a:cubicBezTo>
                  <a:lnTo>
                    <a:pt x="5202" y="8630"/>
                  </a:lnTo>
                  <a:cubicBezTo>
                    <a:pt x="5283" y="8590"/>
                    <a:pt x="5404" y="8590"/>
                    <a:pt x="5444" y="8590"/>
                  </a:cubicBezTo>
                  <a:lnTo>
                    <a:pt x="6210" y="8670"/>
                  </a:lnTo>
                  <a:cubicBezTo>
                    <a:pt x="6291" y="8670"/>
                    <a:pt x="6412" y="8670"/>
                    <a:pt x="6452" y="8630"/>
                  </a:cubicBezTo>
                  <a:lnTo>
                    <a:pt x="6734" y="8388"/>
                  </a:lnTo>
                  <a:cubicBezTo>
                    <a:pt x="6815" y="8307"/>
                    <a:pt x="6855" y="8307"/>
                    <a:pt x="6936" y="8307"/>
                  </a:cubicBezTo>
                  <a:lnTo>
                    <a:pt x="7823" y="8267"/>
                  </a:lnTo>
                  <a:cubicBezTo>
                    <a:pt x="7864" y="8267"/>
                    <a:pt x="7944" y="8267"/>
                    <a:pt x="8025" y="8307"/>
                  </a:cubicBezTo>
                  <a:lnTo>
                    <a:pt x="8468" y="8549"/>
                  </a:lnTo>
                  <a:cubicBezTo>
                    <a:pt x="8549" y="8590"/>
                    <a:pt x="8630" y="8670"/>
                    <a:pt x="8630" y="8791"/>
                  </a:cubicBezTo>
                  <a:lnTo>
                    <a:pt x="8630" y="9195"/>
                  </a:lnTo>
                  <a:cubicBezTo>
                    <a:pt x="8630" y="9315"/>
                    <a:pt x="8710" y="9436"/>
                    <a:pt x="8872" y="9436"/>
                  </a:cubicBezTo>
                  <a:lnTo>
                    <a:pt x="9033" y="9436"/>
                  </a:lnTo>
                  <a:cubicBezTo>
                    <a:pt x="9154" y="9436"/>
                    <a:pt x="9315" y="9275"/>
                    <a:pt x="9315" y="9154"/>
                  </a:cubicBezTo>
                  <a:lnTo>
                    <a:pt x="9275" y="8791"/>
                  </a:lnTo>
                  <a:lnTo>
                    <a:pt x="9154" y="8065"/>
                  </a:lnTo>
                  <a:cubicBezTo>
                    <a:pt x="9154" y="7944"/>
                    <a:pt x="9235" y="7823"/>
                    <a:pt x="9356" y="7702"/>
                  </a:cubicBezTo>
                  <a:lnTo>
                    <a:pt x="10162" y="7299"/>
                  </a:lnTo>
                  <a:lnTo>
                    <a:pt x="11251" y="6170"/>
                  </a:lnTo>
                  <a:lnTo>
                    <a:pt x="11937" y="5041"/>
                  </a:lnTo>
                  <a:lnTo>
                    <a:pt x="13308" y="4638"/>
                  </a:lnTo>
                  <a:cubicBezTo>
                    <a:pt x="13388" y="4597"/>
                    <a:pt x="13509" y="4517"/>
                    <a:pt x="13509" y="4396"/>
                  </a:cubicBezTo>
                  <a:lnTo>
                    <a:pt x="13509" y="3750"/>
                  </a:lnTo>
                  <a:cubicBezTo>
                    <a:pt x="13509" y="3630"/>
                    <a:pt x="13590" y="3549"/>
                    <a:pt x="13711" y="3509"/>
                  </a:cubicBezTo>
                  <a:lnTo>
                    <a:pt x="14598" y="3267"/>
                  </a:lnTo>
                  <a:cubicBezTo>
                    <a:pt x="14719" y="3267"/>
                    <a:pt x="14759" y="3226"/>
                    <a:pt x="14800" y="3146"/>
                  </a:cubicBezTo>
                  <a:lnTo>
                    <a:pt x="15163" y="2581"/>
                  </a:lnTo>
                  <a:cubicBezTo>
                    <a:pt x="15203" y="2541"/>
                    <a:pt x="15203" y="2420"/>
                    <a:pt x="15122" y="2379"/>
                  </a:cubicBezTo>
                  <a:lnTo>
                    <a:pt x="15082" y="2379"/>
                  </a:lnTo>
                  <a:lnTo>
                    <a:pt x="13469" y="1775"/>
                  </a:lnTo>
                  <a:lnTo>
                    <a:pt x="12259" y="1210"/>
                  </a:lnTo>
                  <a:cubicBezTo>
                    <a:pt x="12209" y="1193"/>
                    <a:pt x="12152" y="1183"/>
                    <a:pt x="12099" y="1183"/>
                  </a:cubicBezTo>
                  <a:cubicBezTo>
                    <a:pt x="12025" y="1183"/>
                    <a:pt x="11960" y="1203"/>
                    <a:pt x="11937" y="1250"/>
                  </a:cubicBezTo>
                  <a:lnTo>
                    <a:pt x="10444" y="2339"/>
                  </a:lnTo>
                  <a:cubicBezTo>
                    <a:pt x="10359" y="2368"/>
                    <a:pt x="10253" y="2396"/>
                    <a:pt x="10170" y="2396"/>
                  </a:cubicBezTo>
                  <a:cubicBezTo>
                    <a:pt x="10136" y="2396"/>
                    <a:pt x="10105" y="2391"/>
                    <a:pt x="10082" y="2379"/>
                  </a:cubicBezTo>
                  <a:lnTo>
                    <a:pt x="8952" y="1855"/>
                  </a:lnTo>
                  <a:lnTo>
                    <a:pt x="8146" y="1452"/>
                  </a:lnTo>
                  <a:cubicBezTo>
                    <a:pt x="8106" y="1452"/>
                    <a:pt x="8106" y="1412"/>
                    <a:pt x="8106" y="1371"/>
                  </a:cubicBezTo>
                  <a:lnTo>
                    <a:pt x="8146" y="1331"/>
                  </a:lnTo>
                  <a:lnTo>
                    <a:pt x="8952" y="1008"/>
                  </a:lnTo>
                  <a:cubicBezTo>
                    <a:pt x="9033" y="1008"/>
                    <a:pt x="9033" y="968"/>
                    <a:pt x="9073" y="968"/>
                  </a:cubicBezTo>
                  <a:lnTo>
                    <a:pt x="10162"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4" name="Google Shape;1214;p50"/>
          <p:cNvSpPr/>
          <p:nvPr/>
        </p:nvSpPr>
        <p:spPr>
          <a:xfrm rot="1567037">
            <a:off x="7697697" y="3954142"/>
            <a:ext cx="498128" cy="643460"/>
          </a:xfrm>
          <a:custGeom>
            <a:avLst/>
            <a:gdLst/>
            <a:ahLst/>
            <a:cxnLst/>
            <a:rect l="l" t="t" r="r" b="b"/>
            <a:pathLst>
              <a:path w="51204" h="66143" extrusionOk="0">
                <a:moveTo>
                  <a:pt x="19448" y="0"/>
                </a:moveTo>
                <a:lnTo>
                  <a:pt x="19448" y="0"/>
                </a:lnTo>
                <a:cubicBezTo>
                  <a:pt x="21349" y="2802"/>
                  <a:pt x="22950" y="5838"/>
                  <a:pt x="24118" y="9007"/>
                </a:cubicBezTo>
                <a:cubicBezTo>
                  <a:pt x="31957" y="30189"/>
                  <a:pt x="21149" y="53705"/>
                  <a:pt x="1" y="61544"/>
                </a:cubicBezTo>
                <a:cubicBezTo>
                  <a:pt x="634" y="61978"/>
                  <a:pt x="1302" y="62312"/>
                  <a:pt x="1969" y="62645"/>
                </a:cubicBezTo>
                <a:cubicBezTo>
                  <a:pt x="6716" y="65019"/>
                  <a:pt x="11759" y="66143"/>
                  <a:pt x="16725" y="66143"/>
                </a:cubicBezTo>
                <a:cubicBezTo>
                  <a:pt x="28858" y="66143"/>
                  <a:pt x="40535" y="59432"/>
                  <a:pt x="46334" y="47835"/>
                </a:cubicBezTo>
                <a:cubicBezTo>
                  <a:pt x="48268" y="44032"/>
                  <a:pt x="49369" y="39962"/>
                  <a:pt x="49703" y="35693"/>
                </a:cubicBezTo>
                <a:cubicBezTo>
                  <a:pt x="51204" y="17479"/>
                  <a:pt x="37661" y="1501"/>
                  <a:pt x="19448"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50"/>
          <p:cNvGrpSpPr/>
          <p:nvPr/>
        </p:nvGrpSpPr>
        <p:grpSpPr>
          <a:xfrm flipH="1">
            <a:off x="3644677" y="2209891"/>
            <a:ext cx="1610316" cy="1461891"/>
            <a:chOff x="4699175" y="1877800"/>
            <a:chExt cx="646350" cy="586775"/>
          </a:xfrm>
        </p:grpSpPr>
        <p:sp>
          <p:nvSpPr>
            <p:cNvPr id="1216" name="Google Shape;1216;p50"/>
            <p:cNvSpPr/>
            <p:nvPr/>
          </p:nvSpPr>
          <p:spPr>
            <a:xfrm>
              <a:off x="4699175" y="1877800"/>
              <a:ext cx="646350" cy="586775"/>
            </a:xfrm>
            <a:custGeom>
              <a:avLst/>
              <a:gdLst/>
              <a:ahLst/>
              <a:cxnLst/>
              <a:rect l="l" t="t" r="r" b="b"/>
              <a:pathLst>
                <a:path w="25854" h="23471" extrusionOk="0">
                  <a:moveTo>
                    <a:pt x="12928" y="0"/>
                  </a:moveTo>
                  <a:cubicBezTo>
                    <a:pt x="9971" y="0"/>
                    <a:pt x="7025" y="1101"/>
                    <a:pt x="4768" y="3313"/>
                  </a:cubicBezTo>
                  <a:cubicBezTo>
                    <a:pt x="93" y="7897"/>
                    <a:pt x="1" y="15322"/>
                    <a:pt x="4585" y="19906"/>
                  </a:cubicBezTo>
                  <a:cubicBezTo>
                    <a:pt x="6864" y="22278"/>
                    <a:pt x="9899" y="23470"/>
                    <a:pt x="12946" y="23470"/>
                  </a:cubicBezTo>
                  <a:cubicBezTo>
                    <a:pt x="15904" y="23470"/>
                    <a:pt x="18875" y="22347"/>
                    <a:pt x="21178" y="20089"/>
                  </a:cubicBezTo>
                  <a:cubicBezTo>
                    <a:pt x="25761" y="15597"/>
                    <a:pt x="25853" y="8172"/>
                    <a:pt x="21361" y="3496"/>
                  </a:cubicBezTo>
                  <a:cubicBezTo>
                    <a:pt x="19035" y="1170"/>
                    <a:pt x="15976" y="0"/>
                    <a:pt x="12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0"/>
            <p:cNvSpPr/>
            <p:nvPr/>
          </p:nvSpPr>
          <p:spPr>
            <a:xfrm>
              <a:off x="4951300" y="1960600"/>
              <a:ext cx="167325" cy="143075"/>
            </a:xfrm>
            <a:custGeom>
              <a:avLst/>
              <a:gdLst/>
              <a:ahLst/>
              <a:cxnLst/>
              <a:rect l="l" t="t" r="r" b="b"/>
              <a:pathLst>
                <a:path w="6693" h="5723" extrusionOk="0">
                  <a:moveTo>
                    <a:pt x="3850" y="1"/>
                  </a:moveTo>
                  <a:cubicBezTo>
                    <a:pt x="1284" y="1"/>
                    <a:pt x="0" y="3026"/>
                    <a:pt x="1834" y="4860"/>
                  </a:cubicBezTo>
                  <a:cubicBezTo>
                    <a:pt x="2430" y="5456"/>
                    <a:pt x="3152" y="5722"/>
                    <a:pt x="3856" y="5722"/>
                  </a:cubicBezTo>
                  <a:cubicBezTo>
                    <a:pt x="5315" y="5722"/>
                    <a:pt x="6692" y="4575"/>
                    <a:pt x="6692" y="2843"/>
                  </a:cubicBezTo>
                  <a:cubicBezTo>
                    <a:pt x="6692" y="1284"/>
                    <a:pt x="5409" y="1"/>
                    <a:pt x="3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0"/>
            <p:cNvSpPr/>
            <p:nvPr/>
          </p:nvSpPr>
          <p:spPr>
            <a:xfrm>
              <a:off x="4970775" y="1952600"/>
              <a:ext cx="152425" cy="88250"/>
            </a:xfrm>
            <a:custGeom>
              <a:avLst/>
              <a:gdLst/>
              <a:ahLst/>
              <a:cxnLst/>
              <a:rect l="l" t="t" r="r" b="b"/>
              <a:pathLst>
                <a:path w="6097" h="3530" extrusionOk="0">
                  <a:moveTo>
                    <a:pt x="3037" y="0"/>
                  </a:moveTo>
                  <a:cubicBezTo>
                    <a:pt x="1513" y="0"/>
                    <a:pt x="0" y="1054"/>
                    <a:pt x="230" y="3163"/>
                  </a:cubicBezTo>
                  <a:cubicBezTo>
                    <a:pt x="138" y="3254"/>
                    <a:pt x="138" y="3346"/>
                    <a:pt x="230" y="3529"/>
                  </a:cubicBezTo>
                  <a:cubicBezTo>
                    <a:pt x="321" y="2063"/>
                    <a:pt x="1605" y="963"/>
                    <a:pt x="3071" y="963"/>
                  </a:cubicBezTo>
                  <a:cubicBezTo>
                    <a:pt x="4538" y="963"/>
                    <a:pt x="5730" y="2063"/>
                    <a:pt x="5913" y="3529"/>
                  </a:cubicBezTo>
                  <a:cubicBezTo>
                    <a:pt x="5913" y="3346"/>
                    <a:pt x="5913" y="3254"/>
                    <a:pt x="5913" y="3163"/>
                  </a:cubicBezTo>
                  <a:cubicBezTo>
                    <a:pt x="6097" y="1054"/>
                    <a:pt x="4561" y="0"/>
                    <a:pt x="3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0"/>
            <p:cNvSpPr/>
            <p:nvPr/>
          </p:nvSpPr>
          <p:spPr>
            <a:xfrm>
              <a:off x="4848150" y="2106725"/>
              <a:ext cx="75675" cy="73925"/>
            </a:xfrm>
            <a:custGeom>
              <a:avLst/>
              <a:gdLst/>
              <a:ahLst/>
              <a:cxnLst/>
              <a:rect l="l" t="t" r="r" b="b"/>
              <a:pathLst>
                <a:path w="3027" h="2957" extrusionOk="0">
                  <a:moveTo>
                    <a:pt x="1513" y="0"/>
                  </a:moveTo>
                  <a:cubicBezTo>
                    <a:pt x="757" y="0"/>
                    <a:pt x="1" y="527"/>
                    <a:pt x="92" y="1581"/>
                  </a:cubicBezTo>
                  <a:cubicBezTo>
                    <a:pt x="138" y="2498"/>
                    <a:pt x="826" y="2957"/>
                    <a:pt x="1513" y="2957"/>
                  </a:cubicBezTo>
                  <a:cubicBezTo>
                    <a:pt x="2201" y="2957"/>
                    <a:pt x="2889" y="2498"/>
                    <a:pt x="2934" y="1581"/>
                  </a:cubicBezTo>
                  <a:cubicBezTo>
                    <a:pt x="3026" y="527"/>
                    <a:pt x="2270" y="0"/>
                    <a:pt x="1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0"/>
            <p:cNvSpPr/>
            <p:nvPr/>
          </p:nvSpPr>
          <p:spPr>
            <a:xfrm>
              <a:off x="4848150" y="2106725"/>
              <a:ext cx="75675" cy="44125"/>
            </a:xfrm>
            <a:custGeom>
              <a:avLst/>
              <a:gdLst/>
              <a:ahLst/>
              <a:cxnLst/>
              <a:rect l="l" t="t" r="r" b="b"/>
              <a:pathLst>
                <a:path w="3027" h="1765" extrusionOk="0">
                  <a:moveTo>
                    <a:pt x="1513" y="0"/>
                  </a:moveTo>
                  <a:cubicBezTo>
                    <a:pt x="757" y="0"/>
                    <a:pt x="1" y="527"/>
                    <a:pt x="92" y="1581"/>
                  </a:cubicBezTo>
                  <a:cubicBezTo>
                    <a:pt x="92" y="1673"/>
                    <a:pt x="92" y="1765"/>
                    <a:pt x="92" y="1765"/>
                  </a:cubicBezTo>
                  <a:cubicBezTo>
                    <a:pt x="184" y="1031"/>
                    <a:pt x="734" y="481"/>
                    <a:pt x="1559" y="481"/>
                  </a:cubicBezTo>
                  <a:cubicBezTo>
                    <a:pt x="2293" y="481"/>
                    <a:pt x="2843" y="1031"/>
                    <a:pt x="2934" y="1765"/>
                  </a:cubicBezTo>
                  <a:lnTo>
                    <a:pt x="2934" y="1581"/>
                  </a:lnTo>
                  <a:cubicBezTo>
                    <a:pt x="3026" y="527"/>
                    <a:pt x="2270"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a:off x="5152975" y="2061450"/>
              <a:ext cx="91700" cy="91700"/>
            </a:xfrm>
            <a:custGeom>
              <a:avLst/>
              <a:gdLst/>
              <a:ahLst/>
              <a:cxnLst/>
              <a:rect l="l" t="t" r="r" b="b"/>
              <a:pathLst>
                <a:path w="3668" h="3668" extrusionOk="0">
                  <a:moveTo>
                    <a:pt x="1834" y="1"/>
                  </a:moveTo>
                  <a:cubicBezTo>
                    <a:pt x="826" y="1"/>
                    <a:pt x="0" y="826"/>
                    <a:pt x="0" y="1834"/>
                  </a:cubicBezTo>
                  <a:cubicBezTo>
                    <a:pt x="0" y="2842"/>
                    <a:pt x="826" y="3667"/>
                    <a:pt x="1834" y="3667"/>
                  </a:cubicBezTo>
                  <a:cubicBezTo>
                    <a:pt x="2842" y="3667"/>
                    <a:pt x="3667" y="2842"/>
                    <a:pt x="3667" y="1834"/>
                  </a:cubicBezTo>
                  <a:cubicBezTo>
                    <a:pt x="3667" y="826"/>
                    <a:pt x="2842"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a:off x="5152975" y="2060875"/>
              <a:ext cx="91700" cy="51025"/>
            </a:xfrm>
            <a:custGeom>
              <a:avLst/>
              <a:gdLst/>
              <a:ahLst/>
              <a:cxnLst/>
              <a:rect l="l" t="t" r="r" b="b"/>
              <a:pathLst>
                <a:path w="3668" h="2041" extrusionOk="0">
                  <a:moveTo>
                    <a:pt x="1834" y="1"/>
                  </a:moveTo>
                  <a:cubicBezTo>
                    <a:pt x="917" y="1"/>
                    <a:pt x="0" y="619"/>
                    <a:pt x="0" y="1857"/>
                  </a:cubicBezTo>
                  <a:cubicBezTo>
                    <a:pt x="0" y="1949"/>
                    <a:pt x="0" y="2040"/>
                    <a:pt x="0" y="2040"/>
                  </a:cubicBezTo>
                  <a:cubicBezTo>
                    <a:pt x="87" y="1176"/>
                    <a:pt x="826" y="474"/>
                    <a:pt x="1679" y="474"/>
                  </a:cubicBezTo>
                  <a:cubicBezTo>
                    <a:pt x="1730" y="474"/>
                    <a:pt x="1782" y="477"/>
                    <a:pt x="1834" y="482"/>
                  </a:cubicBezTo>
                  <a:cubicBezTo>
                    <a:pt x="2751" y="482"/>
                    <a:pt x="3576" y="1124"/>
                    <a:pt x="3667" y="2040"/>
                  </a:cubicBezTo>
                  <a:cubicBezTo>
                    <a:pt x="3667" y="2040"/>
                    <a:pt x="3667" y="1949"/>
                    <a:pt x="3667" y="1857"/>
                  </a:cubicBezTo>
                  <a:cubicBezTo>
                    <a:pt x="3667" y="619"/>
                    <a:pt x="2751" y="1"/>
                    <a:pt x="1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a:off x="4981075" y="2143950"/>
              <a:ext cx="132975" cy="135290"/>
            </a:xfrm>
            <a:custGeom>
              <a:avLst/>
              <a:gdLst/>
              <a:ahLst/>
              <a:cxnLst/>
              <a:rect l="l" t="t" r="r" b="b"/>
              <a:pathLst>
                <a:path w="5227" h="5318" extrusionOk="0">
                  <a:moveTo>
                    <a:pt x="2567" y="1"/>
                  </a:moveTo>
                  <a:cubicBezTo>
                    <a:pt x="1192" y="1"/>
                    <a:pt x="1" y="1193"/>
                    <a:pt x="1" y="2659"/>
                  </a:cubicBezTo>
                  <a:cubicBezTo>
                    <a:pt x="1" y="4126"/>
                    <a:pt x="1192" y="5318"/>
                    <a:pt x="2567" y="5318"/>
                  </a:cubicBezTo>
                  <a:cubicBezTo>
                    <a:pt x="4034" y="5318"/>
                    <a:pt x="5226" y="4126"/>
                    <a:pt x="5226" y="2659"/>
                  </a:cubicBezTo>
                  <a:cubicBezTo>
                    <a:pt x="5226" y="1193"/>
                    <a:pt x="4034" y="1"/>
                    <a:pt x="2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4979925" y="2145963"/>
              <a:ext cx="132975" cy="68775"/>
            </a:xfrm>
            <a:custGeom>
              <a:avLst/>
              <a:gdLst/>
              <a:ahLst/>
              <a:cxnLst/>
              <a:rect l="l" t="t" r="r" b="b"/>
              <a:pathLst>
                <a:path w="5319" h="2751" extrusionOk="0">
                  <a:moveTo>
                    <a:pt x="2694" y="0"/>
                  </a:moveTo>
                  <a:cubicBezTo>
                    <a:pt x="1422" y="0"/>
                    <a:pt x="138" y="825"/>
                    <a:pt x="1" y="2475"/>
                  </a:cubicBezTo>
                  <a:cubicBezTo>
                    <a:pt x="1" y="2567"/>
                    <a:pt x="1" y="2659"/>
                    <a:pt x="1" y="2750"/>
                  </a:cubicBezTo>
                  <a:cubicBezTo>
                    <a:pt x="184" y="1375"/>
                    <a:pt x="1376" y="458"/>
                    <a:pt x="2751" y="458"/>
                  </a:cubicBezTo>
                  <a:cubicBezTo>
                    <a:pt x="4035" y="458"/>
                    <a:pt x="5135" y="1467"/>
                    <a:pt x="5318" y="2750"/>
                  </a:cubicBezTo>
                  <a:cubicBezTo>
                    <a:pt x="5318" y="2659"/>
                    <a:pt x="5318" y="2567"/>
                    <a:pt x="5318" y="2475"/>
                  </a:cubicBezTo>
                  <a:cubicBezTo>
                    <a:pt x="5226" y="825"/>
                    <a:pt x="3966"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1203;p50"/>
          <p:cNvSpPr txBox="1">
            <a:spLocks/>
          </p:cNvSpPr>
          <p:nvPr/>
        </p:nvSpPr>
        <p:spPr>
          <a:xfrm>
            <a:off x="935763" y="3434336"/>
            <a:ext cx="1978148" cy="625200"/>
          </a:xfrm>
          <a:prstGeom prst="rect">
            <a:avLst/>
          </a:prstGeom>
          <a:noFill/>
          <a:ln>
            <a:noFill/>
          </a:ln>
        </p:spPr>
        <p:txBody>
          <a:bodyPr spcFirstLastPara="1" wrap="square" lIns="91425" tIns="0"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1pPr>
            <a:lvl2pPr marL="914400" marR="0" lvl="1"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2pPr>
            <a:lvl3pPr marL="1371600" marR="0" lvl="2"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3pPr>
            <a:lvl4pPr marL="1828800" marR="0" lvl="3"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4pPr>
            <a:lvl5pPr marL="2286000" marR="0" lvl="4"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5pPr>
            <a:lvl6pPr marL="2743200" marR="0" lvl="5"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6pPr>
            <a:lvl7pPr marL="3200400" marR="0" lvl="6"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7pPr>
            <a:lvl8pPr marL="3657600" marR="0" lvl="7"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8pPr>
            <a:lvl9pPr marL="4114800" marR="0" lvl="8" indent="-317500" algn="l" rtl="0">
              <a:lnSpc>
                <a:spcPct val="115000"/>
              </a:lnSpc>
              <a:spcBef>
                <a:spcPts val="1600"/>
              </a:spcBef>
              <a:spcAft>
                <a:spcPts val="160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9pPr>
          </a:lstStyle>
          <a:p>
            <a:pPr marL="0" lvl="0" indent="0" algn="r">
              <a:lnSpc>
                <a:spcPct val="100000"/>
              </a:lnSpc>
              <a:buNone/>
            </a:pPr>
            <a:r>
              <a:rPr lang="en-US" sz="1200" smtClean="0">
                <a:latin typeface="Quicksand Light" panose="020B0604020202020204" charset="0"/>
              </a:rPr>
              <a:t>Global gaming market reached $</a:t>
            </a:r>
            <a:r>
              <a:rPr lang="en-US" sz="1200">
                <a:latin typeface="Quicksand Light" panose="020B0604020202020204" charset="0"/>
              </a:rPr>
              <a:t>295.63 billion</a:t>
            </a:r>
          </a:p>
          <a:p>
            <a:pPr marL="0" indent="0" algn="r">
              <a:lnSpc>
                <a:spcPct val="100000"/>
              </a:lnSpc>
              <a:buFont typeface="Quicksand Light"/>
              <a:buNone/>
            </a:pPr>
            <a:endParaRPr lang="en-US" sz="1200">
              <a:latin typeface="Quicksand Light" panose="020B0604020202020204" charset="0"/>
            </a:endParaRPr>
          </a:p>
        </p:txBody>
      </p:sp>
    </p:spTree>
    <p:extLst>
      <p:ext uri="{BB962C8B-B14F-4D97-AF65-F5344CB8AC3E}">
        <p14:creationId xmlns:p14="http://schemas.microsoft.com/office/powerpoint/2010/main" val="401945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211"/>
                                        </p:tgtEl>
                                        <p:attrNameLst>
                                          <p:attrName>style.visibility</p:attrName>
                                        </p:attrNameLst>
                                      </p:cBhvr>
                                      <p:to>
                                        <p:strVal val="visible"/>
                                      </p:to>
                                    </p:set>
                                    <p:anim calcmode="lin" valueType="num">
                                      <p:cBhvr additive="base">
                                        <p:cTn id="7" dur="4000"/>
                                        <p:tgtEl>
                                          <p:spTgt spid="121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214"/>
                                        </p:tgtEl>
                                        <p:attrNameLst>
                                          <p:attrName>style.visibility</p:attrName>
                                        </p:attrNameLst>
                                      </p:cBhvr>
                                      <p:to>
                                        <p:strVal val="visible"/>
                                      </p:to>
                                    </p:set>
                                    <p:anim calcmode="lin" valueType="num">
                                      <p:cBhvr additive="base">
                                        <p:cTn id="10" dur="4000"/>
                                        <p:tgtEl>
                                          <p:spTgt spid="1214"/>
                                        </p:tgtEl>
                                        <p:attrNameLst>
                                          <p:attrName>ppt_y</p:attrName>
                                        </p:attrNameLst>
                                      </p:cBhvr>
                                      <p:tavLst>
                                        <p:tav tm="0">
                                          <p:val>
                                            <p:strVal val="#ppt_y+1"/>
                                          </p:val>
                                        </p:tav>
                                        <p:tav tm="100000">
                                          <p:val>
                                            <p:strVal val="#ppt_y"/>
                                          </p:val>
                                        </p:tav>
                                      </p:tavLst>
                                    </p:anim>
                                  </p:childTnLst>
                                </p:cTn>
                              </p:par>
                              <p:par>
                                <p:cTn id="11" presetID="8" presetClass="emph" presetSubtype="0" fill="hold" nodeType="withEffect">
                                  <p:stCondLst>
                                    <p:cond delay="0"/>
                                  </p:stCondLst>
                                  <p:childTnLst>
                                    <p:animRot by="-21600000">
                                      <p:cBhvr>
                                        <p:cTn id="12" dur="4700" fill="hold"/>
                                        <p:tgtEl>
                                          <p:spTgt spid="12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51" name="Google Shape;1151;p46"/>
          <p:cNvSpPr txBox="1"/>
          <p:nvPr/>
        </p:nvSpPr>
        <p:spPr>
          <a:xfrm>
            <a:off x="4066659" y="1404393"/>
            <a:ext cx="3244200" cy="796200"/>
          </a:xfrm>
          <a:prstGeom prst="rect">
            <a:avLst/>
          </a:prstGeom>
          <a:noFill/>
          <a:ln>
            <a:noFill/>
          </a:ln>
        </p:spPr>
        <p:txBody>
          <a:bodyPr spcFirstLastPara="1" wrap="square" lIns="91425" tIns="91425" rIns="91425" bIns="91425" anchor="t" anchorCtr="0">
            <a:noAutofit/>
          </a:bodyPr>
          <a:lstStyle/>
          <a:p>
            <a:pPr lvl="0" algn="ctr"/>
            <a:r>
              <a:rPr lang="en-US" sz="1500">
                <a:solidFill>
                  <a:schemeClr val="dk1"/>
                </a:solidFill>
                <a:latin typeface="Quicksand Light"/>
                <a:ea typeface="Quicksand Light"/>
                <a:cs typeface="Quicksand Light"/>
                <a:sym typeface="Quicksand Light"/>
              </a:rPr>
              <a:t>For growing game developers, the key to success is understanding what success actually looks like.</a:t>
            </a:r>
            <a:endParaRPr sz="1500">
              <a:solidFill>
                <a:schemeClr val="dk1"/>
              </a:solidFill>
              <a:latin typeface="Quicksand Light"/>
              <a:ea typeface="Quicksand Light"/>
              <a:cs typeface="Quicksand Light"/>
              <a:sym typeface="Quicksand Light"/>
            </a:endParaRPr>
          </a:p>
        </p:txBody>
      </p:sp>
      <p:sp>
        <p:nvSpPr>
          <p:cNvPr id="1152" name="Google Shape;1152;p46"/>
          <p:cNvSpPr txBox="1">
            <a:spLocks noGrp="1"/>
          </p:cNvSpPr>
          <p:nvPr>
            <p:ph type="title"/>
          </p:nvPr>
        </p:nvSpPr>
        <p:spPr>
          <a:xfrm>
            <a:off x="438630" y="314831"/>
            <a:ext cx="7743600" cy="56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The Key to Success and Its Challenges</a:t>
            </a:r>
            <a:endParaRPr/>
          </a:p>
        </p:txBody>
      </p:sp>
      <p:sp>
        <p:nvSpPr>
          <p:cNvPr id="13" name="Google Shape;908;p43"/>
          <p:cNvSpPr/>
          <p:nvPr/>
        </p:nvSpPr>
        <p:spPr>
          <a:xfrm>
            <a:off x="309007" y="1463241"/>
            <a:ext cx="3574761" cy="3081099"/>
          </a:xfrm>
          <a:custGeom>
            <a:avLst/>
            <a:gdLst/>
            <a:ahLst/>
            <a:cxnLst/>
            <a:rect l="l" t="t" r="r" b="b"/>
            <a:pathLst>
              <a:path w="189291" h="163129" extrusionOk="0">
                <a:moveTo>
                  <a:pt x="122445" y="0"/>
                </a:moveTo>
                <a:cubicBezTo>
                  <a:pt x="120159" y="0"/>
                  <a:pt x="117888" y="169"/>
                  <a:pt x="115655" y="520"/>
                </a:cubicBezTo>
                <a:cubicBezTo>
                  <a:pt x="108114" y="1649"/>
                  <a:pt x="101098" y="5117"/>
                  <a:pt x="95694" y="10480"/>
                </a:cubicBezTo>
                <a:cubicBezTo>
                  <a:pt x="89847" y="16207"/>
                  <a:pt x="86258" y="23869"/>
                  <a:pt x="80451" y="29635"/>
                </a:cubicBezTo>
                <a:cubicBezTo>
                  <a:pt x="74644" y="35361"/>
                  <a:pt x="67425" y="39394"/>
                  <a:pt x="59522" y="41330"/>
                </a:cubicBezTo>
                <a:cubicBezTo>
                  <a:pt x="53029" y="42902"/>
                  <a:pt x="46899" y="41693"/>
                  <a:pt x="40447" y="43588"/>
                </a:cubicBezTo>
                <a:cubicBezTo>
                  <a:pt x="19478" y="49838"/>
                  <a:pt x="4114" y="67784"/>
                  <a:pt x="1170" y="89479"/>
                </a:cubicBezTo>
                <a:cubicBezTo>
                  <a:pt x="0" y="98310"/>
                  <a:pt x="1008" y="107626"/>
                  <a:pt x="5202" y="115489"/>
                </a:cubicBezTo>
                <a:cubicBezTo>
                  <a:pt x="8549" y="121699"/>
                  <a:pt x="13711" y="126740"/>
                  <a:pt x="20002" y="129926"/>
                </a:cubicBezTo>
                <a:cubicBezTo>
                  <a:pt x="30406" y="135168"/>
                  <a:pt x="42585" y="134846"/>
                  <a:pt x="54158" y="136217"/>
                </a:cubicBezTo>
                <a:cubicBezTo>
                  <a:pt x="64966" y="137507"/>
                  <a:pt x="75531" y="140330"/>
                  <a:pt x="85532" y="144685"/>
                </a:cubicBezTo>
                <a:cubicBezTo>
                  <a:pt x="98033" y="150129"/>
                  <a:pt x="109606" y="157912"/>
                  <a:pt x="122793" y="161340"/>
                </a:cubicBezTo>
                <a:cubicBezTo>
                  <a:pt x="127403" y="162531"/>
                  <a:pt x="132185" y="163128"/>
                  <a:pt x="136966" y="163128"/>
                </a:cubicBezTo>
                <a:cubicBezTo>
                  <a:pt x="148539" y="163128"/>
                  <a:pt x="160105" y="159626"/>
                  <a:pt x="169208" y="152549"/>
                </a:cubicBezTo>
                <a:cubicBezTo>
                  <a:pt x="182072" y="142548"/>
                  <a:pt x="189291" y="125248"/>
                  <a:pt x="186024" y="109239"/>
                </a:cubicBezTo>
                <a:cubicBezTo>
                  <a:pt x="184008" y="99439"/>
                  <a:pt x="178483" y="90769"/>
                  <a:pt x="175136" y="81333"/>
                </a:cubicBezTo>
                <a:cubicBezTo>
                  <a:pt x="172233" y="73268"/>
                  <a:pt x="170983" y="64678"/>
                  <a:pt x="171426" y="56049"/>
                </a:cubicBezTo>
                <a:cubicBezTo>
                  <a:pt x="171870" y="47983"/>
                  <a:pt x="173765" y="39717"/>
                  <a:pt x="171668" y="31853"/>
                </a:cubicBezTo>
                <a:cubicBezTo>
                  <a:pt x="170055" y="25965"/>
                  <a:pt x="166305" y="20884"/>
                  <a:pt x="161950" y="16610"/>
                </a:cubicBezTo>
                <a:cubicBezTo>
                  <a:pt x="152090" y="6785"/>
                  <a:pt x="136963" y="0"/>
                  <a:pt x="122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2158;p61"/>
          <p:cNvGrpSpPr/>
          <p:nvPr/>
        </p:nvGrpSpPr>
        <p:grpSpPr>
          <a:xfrm>
            <a:off x="1307259" y="1773003"/>
            <a:ext cx="1870744" cy="2124744"/>
            <a:chOff x="2359350" y="1068900"/>
            <a:chExt cx="2922125" cy="3318875"/>
          </a:xfrm>
        </p:grpSpPr>
        <p:sp>
          <p:nvSpPr>
            <p:cNvPr id="15" name="Google Shape;2159;p61"/>
            <p:cNvSpPr/>
            <p:nvPr/>
          </p:nvSpPr>
          <p:spPr>
            <a:xfrm>
              <a:off x="2925600" y="1396125"/>
              <a:ext cx="96750" cy="88975"/>
            </a:xfrm>
            <a:custGeom>
              <a:avLst/>
              <a:gdLst/>
              <a:ahLst/>
              <a:cxnLst/>
              <a:rect l="l" t="t" r="r" b="b"/>
              <a:pathLst>
                <a:path w="3870" h="3559" extrusionOk="0">
                  <a:moveTo>
                    <a:pt x="1940" y="0"/>
                  </a:moveTo>
                  <a:cubicBezTo>
                    <a:pt x="1844" y="0"/>
                    <a:pt x="1750" y="50"/>
                    <a:pt x="1701" y="147"/>
                  </a:cubicBezTo>
                  <a:lnTo>
                    <a:pt x="1335" y="880"/>
                  </a:lnTo>
                  <a:cubicBezTo>
                    <a:pt x="1301" y="947"/>
                    <a:pt x="1201" y="1014"/>
                    <a:pt x="1101" y="1047"/>
                  </a:cubicBezTo>
                  <a:lnTo>
                    <a:pt x="334" y="1147"/>
                  </a:lnTo>
                  <a:cubicBezTo>
                    <a:pt x="100" y="1181"/>
                    <a:pt x="0" y="1481"/>
                    <a:pt x="167" y="1648"/>
                  </a:cubicBezTo>
                  <a:lnTo>
                    <a:pt x="734" y="2181"/>
                  </a:lnTo>
                  <a:cubicBezTo>
                    <a:pt x="801" y="2248"/>
                    <a:pt x="834" y="2348"/>
                    <a:pt x="834" y="2448"/>
                  </a:cubicBezTo>
                  <a:lnTo>
                    <a:pt x="701" y="3215"/>
                  </a:lnTo>
                  <a:cubicBezTo>
                    <a:pt x="649" y="3397"/>
                    <a:pt x="799" y="3559"/>
                    <a:pt x="962" y="3559"/>
                  </a:cubicBezTo>
                  <a:cubicBezTo>
                    <a:pt x="1009" y="3559"/>
                    <a:pt x="1057" y="3545"/>
                    <a:pt x="1101" y="3516"/>
                  </a:cubicBezTo>
                  <a:lnTo>
                    <a:pt x="1802" y="3149"/>
                  </a:lnTo>
                  <a:cubicBezTo>
                    <a:pt x="1852" y="3132"/>
                    <a:pt x="1902" y="3124"/>
                    <a:pt x="1947" y="3124"/>
                  </a:cubicBezTo>
                  <a:cubicBezTo>
                    <a:pt x="1993" y="3124"/>
                    <a:pt x="2035" y="3132"/>
                    <a:pt x="2068" y="3149"/>
                  </a:cubicBezTo>
                  <a:lnTo>
                    <a:pt x="2769" y="3516"/>
                  </a:lnTo>
                  <a:cubicBezTo>
                    <a:pt x="2813" y="3545"/>
                    <a:pt x="2861" y="3559"/>
                    <a:pt x="2908" y="3559"/>
                  </a:cubicBezTo>
                  <a:cubicBezTo>
                    <a:pt x="3073" y="3559"/>
                    <a:pt x="3228" y="3397"/>
                    <a:pt x="3203" y="3215"/>
                  </a:cubicBezTo>
                  <a:lnTo>
                    <a:pt x="3069" y="2448"/>
                  </a:lnTo>
                  <a:cubicBezTo>
                    <a:pt x="3036" y="2348"/>
                    <a:pt x="3069" y="2248"/>
                    <a:pt x="3136" y="2181"/>
                  </a:cubicBezTo>
                  <a:lnTo>
                    <a:pt x="3703" y="1648"/>
                  </a:lnTo>
                  <a:cubicBezTo>
                    <a:pt x="3870" y="1481"/>
                    <a:pt x="3770" y="1181"/>
                    <a:pt x="3569" y="1147"/>
                  </a:cubicBezTo>
                  <a:lnTo>
                    <a:pt x="2769" y="1047"/>
                  </a:lnTo>
                  <a:cubicBezTo>
                    <a:pt x="2669" y="1014"/>
                    <a:pt x="2602" y="981"/>
                    <a:pt x="2535" y="880"/>
                  </a:cubicBezTo>
                  <a:lnTo>
                    <a:pt x="2202" y="180"/>
                  </a:lnTo>
                  <a:cubicBezTo>
                    <a:pt x="2150" y="59"/>
                    <a:pt x="2044" y="0"/>
                    <a:pt x="194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60;p61"/>
            <p:cNvSpPr/>
            <p:nvPr/>
          </p:nvSpPr>
          <p:spPr>
            <a:xfrm>
              <a:off x="2387700" y="2693000"/>
              <a:ext cx="57575" cy="52475"/>
            </a:xfrm>
            <a:custGeom>
              <a:avLst/>
              <a:gdLst/>
              <a:ahLst/>
              <a:cxnLst/>
              <a:rect l="l" t="t" r="r" b="b"/>
              <a:pathLst>
                <a:path w="2303" h="2099" extrusionOk="0">
                  <a:moveTo>
                    <a:pt x="1152" y="0"/>
                  </a:moveTo>
                  <a:cubicBezTo>
                    <a:pt x="1093" y="0"/>
                    <a:pt x="1035" y="25"/>
                    <a:pt x="1002" y="75"/>
                  </a:cubicBezTo>
                  <a:lnTo>
                    <a:pt x="801" y="509"/>
                  </a:lnTo>
                  <a:cubicBezTo>
                    <a:pt x="768" y="542"/>
                    <a:pt x="735" y="576"/>
                    <a:pt x="668" y="609"/>
                  </a:cubicBezTo>
                  <a:lnTo>
                    <a:pt x="201" y="676"/>
                  </a:lnTo>
                  <a:cubicBezTo>
                    <a:pt x="68" y="676"/>
                    <a:pt x="1" y="843"/>
                    <a:pt x="101" y="943"/>
                  </a:cubicBezTo>
                  <a:lnTo>
                    <a:pt x="435" y="1276"/>
                  </a:lnTo>
                  <a:cubicBezTo>
                    <a:pt x="468" y="1310"/>
                    <a:pt x="501" y="1376"/>
                    <a:pt x="501" y="1443"/>
                  </a:cubicBezTo>
                  <a:lnTo>
                    <a:pt x="401" y="1910"/>
                  </a:lnTo>
                  <a:cubicBezTo>
                    <a:pt x="401" y="2014"/>
                    <a:pt x="483" y="2098"/>
                    <a:pt x="582" y="2098"/>
                  </a:cubicBezTo>
                  <a:cubicBezTo>
                    <a:pt x="610" y="2098"/>
                    <a:pt x="639" y="2091"/>
                    <a:pt x="668" y="2077"/>
                  </a:cubicBezTo>
                  <a:lnTo>
                    <a:pt x="1068" y="1877"/>
                  </a:lnTo>
                  <a:cubicBezTo>
                    <a:pt x="1102" y="1860"/>
                    <a:pt x="1135" y="1852"/>
                    <a:pt x="1164" y="1852"/>
                  </a:cubicBezTo>
                  <a:cubicBezTo>
                    <a:pt x="1193" y="1852"/>
                    <a:pt x="1218" y="1860"/>
                    <a:pt x="1235" y="1877"/>
                  </a:cubicBezTo>
                  <a:lnTo>
                    <a:pt x="1635" y="2077"/>
                  </a:lnTo>
                  <a:cubicBezTo>
                    <a:pt x="1665" y="2091"/>
                    <a:pt x="1695" y="2098"/>
                    <a:pt x="1725" y="2098"/>
                  </a:cubicBezTo>
                  <a:cubicBezTo>
                    <a:pt x="1832" y="2098"/>
                    <a:pt x="1928" y="2014"/>
                    <a:pt x="1902" y="1910"/>
                  </a:cubicBezTo>
                  <a:lnTo>
                    <a:pt x="1836" y="1443"/>
                  </a:lnTo>
                  <a:cubicBezTo>
                    <a:pt x="1802" y="1376"/>
                    <a:pt x="1836" y="1310"/>
                    <a:pt x="1869" y="1276"/>
                  </a:cubicBezTo>
                  <a:lnTo>
                    <a:pt x="2202" y="943"/>
                  </a:lnTo>
                  <a:cubicBezTo>
                    <a:pt x="2303" y="843"/>
                    <a:pt x="2269" y="676"/>
                    <a:pt x="2102" y="676"/>
                  </a:cubicBezTo>
                  <a:lnTo>
                    <a:pt x="1635" y="609"/>
                  </a:lnTo>
                  <a:cubicBezTo>
                    <a:pt x="1602" y="576"/>
                    <a:pt x="1535" y="542"/>
                    <a:pt x="1502" y="509"/>
                  </a:cubicBezTo>
                  <a:lnTo>
                    <a:pt x="1302" y="75"/>
                  </a:lnTo>
                  <a:cubicBezTo>
                    <a:pt x="1268" y="25"/>
                    <a:pt x="1210" y="0"/>
                    <a:pt x="11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61;p61"/>
            <p:cNvSpPr/>
            <p:nvPr/>
          </p:nvSpPr>
          <p:spPr>
            <a:xfrm>
              <a:off x="4057225" y="1567400"/>
              <a:ext cx="58400" cy="53000"/>
            </a:xfrm>
            <a:custGeom>
              <a:avLst/>
              <a:gdLst/>
              <a:ahLst/>
              <a:cxnLst/>
              <a:rect l="l" t="t" r="r" b="b"/>
              <a:pathLst>
                <a:path w="2336" h="2120" extrusionOk="0">
                  <a:moveTo>
                    <a:pt x="1173" y="0"/>
                  </a:moveTo>
                  <a:cubicBezTo>
                    <a:pt x="1118" y="0"/>
                    <a:pt x="1068" y="34"/>
                    <a:pt x="1035" y="100"/>
                  </a:cubicBezTo>
                  <a:lnTo>
                    <a:pt x="801" y="501"/>
                  </a:lnTo>
                  <a:cubicBezTo>
                    <a:pt x="768" y="567"/>
                    <a:pt x="735" y="601"/>
                    <a:pt x="668" y="601"/>
                  </a:cubicBezTo>
                  <a:lnTo>
                    <a:pt x="201" y="668"/>
                  </a:lnTo>
                  <a:cubicBezTo>
                    <a:pt x="68" y="701"/>
                    <a:pt x="1" y="868"/>
                    <a:pt x="101" y="968"/>
                  </a:cubicBezTo>
                  <a:lnTo>
                    <a:pt x="468" y="1301"/>
                  </a:lnTo>
                  <a:cubicBezTo>
                    <a:pt x="501" y="1335"/>
                    <a:pt x="501" y="1401"/>
                    <a:pt x="501" y="1435"/>
                  </a:cubicBezTo>
                  <a:lnTo>
                    <a:pt x="435" y="1902"/>
                  </a:lnTo>
                  <a:cubicBezTo>
                    <a:pt x="407" y="2011"/>
                    <a:pt x="491" y="2120"/>
                    <a:pt x="596" y="2120"/>
                  </a:cubicBezTo>
                  <a:cubicBezTo>
                    <a:pt x="619" y="2120"/>
                    <a:pt x="644" y="2114"/>
                    <a:pt x="668" y="2102"/>
                  </a:cubicBezTo>
                  <a:lnTo>
                    <a:pt x="1102" y="1868"/>
                  </a:lnTo>
                  <a:cubicBezTo>
                    <a:pt x="1118" y="1852"/>
                    <a:pt x="1143" y="1843"/>
                    <a:pt x="1168" y="1843"/>
                  </a:cubicBezTo>
                  <a:cubicBezTo>
                    <a:pt x="1193" y="1843"/>
                    <a:pt x="1218" y="1852"/>
                    <a:pt x="1235" y="1868"/>
                  </a:cubicBezTo>
                  <a:lnTo>
                    <a:pt x="1669" y="2102"/>
                  </a:lnTo>
                  <a:cubicBezTo>
                    <a:pt x="1693" y="2114"/>
                    <a:pt x="1718" y="2120"/>
                    <a:pt x="1741" y="2120"/>
                  </a:cubicBezTo>
                  <a:cubicBezTo>
                    <a:pt x="1846" y="2120"/>
                    <a:pt x="1929" y="2011"/>
                    <a:pt x="1902" y="1902"/>
                  </a:cubicBezTo>
                  <a:lnTo>
                    <a:pt x="1836" y="1435"/>
                  </a:lnTo>
                  <a:cubicBezTo>
                    <a:pt x="1836" y="1401"/>
                    <a:pt x="1836" y="1335"/>
                    <a:pt x="1869" y="1301"/>
                  </a:cubicBezTo>
                  <a:lnTo>
                    <a:pt x="2236" y="968"/>
                  </a:lnTo>
                  <a:cubicBezTo>
                    <a:pt x="2336" y="868"/>
                    <a:pt x="2269" y="701"/>
                    <a:pt x="2136" y="668"/>
                  </a:cubicBezTo>
                  <a:lnTo>
                    <a:pt x="1669" y="601"/>
                  </a:lnTo>
                  <a:cubicBezTo>
                    <a:pt x="1602" y="601"/>
                    <a:pt x="1569" y="567"/>
                    <a:pt x="1535" y="501"/>
                  </a:cubicBezTo>
                  <a:lnTo>
                    <a:pt x="1335" y="100"/>
                  </a:lnTo>
                  <a:cubicBezTo>
                    <a:pt x="1285" y="34"/>
                    <a:pt x="1227" y="0"/>
                    <a:pt x="117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62;p61"/>
            <p:cNvSpPr/>
            <p:nvPr/>
          </p:nvSpPr>
          <p:spPr>
            <a:xfrm>
              <a:off x="4218175" y="1246325"/>
              <a:ext cx="27550" cy="27550"/>
            </a:xfrm>
            <a:custGeom>
              <a:avLst/>
              <a:gdLst/>
              <a:ahLst/>
              <a:cxnLst/>
              <a:rect l="l" t="t" r="r" b="b"/>
              <a:pathLst>
                <a:path w="1102" h="1102" extrusionOk="0">
                  <a:moveTo>
                    <a:pt x="535" y="1"/>
                  </a:moveTo>
                  <a:cubicBezTo>
                    <a:pt x="234" y="1"/>
                    <a:pt x="1" y="234"/>
                    <a:pt x="1" y="568"/>
                  </a:cubicBezTo>
                  <a:cubicBezTo>
                    <a:pt x="1" y="868"/>
                    <a:pt x="234" y="1102"/>
                    <a:pt x="535" y="1102"/>
                  </a:cubicBezTo>
                  <a:cubicBezTo>
                    <a:pt x="835" y="1102"/>
                    <a:pt x="1102" y="868"/>
                    <a:pt x="1102" y="568"/>
                  </a:cubicBezTo>
                  <a:cubicBezTo>
                    <a:pt x="1102" y="234"/>
                    <a:pt x="835" y="1"/>
                    <a:pt x="5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63;p61"/>
            <p:cNvSpPr/>
            <p:nvPr/>
          </p:nvSpPr>
          <p:spPr>
            <a:xfrm>
              <a:off x="2375200" y="1723350"/>
              <a:ext cx="27550" cy="27525"/>
            </a:xfrm>
            <a:custGeom>
              <a:avLst/>
              <a:gdLst/>
              <a:ahLst/>
              <a:cxnLst/>
              <a:rect l="l" t="t" r="r" b="b"/>
              <a:pathLst>
                <a:path w="1102" h="1101" extrusionOk="0">
                  <a:moveTo>
                    <a:pt x="568" y="0"/>
                  </a:moveTo>
                  <a:cubicBezTo>
                    <a:pt x="234" y="0"/>
                    <a:pt x="1" y="234"/>
                    <a:pt x="1" y="567"/>
                  </a:cubicBezTo>
                  <a:cubicBezTo>
                    <a:pt x="1" y="867"/>
                    <a:pt x="234" y="1101"/>
                    <a:pt x="568" y="1101"/>
                  </a:cubicBezTo>
                  <a:cubicBezTo>
                    <a:pt x="868" y="1101"/>
                    <a:pt x="1101" y="867"/>
                    <a:pt x="1101" y="567"/>
                  </a:cubicBezTo>
                  <a:cubicBezTo>
                    <a:pt x="1101" y="234"/>
                    <a:pt x="868" y="0"/>
                    <a:pt x="5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64;p61"/>
            <p:cNvSpPr/>
            <p:nvPr/>
          </p:nvSpPr>
          <p:spPr>
            <a:xfrm>
              <a:off x="5032100" y="4126725"/>
              <a:ext cx="27550" cy="28375"/>
            </a:xfrm>
            <a:custGeom>
              <a:avLst/>
              <a:gdLst/>
              <a:ahLst/>
              <a:cxnLst/>
              <a:rect l="l" t="t" r="r" b="b"/>
              <a:pathLst>
                <a:path w="1102" h="1135" extrusionOk="0">
                  <a:moveTo>
                    <a:pt x="567" y="1"/>
                  </a:moveTo>
                  <a:cubicBezTo>
                    <a:pt x="234" y="1"/>
                    <a:pt x="0" y="268"/>
                    <a:pt x="0" y="568"/>
                  </a:cubicBezTo>
                  <a:cubicBezTo>
                    <a:pt x="0" y="868"/>
                    <a:pt x="234" y="1135"/>
                    <a:pt x="567" y="1135"/>
                  </a:cubicBezTo>
                  <a:cubicBezTo>
                    <a:pt x="868" y="1135"/>
                    <a:pt x="1101" y="868"/>
                    <a:pt x="1101" y="568"/>
                  </a:cubicBezTo>
                  <a:cubicBezTo>
                    <a:pt x="1101" y="268"/>
                    <a:pt x="868" y="1"/>
                    <a:pt x="56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65;p61"/>
            <p:cNvSpPr/>
            <p:nvPr/>
          </p:nvSpPr>
          <p:spPr>
            <a:xfrm>
              <a:off x="2466925" y="3145950"/>
              <a:ext cx="32550" cy="27350"/>
            </a:xfrm>
            <a:custGeom>
              <a:avLst/>
              <a:gdLst/>
              <a:ahLst/>
              <a:cxnLst/>
              <a:rect l="l" t="t" r="r" b="b"/>
              <a:pathLst>
                <a:path w="1302" h="1094" extrusionOk="0">
                  <a:moveTo>
                    <a:pt x="786" y="1"/>
                  </a:moveTo>
                  <a:cubicBezTo>
                    <a:pt x="769" y="1"/>
                    <a:pt x="752" y="2"/>
                    <a:pt x="735" y="4"/>
                  </a:cubicBezTo>
                  <a:cubicBezTo>
                    <a:pt x="234" y="4"/>
                    <a:pt x="1" y="571"/>
                    <a:pt x="334" y="938"/>
                  </a:cubicBezTo>
                  <a:cubicBezTo>
                    <a:pt x="452" y="1045"/>
                    <a:pt x="594" y="1093"/>
                    <a:pt x="733" y="1093"/>
                  </a:cubicBezTo>
                  <a:cubicBezTo>
                    <a:pt x="1025" y="1093"/>
                    <a:pt x="1302" y="877"/>
                    <a:pt x="1302" y="537"/>
                  </a:cubicBezTo>
                  <a:cubicBezTo>
                    <a:pt x="1302" y="254"/>
                    <a:pt x="1064" y="1"/>
                    <a:pt x="7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66;p61"/>
            <p:cNvSpPr/>
            <p:nvPr/>
          </p:nvSpPr>
          <p:spPr>
            <a:xfrm>
              <a:off x="4520075" y="1068900"/>
              <a:ext cx="639650" cy="594850"/>
            </a:xfrm>
            <a:custGeom>
              <a:avLst/>
              <a:gdLst/>
              <a:ahLst/>
              <a:cxnLst/>
              <a:rect l="l" t="t" r="r" b="b"/>
              <a:pathLst>
                <a:path w="25586" h="23794" extrusionOk="0">
                  <a:moveTo>
                    <a:pt x="12823" y="0"/>
                  </a:moveTo>
                  <a:cubicBezTo>
                    <a:pt x="12181" y="0"/>
                    <a:pt x="11530" y="52"/>
                    <a:pt x="10875" y="160"/>
                  </a:cubicBezTo>
                  <a:cubicBezTo>
                    <a:pt x="4403" y="1194"/>
                    <a:pt x="0" y="7298"/>
                    <a:pt x="1034" y="13803"/>
                  </a:cubicBezTo>
                  <a:cubicBezTo>
                    <a:pt x="1997" y="19639"/>
                    <a:pt x="7057" y="23794"/>
                    <a:pt x="12813" y="23794"/>
                  </a:cubicBezTo>
                  <a:cubicBezTo>
                    <a:pt x="13439" y="23794"/>
                    <a:pt x="14073" y="23744"/>
                    <a:pt x="14711" y="23643"/>
                  </a:cubicBezTo>
                  <a:cubicBezTo>
                    <a:pt x="21182" y="22576"/>
                    <a:pt x="25585" y="16471"/>
                    <a:pt x="24518" y="9967"/>
                  </a:cubicBezTo>
                  <a:cubicBezTo>
                    <a:pt x="23588" y="4147"/>
                    <a:pt x="18557" y="0"/>
                    <a:pt x="1282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67;p61"/>
            <p:cNvSpPr/>
            <p:nvPr/>
          </p:nvSpPr>
          <p:spPr>
            <a:xfrm>
              <a:off x="4788600" y="1546550"/>
              <a:ext cx="102600" cy="34375"/>
            </a:xfrm>
            <a:custGeom>
              <a:avLst/>
              <a:gdLst/>
              <a:ahLst/>
              <a:cxnLst/>
              <a:rect l="l" t="t" r="r" b="b"/>
              <a:pathLst>
                <a:path w="4104" h="1375" extrusionOk="0">
                  <a:moveTo>
                    <a:pt x="4103" y="0"/>
                  </a:moveTo>
                  <a:lnTo>
                    <a:pt x="4103" y="0"/>
                  </a:lnTo>
                  <a:cubicBezTo>
                    <a:pt x="3469" y="334"/>
                    <a:pt x="2802" y="568"/>
                    <a:pt x="2102" y="668"/>
                  </a:cubicBezTo>
                  <a:cubicBezTo>
                    <a:pt x="1677" y="748"/>
                    <a:pt x="1253" y="793"/>
                    <a:pt x="829" y="793"/>
                  </a:cubicBezTo>
                  <a:cubicBezTo>
                    <a:pt x="553" y="793"/>
                    <a:pt x="276" y="774"/>
                    <a:pt x="0" y="734"/>
                  </a:cubicBezTo>
                  <a:lnTo>
                    <a:pt x="0" y="734"/>
                  </a:lnTo>
                  <a:cubicBezTo>
                    <a:pt x="480" y="1161"/>
                    <a:pt x="1110" y="1375"/>
                    <a:pt x="1753" y="1375"/>
                  </a:cubicBezTo>
                  <a:cubicBezTo>
                    <a:pt x="1913" y="1375"/>
                    <a:pt x="2075" y="1361"/>
                    <a:pt x="2235" y="1335"/>
                  </a:cubicBezTo>
                  <a:cubicBezTo>
                    <a:pt x="3002" y="1201"/>
                    <a:pt x="3703" y="701"/>
                    <a:pt x="410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68;p61"/>
            <p:cNvSpPr/>
            <p:nvPr/>
          </p:nvSpPr>
          <p:spPr>
            <a:xfrm>
              <a:off x="4666825" y="1408125"/>
              <a:ext cx="59250" cy="90075"/>
            </a:xfrm>
            <a:custGeom>
              <a:avLst/>
              <a:gdLst/>
              <a:ahLst/>
              <a:cxnLst/>
              <a:rect l="l" t="t" r="r" b="b"/>
              <a:pathLst>
                <a:path w="2370" h="3603" extrusionOk="0">
                  <a:moveTo>
                    <a:pt x="268" y="0"/>
                  </a:moveTo>
                  <a:lnTo>
                    <a:pt x="268" y="0"/>
                  </a:lnTo>
                  <a:cubicBezTo>
                    <a:pt x="1" y="767"/>
                    <a:pt x="68" y="1601"/>
                    <a:pt x="468" y="2302"/>
                  </a:cubicBezTo>
                  <a:cubicBezTo>
                    <a:pt x="868" y="3002"/>
                    <a:pt x="1569" y="3469"/>
                    <a:pt x="2369" y="3603"/>
                  </a:cubicBezTo>
                  <a:cubicBezTo>
                    <a:pt x="1335" y="2635"/>
                    <a:pt x="601" y="1368"/>
                    <a:pt x="2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69;p61"/>
            <p:cNvSpPr/>
            <p:nvPr/>
          </p:nvSpPr>
          <p:spPr>
            <a:xfrm>
              <a:off x="4646825" y="1235425"/>
              <a:ext cx="72575" cy="77650"/>
            </a:xfrm>
            <a:custGeom>
              <a:avLst/>
              <a:gdLst/>
              <a:ahLst/>
              <a:cxnLst/>
              <a:rect l="l" t="t" r="r" b="b"/>
              <a:pathLst>
                <a:path w="2903" h="3106" extrusionOk="0">
                  <a:moveTo>
                    <a:pt x="2793" y="1"/>
                  </a:moveTo>
                  <a:cubicBezTo>
                    <a:pt x="2029" y="1"/>
                    <a:pt x="1277" y="331"/>
                    <a:pt x="768" y="904"/>
                  </a:cubicBezTo>
                  <a:cubicBezTo>
                    <a:pt x="234" y="1504"/>
                    <a:pt x="0" y="2305"/>
                    <a:pt x="134" y="3105"/>
                  </a:cubicBezTo>
                  <a:cubicBezTo>
                    <a:pt x="434" y="2472"/>
                    <a:pt x="801" y="1871"/>
                    <a:pt x="1268" y="1338"/>
                  </a:cubicBezTo>
                  <a:cubicBezTo>
                    <a:pt x="1735" y="804"/>
                    <a:pt x="2302" y="337"/>
                    <a:pt x="2902" y="3"/>
                  </a:cubicBezTo>
                  <a:cubicBezTo>
                    <a:pt x="2866" y="2"/>
                    <a:pt x="2829" y="1"/>
                    <a:pt x="27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70;p61"/>
            <p:cNvSpPr/>
            <p:nvPr/>
          </p:nvSpPr>
          <p:spPr>
            <a:xfrm>
              <a:off x="4809450" y="1135525"/>
              <a:ext cx="100925" cy="37450"/>
            </a:xfrm>
            <a:custGeom>
              <a:avLst/>
              <a:gdLst/>
              <a:ahLst/>
              <a:cxnLst/>
              <a:rect l="l" t="t" r="r" b="b"/>
              <a:pathLst>
                <a:path w="4037" h="1498" extrusionOk="0">
                  <a:moveTo>
                    <a:pt x="1637" y="1"/>
                  </a:moveTo>
                  <a:cubicBezTo>
                    <a:pt x="1045" y="1"/>
                    <a:pt x="475" y="188"/>
                    <a:pt x="0" y="563"/>
                  </a:cubicBezTo>
                  <a:cubicBezTo>
                    <a:pt x="172" y="546"/>
                    <a:pt x="349" y="538"/>
                    <a:pt x="528" y="538"/>
                  </a:cubicBezTo>
                  <a:cubicBezTo>
                    <a:pt x="1042" y="538"/>
                    <a:pt x="1573" y="607"/>
                    <a:pt x="2068" y="730"/>
                  </a:cubicBezTo>
                  <a:cubicBezTo>
                    <a:pt x="2769" y="864"/>
                    <a:pt x="3436" y="1131"/>
                    <a:pt x="4036" y="1497"/>
                  </a:cubicBezTo>
                  <a:cubicBezTo>
                    <a:pt x="3669" y="764"/>
                    <a:pt x="3002" y="263"/>
                    <a:pt x="2235" y="63"/>
                  </a:cubicBezTo>
                  <a:cubicBezTo>
                    <a:pt x="2035" y="21"/>
                    <a:pt x="1835" y="1"/>
                    <a:pt x="16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71;p61"/>
            <p:cNvSpPr/>
            <p:nvPr/>
          </p:nvSpPr>
          <p:spPr>
            <a:xfrm>
              <a:off x="4902000" y="1429800"/>
              <a:ext cx="82600" cy="65775"/>
            </a:xfrm>
            <a:custGeom>
              <a:avLst/>
              <a:gdLst/>
              <a:ahLst/>
              <a:cxnLst/>
              <a:rect l="l" t="t" r="r" b="b"/>
              <a:pathLst>
                <a:path w="3304" h="2631" extrusionOk="0">
                  <a:moveTo>
                    <a:pt x="3303" y="0"/>
                  </a:moveTo>
                  <a:cubicBezTo>
                    <a:pt x="2903" y="568"/>
                    <a:pt x="2402" y="1101"/>
                    <a:pt x="1835" y="1535"/>
                  </a:cubicBezTo>
                  <a:cubicBezTo>
                    <a:pt x="1302" y="1969"/>
                    <a:pt x="668" y="2335"/>
                    <a:pt x="1" y="2569"/>
                  </a:cubicBezTo>
                  <a:cubicBezTo>
                    <a:pt x="198" y="2610"/>
                    <a:pt x="398" y="2631"/>
                    <a:pt x="596" y="2631"/>
                  </a:cubicBezTo>
                  <a:cubicBezTo>
                    <a:pt x="1201" y="2631"/>
                    <a:pt x="1792" y="2437"/>
                    <a:pt x="2269" y="2035"/>
                  </a:cubicBezTo>
                  <a:cubicBezTo>
                    <a:pt x="2903" y="1535"/>
                    <a:pt x="3270" y="801"/>
                    <a:pt x="330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72;p61"/>
            <p:cNvSpPr/>
            <p:nvPr/>
          </p:nvSpPr>
          <p:spPr>
            <a:xfrm>
              <a:off x="4845300" y="1319725"/>
              <a:ext cx="82575" cy="66500"/>
            </a:xfrm>
            <a:custGeom>
              <a:avLst/>
              <a:gdLst/>
              <a:ahLst/>
              <a:cxnLst/>
              <a:rect l="l" t="t" r="r" b="b"/>
              <a:pathLst>
                <a:path w="3303" h="2660" extrusionOk="0">
                  <a:moveTo>
                    <a:pt x="3303" y="0"/>
                  </a:moveTo>
                  <a:lnTo>
                    <a:pt x="3303" y="0"/>
                  </a:lnTo>
                  <a:cubicBezTo>
                    <a:pt x="2902" y="601"/>
                    <a:pt x="2402" y="1101"/>
                    <a:pt x="1835" y="1568"/>
                  </a:cubicBezTo>
                  <a:cubicBezTo>
                    <a:pt x="1301" y="2002"/>
                    <a:pt x="668" y="2335"/>
                    <a:pt x="0" y="2602"/>
                  </a:cubicBezTo>
                  <a:cubicBezTo>
                    <a:pt x="186" y="2641"/>
                    <a:pt x="374" y="2660"/>
                    <a:pt x="561" y="2660"/>
                  </a:cubicBezTo>
                  <a:cubicBezTo>
                    <a:pt x="1177" y="2660"/>
                    <a:pt x="1782" y="2453"/>
                    <a:pt x="2269" y="2068"/>
                  </a:cubicBezTo>
                  <a:cubicBezTo>
                    <a:pt x="2902" y="1568"/>
                    <a:pt x="3269" y="834"/>
                    <a:pt x="330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73;p61"/>
            <p:cNvSpPr/>
            <p:nvPr/>
          </p:nvSpPr>
          <p:spPr>
            <a:xfrm>
              <a:off x="5057950" y="1274700"/>
              <a:ext cx="39225" cy="101750"/>
            </a:xfrm>
            <a:custGeom>
              <a:avLst/>
              <a:gdLst/>
              <a:ahLst/>
              <a:cxnLst/>
              <a:rect l="l" t="t" r="r" b="b"/>
              <a:pathLst>
                <a:path w="1569" h="4070" extrusionOk="0">
                  <a:moveTo>
                    <a:pt x="0" y="0"/>
                  </a:moveTo>
                  <a:cubicBezTo>
                    <a:pt x="668" y="1234"/>
                    <a:pt x="1001" y="2635"/>
                    <a:pt x="868" y="4070"/>
                  </a:cubicBezTo>
                  <a:cubicBezTo>
                    <a:pt x="1368" y="3436"/>
                    <a:pt x="1568" y="2602"/>
                    <a:pt x="1401" y="1801"/>
                  </a:cubicBezTo>
                  <a:cubicBezTo>
                    <a:pt x="1235" y="1034"/>
                    <a:pt x="701" y="334"/>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74;p61"/>
            <p:cNvSpPr/>
            <p:nvPr/>
          </p:nvSpPr>
          <p:spPr>
            <a:xfrm>
              <a:off x="2754650" y="2065325"/>
              <a:ext cx="266025" cy="267150"/>
            </a:xfrm>
            <a:custGeom>
              <a:avLst/>
              <a:gdLst/>
              <a:ahLst/>
              <a:cxnLst/>
              <a:rect l="l" t="t" r="r" b="b"/>
              <a:pathLst>
                <a:path w="10641" h="10686" extrusionOk="0">
                  <a:moveTo>
                    <a:pt x="6598" y="0"/>
                  </a:moveTo>
                  <a:cubicBezTo>
                    <a:pt x="6103" y="0"/>
                    <a:pt x="5604" y="174"/>
                    <a:pt x="5204" y="531"/>
                  </a:cubicBezTo>
                  <a:cubicBezTo>
                    <a:pt x="5004" y="698"/>
                    <a:pt x="4803" y="932"/>
                    <a:pt x="4670" y="1199"/>
                  </a:cubicBezTo>
                  <a:cubicBezTo>
                    <a:pt x="4303" y="1015"/>
                    <a:pt x="3905" y="924"/>
                    <a:pt x="3510" y="924"/>
                  </a:cubicBezTo>
                  <a:cubicBezTo>
                    <a:pt x="2901" y="924"/>
                    <a:pt x="2300" y="1140"/>
                    <a:pt x="1835" y="1565"/>
                  </a:cubicBezTo>
                  <a:cubicBezTo>
                    <a:pt x="834" y="2433"/>
                    <a:pt x="500" y="3867"/>
                    <a:pt x="1034" y="5101"/>
                  </a:cubicBezTo>
                  <a:cubicBezTo>
                    <a:pt x="133" y="6002"/>
                    <a:pt x="0" y="7436"/>
                    <a:pt x="734" y="8470"/>
                  </a:cubicBezTo>
                  <a:lnTo>
                    <a:pt x="834" y="8637"/>
                  </a:lnTo>
                  <a:cubicBezTo>
                    <a:pt x="367" y="9037"/>
                    <a:pt x="267" y="9738"/>
                    <a:pt x="634" y="10238"/>
                  </a:cubicBezTo>
                  <a:cubicBezTo>
                    <a:pt x="828" y="10530"/>
                    <a:pt x="1147" y="10685"/>
                    <a:pt x="1472" y="10685"/>
                  </a:cubicBezTo>
                  <a:cubicBezTo>
                    <a:pt x="1704" y="10685"/>
                    <a:pt x="1940" y="10606"/>
                    <a:pt x="2135" y="10438"/>
                  </a:cubicBezTo>
                  <a:lnTo>
                    <a:pt x="9774" y="3967"/>
                  </a:lnTo>
                  <a:cubicBezTo>
                    <a:pt x="10508" y="3333"/>
                    <a:pt x="10641" y="2233"/>
                    <a:pt x="10074" y="1465"/>
                  </a:cubicBezTo>
                  <a:cubicBezTo>
                    <a:pt x="9778" y="1046"/>
                    <a:pt x="9298" y="809"/>
                    <a:pt x="8812" y="809"/>
                  </a:cubicBezTo>
                  <a:cubicBezTo>
                    <a:pt x="8642" y="809"/>
                    <a:pt x="8471" y="838"/>
                    <a:pt x="8306" y="898"/>
                  </a:cubicBezTo>
                  <a:cubicBezTo>
                    <a:pt x="7906" y="308"/>
                    <a:pt x="7256" y="0"/>
                    <a:pt x="6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75;p61"/>
            <p:cNvSpPr/>
            <p:nvPr/>
          </p:nvSpPr>
          <p:spPr>
            <a:xfrm>
              <a:off x="2359350" y="3694550"/>
              <a:ext cx="322750" cy="372550"/>
            </a:xfrm>
            <a:custGeom>
              <a:avLst/>
              <a:gdLst/>
              <a:ahLst/>
              <a:cxnLst/>
              <a:rect l="l" t="t" r="r" b="b"/>
              <a:pathLst>
                <a:path w="12910" h="14902" extrusionOk="0">
                  <a:moveTo>
                    <a:pt x="4313" y="0"/>
                  </a:moveTo>
                  <a:cubicBezTo>
                    <a:pt x="4009" y="0"/>
                    <a:pt x="3701" y="56"/>
                    <a:pt x="3403" y="175"/>
                  </a:cubicBezTo>
                  <a:cubicBezTo>
                    <a:pt x="2569" y="509"/>
                    <a:pt x="2069" y="1376"/>
                    <a:pt x="2169" y="2277"/>
                  </a:cubicBezTo>
                  <a:cubicBezTo>
                    <a:pt x="635" y="2877"/>
                    <a:pt x="1" y="4645"/>
                    <a:pt x="768" y="6113"/>
                  </a:cubicBezTo>
                  <a:cubicBezTo>
                    <a:pt x="968" y="6447"/>
                    <a:pt x="1202" y="6747"/>
                    <a:pt x="1502" y="7014"/>
                  </a:cubicBezTo>
                  <a:cubicBezTo>
                    <a:pt x="635" y="8048"/>
                    <a:pt x="468" y="9515"/>
                    <a:pt x="1102" y="10716"/>
                  </a:cubicBezTo>
                  <a:cubicBezTo>
                    <a:pt x="1822" y="12042"/>
                    <a:pt x="3215" y="12845"/>
                    <a:pt x="4700" y="12845"/>
                  </a:cubicBezTo>
                  <a:cubicBezTo>
                    <a:pt x="4933" y="12845"/>
                    <a:pt x="5169" y="12825"/>
                    <a:pt x="5405" y="12784"/>
                  </a:cubicBezTo>
                  <a:cubicBezTo>
                    <a:pt x="6038" y="13808"/>
                    <a:pt x="7170" y="14404"/>
                    <a:pt x="8345" y="14404"/>
                  </a:cubicBezTo>
                  <a:cubicBezTo>
                    <a:pt x="8779" y="14404"/>
                    <a:pt x="9218" y="14323"/>
                    <a:pt x="9641" y="14152"/>
                  </a:cubicBezTo>
                  <a:lnTo>
                    <a:pt x="9841" y="14052"/>
                  </a:lnTo>
                  <a:cubicBezTo>
                    <a:pt x="10113" y="14596"/>
                    <a:pt x="10659" y="14901"/>
                    <a:pt x="11236" y="14901"/>
                  </a:cubicBezTo>
                  <a:cubicBezTo>
                    <a:pt x="11438" y="14901"/>
                    <a:pt x="11644" y="14864"/>
                    <a:pt x="11843" y="14786"/>
                  </a:cubicBezTo>
                  <a:cubicBezTo>
                    <a:pt x="12576" y="14486"/>
                    <a:pt x="12910" y="13618"/>
                    <a:pt x="12510" y="12951"/>
                  </a:cubicBezTo>
                  <a:lnTo>
                    <a:pt x="6505" y="1276"/>
                  </a:lnTo>
                  <a:cubicBezTo>
                    <a:pt x="6058" y="481"/>
                    <a:pt x="5203" y="0"/>
                    <a:pt x="4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76;p61"/>
            <p:cNvSpPr/>
            <p:nvPr/>
          </p:nvSpPr>
          <p:spPr>
            <a:xfrm>
              <a:off x="4819450" y="2251375"/>
              <a:ext cx="462025" cy="591725"/>
            </a:xfrm>
            <a:custGeom>
              <a:avLst/>
              <a:gdLst/>
              <a:ahLst/>
              <a:cxnLst/>
              <a:rect l="l" t="t" r="r" b="b"/>
              <a:pathLst>
                <a:path w="18481" h="23669" extrusionOk="0">
                  <a:moveTo>
                    <a:pt x="9395" y="0"/>
                  </a:moveTo>
                  <a:cubicBezTo>
                    <a:pt x="9087" y="0"/>
                    <a:pt x="8773" y="63"/>
                    <a:pt x="8473" y="194"/>
                  </a:cubicBezTo>
                  <a:cubicBezTo>
                    <a:pt x="8106" y="361"/>
                    <a:pt x="7806" y="628"/>
                    <a:pt x="7606" y="962"/>
                  </a:cubicBezTo>
                  <a:cubicBezTo>
                    <a:pt x="6824" y="485"/>
                    <a:pt x="5943" y="237"/>
                    <a:pt x="5058" y="237"/>
                  </a:cubicBezTo>
                  <a:cubicBezTo>
                    <a:pt x="4396" y="237"/>
                    <a:pt x="3731" y="376"/>
                    <a:pt x="3103" y="661"/>
                  </a:cubicBezTo>
                  <a:cubicBezTo>
                    <a:pt x="901" y="1595"/>
                    <a:pt x="0" y="4264"/>
                    <a:pt x="1201" y="6332"/>
                  </a:cubicBezTo>
                  <a:lnTo>
                    <a:pt x="9874" y="21943"/>
                  </a:lnTo>
                  <a:cubicBezTo>
                    <a:pt x="10498" y="23048"/>
                    <a:pt x="11658" y="23668"/>
                    <a:pt x="12856" y="23668"/>
                  </a:cubicBezTo>
                  <a:cubicBezTo>
                    <a:pt x="13323" y="23668"/>
                    <a:pt x="13795" y="23574"/>
                    <a:pt x="14244" y="23378"/>
                  </a:cubicBezTo>
                  <a:cubicBezTo>
                    <a:pt x="15511" y="22844"/>
                    <a:pt x="16179" y="21476"/>
                    <a:pt x="15878" y="20142"/>
                  </a:cubicBezTo>
                  <a:cubicBezTo>
                    <a:pt x="15912" y="20142"/>
                    <a:pt x="15945" y="20142"/>
                    <a:pt x="15978" y="20109"/>
                  </a:cubicBezTo>
                  <a:cubicBezTo>
                    <a:pt x="17012" y="19675"/>
                    <a:pt x="17413" y="18441"/>
                    <a:pt x="16879" y="17473"/>
                  </a:cubicBezTo>
                  <a:cubicBezTo>
                    <a:pt x="16812" y="17373"/>
                    <a:pt x="16746" y="17240"/>
                    <a:pt x="16646" y="17140"/>
                  </a:cubicBezTo>
                  <a:cubicBezTo>
                    <a:pt x="18147" y="15739"/>
                    <a:pt x="18480" y="13471"/>
                    <a:pt x="17446" y="11703"/>
                  </a:cubicBezTo>
                  <a:cubicBezTo>
                    <a:pt x="16946" y="10802"/>
                    <a:pt x="16212" y="10068"/>
                    <a:pt x="15311" y="9601"/>
                  </a:cubicBezTo>
                  <a:cubicBezTo>
                    <a:pt x="16045" y="8200"/>
                    <a:pt x="16012" y="6532"/>
                    <a:pt x="15211" y="5165"/>
                  </a:cubicBezTo>
                  <a:cubicBezTo>
                    <a:pt x="14444" y="3764"/>
                    <a:pt x="13110" y="2796"/>
                    <a:pt x="11542" y="2463"/>
                  </a:cubicBezTo>
                  <a:cubicBezTo>
                    <a:pt x="11642" y="1996"/>
                    <a:pt x="11575" y="1529"/>
                    <a:pt x="11342" y="1128"/>
                  </a:cubicBezTo>
                  <a:cubicBezTo>
                    <a:pt x="10934" y="409"/>
                    <a:pt x="10182" y="0"/>
                    <a:pt x="9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77;p61"/>
            <p:cNvSpPr/>
            <p:nvPr/>
          </p:nvSpPr>
          <p:spPr>
            <a:xfrm>
              <a:off x="2656225" y="2116950"/>
              <a:ext cx="2270825" cy="2270825"/>
            </a:xfrm>
            <a:custGeom>
              <a:avLst/>
              <a:gdLst/>
              <a:ahLst/>
              <a:cxnLst/>
              <a:rect l="l" t="t" r="r" b="b"/>
              <a:pathLst>
                <a:path w="90833" h="90833" extrusionOk="0">
                  <a:moveTo>
                    <a:pt x="45433" y="1"/>
                  </a:moveTo>
                  <a:cubicBezTo>
                    <a:pt x="20349" y="1"/>
                    <a:pt x="1" y="20315"/>
                    <a:pt x="1" y="45400"/>
                  </a:cubicBezTo>
                  <a:cubicBezTo>
                    <a:pt x="1" y="70485"/>
                    <a:pt x="20349" y="90832"/>
                    <a:pt x="45433" y="90832"/>
                  </a:cubicBezTo>
                  <a:cubicBezTo>
                    <a:pt x="70518" y="90832"/>
                    <a:pt x="90832" y="70485"/>
                    <a:pt x="90832" y="45400"/>
                  </a:cubicBezTo>
                  <a:cubicBezTo>
                    <a:pt x="90832" y="20315"/>
                    <a:pt x="70518" y="1"/>
                    <a:pt x="45433"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78;p61"/>
            <p:cNvSpPr/>
            <p:nvPr/>
          </p:nvSpPr>
          <p:spPr>
            <a:xfrm>
              <a:off x="2738688" y="2601202"/>
              <a:ext cx="140125" cy="220175"/>
            </a:xfrm>
            <a:custGeom>
              <a:avLst/>
              <a:gdLst/>
              <a:ahLst/>
              <a:cxnLst/>
              <a:rect l="l" t="t" r="r" b="b"/>
              <a:pathLst>
                <a:path w="5605" h="8807" extrusionOk="0">
                  <a:moveTo>
                    <a:pt x="4771" y="0"/>
                  </a:moveTo>
                  <a:cubicBezTo>
                    <a:pt x="2869" y="2736"/>
                    <a:pt x="1268" y="5704"/>
                    <a:pt x="1" y="8807"/>
                  </a:cubicBezTo>
                  <a:cubicBezTo>
                    <a:pt x="2803" y="7439"/>
                    <a:pt x="5605" y="4770"/>
                    <a:pt x="5605" y="4770"/>
                  </a:cubicBezTo>
                  <a:cubicBezTo>
                    <a:pt x="5304" y="3136"/>
                    <a:pt x="5038" y="1535"/>
                    <a:pt x="4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79;p61"/>
            <p:cNvSpPr/>
            <p:nvPr/>
          </p:nvSpPr>
          <p:spPr>
            <a:xfrm>
              <a:off x="2701124" y="3574952"/>
              <a:ext cx="435325" cy="569600"/>
            </a:xfrm>
            <a:custGeom>
              <a:avLst/>
              <a:gdLst/>
              <a:ahLst/>
              <a:cxnLst/>
              <a:rect l="l" t="t" r="r" b="b"/>
              <a:pathLst>
                <a:path w="17413" h="22784" extrusionOk="0">
                  <a:moveTo>
                    <a:pt x="1" y="0"/>
                  </a:moveTo>
                  <a:cubicBezTo>
                    <a:pt x="2602" y="8974"/>
                    <a:pt x="7973" y="16946"/>
                    <a:pt x="15311" y="22783"/>
                  </a:cubicBezTo>
                  <a:cubicBezTo>
                    <a:pt x="15545" y="22250"/>
                    <a:pt x="16412" y="19848"/>
                    <a:pt x="15578" y="17847"/>
                  </a:cubicBezTo>
                  <a:cubicBezTo>
                    <a:pt x="16646" y="16379"/>
                    <a:pt x="17413" y="14978"/>
                    <a:pt x="16946" y="13510"/>
                  </a:cubicBezTo>
                  <a:cubicBezTo>
                    <a:pt x="16446" y="12042"/>
                    <a:pt x="10975" y="10441"/>
                    <a:pt x="11008" y="10441"/>
                  </a:cubicBezTo>
                  <a:cubicBezTo>
                    <a:pt x="9741" y="9641"/>
                    <a:pt x="8473" y="8807"/>
                    <a:pt x="7206" y="8006"/>
                  </a:cubicBezTo>
                  <a:cubicBezTo>
                    <a:pt x="7206" y="6872"/>
                    <a:pt x="6739" y="5771"/>
                    <a:pt x="5971" y="4971"/>
                  </a:cubicBezTo>
                  <a:cubicBezTo>
                    <a:pt x="5222" y="4336"/>
                    <a:pt x="4298" y="3976"/>
                    <a:pt x="3329" y="3976"/>
                  </a:cubicBezTo>
                  <a:cubicBezTo>
                    <a:pt x="3177" y="3976"/>
                    <a:pt x="3023" y="3985"/>
                    <a:pt x="2869" y="4003"/>
                  </a:cubicBezTo>
                  <a:cubicBezTo>
                    <a:pt x="1869" y="2669"/>
                    <a:pt x="935" y="133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80;p61"/>
            <p:cNvSpPr/>
            <p:nvPr/>
          </p:nvSpPr>
          <p:spPr>
            <a:xfrm>
              <a:off x="3049850" y="2172825"/>
              <a:ext cx="388625" cy="291075"/>
            </a:xfrm>
            <a:custGeom>
              <a:avLst/>
              <a:gdLst/>
              <a:ahLst/>
              <a:cxnLst/>
              <a:rect l="l" t="t" r="r" b="b"/>
              <a:pathLst>
                <a:path w="15545" h="11643" extrusionOk="0">
                  <a:moveTo>
                    <a:pt x="15545" y="1"/>
                  </a:moveTo>
                  <a:lnTo>
                    <a:pt x="15545" y="1"/>
                  </a:lnTo>
                  <a:cubicBezTo>
                    <a:pt x="9841" y="1869"/>
                    <a:pt x="4537" y="4871"/>
                    <a:pt x="0" y="8807"/>
                  </a:cubicBezTo>
                  <a:cubicBezTo>
                    <a:pt x="0" y="9474"/>
                    <a:pt x="34" y="10175"/>
                    <a:pt x="34" y="10909"/>
                  </a:cubicBezTo>
                  <a:lnTo>
                    <a:pt x="1635" y="11642"/>
                  </a:lnTo>
                  <a:cubicBezTo>
                    <a:pt x="2669" y="9774"/>
                    <a:pt x="3770" y="7973"/>
                    <a:pt x="4837" y="6339"/>
                  </a:cubicBezTo>
                  <a:cubicBezTo>
                    <a:pt x="8040" y="4871"/>
                    <a:pt x="11242" y="3537"/>
                    <a:pt x="14377" y="2336"/>
                  </a:cubicBezTo>
                  <a:cubicBezTo>
                    <a:pt x="14778" y="1502"/>
                    <a:pt x="15178" y="735"/>
                    <a:pt x="155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1;p61"/>
            <p:cNvSpPr/>
            <p:nvPr/>
          </p:nvSpPr>
          <p:spPr>
            <a:xfrm>
              <a:off x="3362975" y="2299600"/>
              <a:ext cx="138900" cy="89450"/>
            </a:xfrm>
            <a:custGeom>
              <a:avLst/>
              <a:gdLst/>
              <a:ahLst/>
              <a:cxnLst/>
              <a:rect l="l" t="t" r="r" b="b"/>
              <a:pathLst>
                <a:path w="5556" h="3578" extrusionOk="0">
                  <a:moveTo>
                    <a:pt x="5555" y="1467"/>
                  </a:moveTo>
                  <a:cubicBezTo>
                    <a:pt x="5555" y="1468"/>
                    <a:pt x="5555" y="1468"/>
                    <a:pt x="5555" y="1468"/>
                  </a:cubicBezTo>
                  <a:cubicBezTo>
                    <a:pt x="5555" y="1468"/>
                    <a:pt x="5555" y="1467"/>
                    <a:pt x="5555" y="1467"/>
                  </a:cubicBezTo>
                  <a:close/>
                  <a:moveTo>
                    <a:pt x="4821" y="0"/>
                  </a:moveTo>
                  <a:cubicBezTo>
                    <a:pt x="3220" y="467"/>
                    <a:pt x="1619" y="967"/>
                    <a:pt x="18" y="1468"/>
                  </a:cubicBezTo>
                  <a:cubicBezTo>
                    <a:pt x="17" y="1467"/>
                    <a:pt x="17" y="1467"/>
                    <a:pt x="17" y="1467"/>
                  </a:cubicBezTo>
                  <a:lnTo>
                    <a:pt x="17" y="1467"/>
                  </a:lnTo>
                  <a:cubicBezTo>
                    <a:pt x="1" y="1467"/>
                    <a:pt x="967" y="3371"/>
                    <a:pt x="2686" y="3569"/>
                  </a:cubicBezTo>
                  <a:cubicBezTo>
                    <a:pt x="2746" y="3575"/>
                    <a:pt x="2805" y="3578"/>
                    <a:pt x="2863" y="3578"/>
                  </a:cubicBezTo>
                  <a:cubicBezTo>
                    <a:pt x="4456" y="3578"/>
                    <a:pt x="5539" y="1467"/>
                    <a:pt x="5555" y="1467"/>
                  </a:cubicBezTo>
                  <a:cubicBezTo>
                    <a:pt x="5555" y="1467"/>
                    <a:pt x="5555" y="1467"/>
                    <a:pt x="5555" y="1467"/>
                  </a:cubicBezTo>
                  <a:lnTo>
                    <a:pt x="5555" y="1467"/>
                  </a:lnTo>
                  <a:cubicBezTo>
                    <a:pt x="5321" y="967"/>
                    <a:pt x="5055" y="467"/>
                    <a:pt x="4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2;p61"/>
            <p:cNvSpPr/>
            <p:nvPr/>
          </p:nvSpPr>
          <p:spPr>
            <a:xfrm>
              <a:off x="3568550" y="2500575"/>
              <a:ext cx="111775" cy="213500"/>
            </a:xfrm>
            <a:custGeom>
              <a:avLst/>
              <a:gdLst/>
              <a:ahLst/>
              <a:cxnLst/>
              <a:rect l="l" t="t" r="r" b="b"/>
              <a:pathLst>
                <a:path w="4471" h="8540" extrusionOk="0">
                  <a:moveTo>
                    <a:pt x="1335" y="0"/>
                  </a:moveTo>
                  <a:cubicBezTo>
                    <a:pt x="901" y="667"/>
                    <a:pt x="434" y="1334"/>
                    <a:pt x="1" y="2002"/>
                  </a:cubicBezTo>
                  <a:lnTo>
                    <a:pt x="1535" y="4337"/>
                  </a:lnTo>
                  <a:cubicBezTo>
                    <a:pt x="1235" y="5704"/>
                    <a:pt x="935" y="7105"/>
                    <a:pt x="601" y="8540"/>
                  </a:cubicBezTo>
                  <a:cubicBezTo>
                    <a:pt x="1902" y="7906"/>
                    <a:pt x="3170" y="7272"/>
                    <a:pt x="4470" y="6672"/>
                  </a:cubicBezTo>
                  <a:cubicBezTo>
                    <a:pt x="3703" y="5204"/>
                    <a:pt x="2969" y="3803"/>
                    <a:pt x="2269" y="2435"/>
                  </a:cubicBezTo>
                  <a:cubicBezTo>
                    <a:pt x="1935" y="1601"/>
                    <a:pt x="1635" y="801"/>
                    <a:pt x="1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83;p61"/>
            <p:cNvSpPr/>
            <p:nvPr/>
          </p:nvSpPr>
          <p:spPr>
            <a:xfrm>
              <a:off x="3503500" y="2593125"/>
              <a:ext cx="79250" cy="96775"/>
            </a:xfrm>
            <a:custGeom>
              <a:avLst/>
              <a:gdLst/>
              <a:ahLst/>
              <a:cxnLst/>
              <a:rect l="l" t="t" r="r" b="b"/>
              <a:pathLst>
                <a:path w="3170" h="3871" extrusionOk="0">
                  <a:moveTo>
                    <a:pt x="1902" y="1"/>
                  </a:moveTo>
                  <a:lnTo>
                    <a:pt x="501" y="968"/>
                  </a:lnTo>
                  <a:cubicBezTo>
                    <a:pt x="334" y="1902"/>
                    <a:pt x="168" y="2903"/>
                    <a:pt x="1" y="3870"/>
                  </a:cubicBezTo>
                  <a:lnTo>
                    <a:pt x="2169" y="2869"/>
                  </a:lnTo>
                  <a:cubicBezTo>
                    <a:pt x="2503" y="2202"/>
                    <a:pt x="2836" y="1502"/>
                    <a:pt x="3170" y="868"/>
                  </a:cubicBezTo>
                  <a:lnTo>
                    <a:pt x="1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84;p61"/>
            <p:cNvSpPr/>
            <p:nvPr/>
          </p:nvSpPr>
          <p:spPr>
            <a:xfrm>
              <a:off x="3377062" y="2196600"/>
              <a:ext cx="1668725" cy="2095700"/>
            </a:xfrm>
            <a:custGeom>
              <a:avLst/>
              <a:gdLst/>
              <a:ahLst/>
              <a:cxnLst/>
              <a:rect l="l" t="t" r="r" b="b"/>
              <a:pathLst>
                <a:path w="66749" h="83828" extrusionOk="0">
                  <a:moveTo>
                    <a:pt x="23484" y="0"/>
                  </a:moveTo>
                  <a:cubicBezTo>
                    <a:pt x="22216" y="567"/>
                    <a:pt x="20882" y="1201"/>
                    <a:pt x="19514" y="1835"/>
                  </a:cubicBezTo>
                  <a:cubicBezTo>
                    <a:pt x="18614" y="3503"/>
                    <a:pt x="17613" y="5404"/>
                    <a:pt x="16546" y="7506"/>
                  </a:cubicBezTo>
                  <a:cubicBezTo>
                    <a:pt x="15812" y="7939"/>
                    <a:pt x="15078" y="8373"/>
                    <a:pt x="14344" y="8807"/>
                  </a:cubicBezTo>
                  <a:cubicBezTo>
                    <a:pt x="14344" y="10008"/>
                    <a:pt x="14377" y="11208"/>
                    <a:pt x="14411" y="12476"/>
                  </a:cubicBezTo>
                  <a:cubicBezTo>
                    <a:pt x="15978" y="13243"/>
                    <a:pt x="17580" y="14010"/>
                    <a:pt x="19214" y="14844"/>
                  </a:cubicBezTo>
                  <a:cubicBezTo>
                    <a:pt x="19815" y="14244"/>
                    <a:pt x="20382" y="13643"/>
                    <a:pt x="20982" y="13076"/>
                  </a:cubicBezTo>
                  <a:cubicBezTo>
                    <a:pt x="20849" y="11642"/>
                    <a:pt x="20749" y="10241"/>
                    <a:pt x="20615" y="8940"/>
                  </a:cubicBezTo>
                  <a:cubicBezTo>
                    <a:pt x="21282" y="7539"/>
                    <a:pt x="21916" y="6238"/>
                    <a:pt x="22516" y="5004"/>
                  </a:cubicBezTo>
                  <a:lnTo>
                    <a:pt x="24384" y="4971"/>
                  </a:lnTo>
                  <a:lnTo>
                    <a:pt x="24384" y="4971"/>
                  </a:lnTo>
                  <a:cubicBezTo>
                    <a:pt x="23851" y="5871"/>
                    <a:pt x="23317" y="6805"/>
                    <a:pt x="22750" y="7773"/>
                  </a:cubicBezTo>
                  <a:cubicBezTo>
                    <a:pt x="22883" y="8707"/>
                    <a:pt x="23017" y="9641"/>
                    <a:pt x="23150" y="10641"/>
                  </a:cubicBezTo>
                  <a:lnTo>
                    <a:pt x="24485" y="11409"/>
                  </a:lnTo>
                  <a:cubicBezTo>
                    <a:pt x="24485" y="11609"/>
                    <a:pt x="24451" y="11809"/>
                    <a:pt x="24418" y="12009"/>
                  </a:cubicBezTo>
                  <a:lnTo>
                    <a:pt x="23817" y="12843"/>
                  </a:lnTo>
                  <a:lnTo>
                    <a:pt x="24551" y="14077"/>
                  </a:lnTo>
                  <a:cubicBezTo>
                    <a:pt x="24451" y="14377"/>
                    <a:pt x="24318" y="14678"/>
                    <a:pt x="24218" y="14944"/>
                  </a:cubicBezTo>
                  <a:cubicBezTo>
                    <a:pt x="24251" y="15411"/>
                    <a:pt x="24318" y="15878"/>
                    <a:pt x="24384" y="16345"/>
                  </a:cubicBezTo>
                  <a:cubicBezTo>
                    <a:pt x="22783" y="16479"/>
                    <a:pt x="21216" y="16612"/>
                    <a:pt x="19648" y="16746"/>
                  </a:cubicBezTo>
                  <a:cubicBezTo>
                    <a:pt x="18747" y="15878"/>
                    <a:pt x="17880" y="15011"/>
                    <a:pt x="17013" y="14177"/>
                  </a:cubicBezTo>
                  <a:lnTo>
                    <a:pt x="16145" y="14344"/>
                  </a:lnTo>
                  <a:cubicBezTo>
                    <a:pt x="16212" y="15311"/>
                    <a:pt x="16279" y="16312"/>
                    <a:pt x="16345" y="17313"/>
                  </a:cubicBezTo>
                  <a:lnTo>
                    <a:pt x="14010" y="18247"/>
                  </a:lnTo>
                  <a:cubicBezTo>
                    <a:pt x="13210" y="19047"/>
                    <a:pt x="12409" y="19881"/>
                    <a:pt x="11609" y="20682"/>
                  </a:cubicBezTo>
                  <a:cubicBezTo>
                    <a:pt x="10641" y="21216"/>
                    <a:pt x="9707" y="21749"/>
                    <a:pt x="8740" y="22283"/>
                  </a:cubicBezTo>
                  <a:lnTo>
                    <a:pt x="10641" y="24551"/>
                  </a:lnTo>
                  <a:cubicBezTo>
                    <a:pt x="10608" y="25385"/>
                    <a:pt x="10575" y="26219"/>
                    <a:pt x="10541" y="27086"/>
                  </a:cubicBezTo>
                  <a:cubicBezTo>
                    <a:pt x="9040" y="27153"/>
                    <a:pt x="7539" y="27220"/>
                    <a:pt x="6038" y="27320"/>
                  </a:cubicBezTo>
                  <a:cubicBezTo>
                    <a:pt x="5871" y="28588"/>
                    <a:pt x="5738" y="29855"/>
                    <a:pt x="5571" y="31156"/>
                  </a:cubicBezTo>
                  <a:cubicBezTo>
                    <a:pt x="5704" y="32090"/>
                    <a:pt x="5805" y="32991"/>
                    <a:pt x="5938" y="33925"/>
                  </a:cubicBezTo>
                  <a:lnTo>
                    <a:pt x="8306" y="34925"/>
                  </a:lnTo>
                  <a:lnTo>
                    <a:pt x="11509" y="32490"/>
                  </a:lnTo>
                  <a:cubicBezTo>
                    <a:pt x="12176" y="30856"/>
                    <a:pt x="12843" y="29255"/>
                    <a:pt x="13510" y="27654"/>
                  </a:cubicBezTo>
                  <a:lnTo>
                    <a:pt x="14844" y="26986"/>
                  </a:lnTo>
                  <a:lnTo>
                    <a:pt x="17079" y="27187"/>
                  </a:lnTo>
                  <a:cubicBezTo>
                    <a:pt x="18347" y="28254"/>
                    <a:pt x="19614" y="29321"/>
                    <a:pt x="20915" y="30389"/>
                  </a:cubicBezTo>
                  <a:cubicBezTo>
                    <a:pt x="21015" y="31023"/>
                    <a:pt x="21115" y="31656"/>
                    <a:pt x="21216" y="32290"/>
                  </a:cubicBezTo>
                  <a:lnTo>
                    <a:pt x="21983" y="32023"/>
                  </a:lnTo>
                  <a:cubicBezTo>
                    <a:pt x="22116" y="31323"/>
                    <a:pt x="22250" y="30622"/>
                    <a:pt x="22383" y="29922"/>
                  </a:cubicBezTo>
                  <a:cubicBezTo>
                    <a:pt x="21416" y="28821"/>
                    <a:pt x="20482" y="27754"/>
                    <a:pt x="19514" y="26686"/>
                  </a:cubicBezTo>
                  <a:lnTo>
                    <a:pt x="20348" y="26386"/>
                  </a:lnTo>
                  <a:cubicBezTo>
                    <a:pt x="21349" y="27086"/>
                    <a:pt x="22350" y="27754"/>
                    <a:pt x="23384" y="28454"/>
                  </a:cubicBezTo>
                  <a:cubicBezTo>
                    <a:pt x="23751" y="29855"/>
                    <a:pt x="24151" y="31256"/>
                    <a:pt x="24551" y="32690"/>
                  </a:cubicBezTo>
                  <a:cubicBezTo>
                    <a:pt x="25152" y="33324"/>
                    <a:pt x="25719" y="33925"/>
                    <a:pt x="26319" y="34592"/>
                  </a:cubicBezTo>
                  <a:lnTo>
                    <a:pt x="27487" y="33024"/>
                  </a:lnTo>
                  <a:cubicBezTo>
                    <a:pt x="26953" y="32324"/>
                    <a:pt x="26419" y="31656"/>
                    <a:pt x="25886" y="30956"/>
                  </a:cubicBezTo>
                  <a:lnTo>
                    <a:pt x="27787" y="29888"/>
                  </a:lnTo>
                  <a:cubicBezTo>
                    <a:pt x="27920" y="30789"/>
                    <a:pt x="28054" y="31690"/>
                    <a:pt x="28187" y="32590"/>
                  </a:cubicBezTo>
                  <a:cubicBezTo>
                    <a:pt x="29021" y="33558"/>
                    <a:pt x="29855" y="34558"/>
                    <a:pt x="30689" y="35559"/>
                  </a:cubicBezTo>
                  <a:lnTo>
                    <a:pt x="34058" y="36827"/>
                  </a:lnTo>
                  <a:lnTo>
                    <a:pt x="34058" y="38428"/>
                  </a:lnTo>
                  <a:lnTo>
                    <a:pt x="32390" y="38895"/>
                  </a:lnTo>
                  <a:lnTo>
                    <a:pt x="29188" y="38895"/>
                  </a:lnTo>
                  <a:lnTo>
                    <a:pt x="25352" y="37527"/>
                  </a:lnTo>
                  <a:lnTo>
                    <a:pt x="24318" y="37894"/>
                  </a:lnTo>
                  <a:lnTo>
                    <a:pt x="24318" y="39462"/>
                  </a:lnTo>
                  <a:cubicBezTo>
                    <a:pt x="22150" y="37561"/>
                    <a:pt x="19948" y="35659"/>
                    <a:pt x="17780" y="33791"/>
                  </a:cubicBezTo>
                  <a:cubicBezTo>
                    <a:pt x="14744" y="34458"/>
                    <a:pt x="11675" y="35092"/>
                    <a:pt x="8640" y="35759"/>
                  </a:cubicBezTo>
                  <a:lnTo>
                    <a:pt x="7306" y="36393"/>
                  </a:lnTo>
                  <a:cubicBezTo>
                    <a:pt x="6572" y="37094"/>
                    <a:pt x="5838" y="37827"/>
                    <a:pt x="5137" y="38561"/>
                  </a:cubicBezTo>
                  <a:cubicBezTo>
                    <a:pt x="5004" y="39195"/>
                    <a:pt x="4904" y="39829"/>
                    <a:pt x="4770" y="40463"/>
                  </a:cubicBezTo>
                  <a:cubicBezTo>
                    <a:pt x="3169" y="42598"/>
                    <a:pt x="1568" y="44666"/>
                    <a:pt x="0" y="46767"/>
                  </a:cubicBezTo>
                  <a:cubicBezTo>
                    <a:pt x="34" y="49269"/>
                    <a:pt x="100" y="51771"/>
                    <a:pt x="167" y="54172"/>
                  </a:cubicBezTo>
                  <a:cubicBezTo>
                    <a:pt x="2202" y="56507"/>
                    <a:pt x="4237" y="58776"/>
                    <a:pt x="6238" y="60977"/>
                  </a:cubicBezTo>
                  <a:cubicBezTo>
                    <a:pt x="8640" y="60577"/>
                    <a:pt x="11075" y="60143"/>
                    <a:pt x="13543" y="59710"/>
                  </a:cubicBezTo>
                  <a:cubicBezTo>
                    <a:pt x="15111" y="60410"/>
                    <a:pt x="16646" y="61111"/>
                    <a:pt x="18213" y="61778"/>
                  </a:cubicBezTo>
                  <a:cubicBezTo>
                    <a:pt x="17980" y="62845"/>
                    <a:pt x="17746" y="63846"/>
                    <a:pt x="17546" y="64880"/>
                  </a:cubicBezTo>
                  <a:cubicBezTo>
                    <a:pt x="18247" y="65881"/>
                    <a:pt x="18981" y="66848"/>
                    <a:pt x="19681" y="67816"/>
                  </a:cubicBezTo>
                  <a:cubicBezTo>
                    <a:pt x="20081" y="69483"/>
                    <a:pt x="20482" y="71085"/>
                    <a:pt x="20849" y="72619"/>
                  </a:cubicBezTo>
                  <a:cubicBezTo>
                    <a:pt x="20215" y="73586"/>
                    <a:pt x="19581" y="74520"/>
                    <a:pt x="18981" y="75421"/>
                  </a:cubicBezTo>
                  <a:cubicBezTo>
                    <a:pt x="19448" y="76555"/>
                    <a:pt x="19915" y="77623"/>
                    <a:pt x="20348" y="78623"/>
                  </a:cubicBezTo>
                  <a:cubicBezTo>
                    <a:pt x="21049" y="80691"/>
                    <a:pt x="21649" y="82459"/>
                    <a:pt x="22183" y="83827"/>
                  </a:cubicBezTo>
                  <a:cubicBezTo>
                    <a:pt x="23584" y="83694"/>
                    <a:pt x="24985" y="83594"/>
                    <a:pt x="26353" y="83460"/>
                  </a:cubicBezTo>
                  <a:cubicBezTo>
                    <a:pt x="27620" y="82626"/>
                    <a:pt x="28854" y="81692"/>
                    <a:pt x="30189" y="80625"/>
                  </a:cubicBezTo>
                  <a:cubicBezTo>
                    <a:pt x="30522" y="80258"/>
                    <a:pt x="30889" y="79858"/>
                    <a:pt x="31256" y="79457"/>
                  </a:cubicBezTo>
                  <a:lnTo>
                    <a:pt x="32323" y="79257"/>
                  </a:lnTo>
                  <a:cubicBezTo>
                    <a:pt x="32323" y="78523"/>
                    <a:pt x="32357" y="77756"/>
                    <a:pt x="32323" y="76955"/>
                  </a:cubicBezTo>
                  <a:cubicBezTo>
                    <a:pt x="33591" y="76155"/>
                    <a:pt x="34825" y="75321"/>
                    <a:pt x="36093" y="74454"/>
                  </a:cubicBezTo>
                  <a:cubicBezTo>
                    <a:pt x="36260" y="72185"/>
                    <a:pt x="36326" y="69717"/>
                    <a:pt x="36360" y="67048"/>
                  </a:cubicBezTo>
                  <a:cubicBezTo>
                    <a:pt x="38461" y="65047"/>
                    <a:pt x="40529" y="62945"/>
                    <a:pt x="42631" y="60811"/>
                  </a:cubicBezTo>
                  <a:cubicBezTo>
                    <a:pt x="43398" y="59043"/>
                    <a:pt x="44165" y="57275"/>
                    <a:pt x="44932" y="55440"/>
                  </a:cubicBezTo>
                  <a:lnTo>
                    <a:pt x="44932" y="55440"/>
                  </a:lnTo>
                  <a:cubicBezTo>
                    <a:pt x="43465" y="55807"/>
                    <a:pt x="41964" y="56141"/>
                    <a:pt x="40463" y="56474"/>
                  </a:cubicBezTo>
                  <a:cubicBezTo>
                    <a:pt x="38228" y="52071"/>
                    <a:pt x="35726" y="47368"/>
                    <a:pt x="33157" y="42631"/>
                  </a:cubicBezTo>
                  <a:lnTo>
                    <a:pt x="34358" y="41764"/>
                  </a:lnTo>
                  <a:lnTo>
                    <a:pt x="35426" y="41597"/>
                  </a:lnTo>
                  <a:cubicBezTo>
                    <a:pt x="37060" y="44666"/>
                    <a:pt x="38661" y="47701"/>
                    <a:pt x="40162" y="50670"/>
                  </a:cubicBezTo>
                  <a:cubicBezTo>
                    <a:pt x="40329" y="51871"/>
                    <a:pt x="40463" y="53038"/>
                    <a:pt x="40596" y="54239"/>
                  </a:cubicBezTo>
                  <a:cubicBezTo>
                    <a:pt x="42564" y="53272"/>
                    <a:pt x="44499" y="52271"/>
                    <a:pt x="46400" y="51304"/>
                  </a:cubicBezTo>
                  <a:cubicBezTo>
                    <a:pt x="47668" y="49736"/>
                    <a:pt x="48935" y="48168"/>
                    <a:pt x="50170" y="46634"/>
                  </a:cubicBezTo>
                  <a:cubicBezTo>
                    <a:pt x="49436" y="45700"/>
                    <a:pt x="48735" y="44766"/>
                    <a:pt x="47968" y="43832"/>
                  </a:cubicBezTo>
                  <a:lnTo>
                    <a:pt x="45700" y="43832"/>
                  </a:lnTo>
                  <a:cubicBezTo>
                    <a:pt x="44432" y="42631"/>
                    <a:pt x="43098" y="41397"/>
                    <a:pt x="41764" y="40162"/>
                  </a:cubicBezTo>
                  <a:lnTo>
                    <a:pt x="43732" y="39228"/>
                  </a:lnTo>
                  <a:cubicBezTo>
                    <a:pt x="44999" y="40396"/>
                    <a:pt x="46300" y="41530"/>
                    <a:pt x="47568" y="42631"/>
                  </a:cubicBezTo>
                  <a:lnTo>
                    <a:pt x="54573" y="43565"/>
                  </a:lnTo>
                  <a:cubicBezTo>
                    <a:pt x="55373" y="44766"/>
                    <a:pt x="56140" y="45933"/>
                    <a:pt x="56874" y="47134"/>
                  </a:cubicBezTo>
                  <a:lnTo>
                    <a:pt x="58042" y="46767"/>
                  </a:lnTo>
                  <a:cubicBezTo>
                    <a:pt x="58242" y="48035"/>
                    <a:pt x="58409" y="49302"/>
                    <a:pt x="58576" y="50537"/>
                  </a:cubicBezTo>
                  <a:cubicBezTo>
                    <a:pt x="59076" y="52505"/>
                    <a:pt x="59510" y="54439"/>
                    <a:pt x="59910" y="56307"/>
                  </a:cubicBezTo>
                  <a:cubicBezTo>
                    <a:pt x="66748" y="35259"/>
                    <a:pt x="57408" y="12343"/>
                    <a:pt x="37827" y="2035"/>
                  </a:cubicBezTo>
                  <a:lnTo>
                    <a:pt x="37794" y="2035"/>
                  </a:lnTo>
                  <a:lnTo>
                    <a:pt x="36059" y="2269"/>
                  </a:lnTo>
                  <a:cubicBezTo>
                    <a:pt x="34759" y="3136"/>
                    <a:pt x="33424" y="4070"/>
                    <a:pt x="31990" y="5104"/>
                  </a:cubicBezTo>
                  <a:cubicBezTo>
                    <a:pt x="31923" y="5671"/>
                    <a:pt x="31856" y="6238"/>
                    <a:pt x="31756" y="6839"/>
                  </a:cubicBezTo>
                  <a:lnTo>
                    <a:pt x="30255" y="6905"/>
                  </a:lnTo>
                  <a:cubicBezTo>
                    <a:pt x="29255" y="5838"/>
                    <a:pt x="28254" y="4804"/>
                    <a:pt x="27253" y="3836"/>
                  </a:cubicBezTo>
                  <a:lnTo>
                    <a:pt x="27253" y="3836"/>
                  </a:lnTo>
                  <a:lnTo>
                    <a:pt x="29722" y="4170"/>
                  </a:lnTo>
                  <a:lnTo>
                    <a:pt x="31023" y="4237"/>
                  </a:lnTo>
                  <a:cubicBezTo>
                    <a:pt x="31089" y="3870"/>
                    <a:pt x="31156" y="3536"/>
                    <a:pt x="31223" y="3203"/>
                  </a:cubicBezTo>
                  <a:cubicBezTo>
                    <a:pt x="28587" y="2035"/>
                    <a:pt x="25986" y="968"/>
                    <a:pt x="23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85;p61"/>
            <p:cNvSpPr/>
            <p:nvPr/>
          </p:nvSpPr>
          <p:spPr>
            <a:xfrm>
              <a:off x="4302400" y="4002475"/>
              <a:ext cx="124300" cy="176825"/>
            </a:xfrm>
            <a:custGeom>
              <a:avLst/>
              <a:gdLst/>
              <a:ahLst/>
              <a:cxnLst/>
              <a:rect l="l" t="t" r="r" b="b"/>
              <a:pathLst>
                <a:path w="4972" h="7073" extrusionOk="0">
                  <a:moveTo>
                    <a:pt x="4971" y="0"/>
                  </a:moveTo>
                  <a:lnTo>
                    <a:pt x="4971" y="0"/>
                  </a:lnTo>
                  <a:cubicBezTo>
                    <a:pt x="3770" y="934"/>
                    <a:pt x="2569" y="1868"/>
                    <a:pt x="1369" y="2769"/>
                  </a:cubicBezTo>
                  <a:cubicBezTo>
                    <a:pt x="935" y="4037"/>
                    <a:pt x="468" y="5238"/>
                    <a:pt x="1" y="6305"/>
                  </a:cubicBezTo>
                  <a:lnTo>
                    <a:pt x="268" y="7072"/>
                  </a:lnTo>
                  <a:lnTo>
                    <a:pt x="1602" y="7005"/>
                  </a:lnTo>
                  <a:cubicBezTo>
                    <a:pt x="2569" y="5538"/>
                    <a:pt x="3570" y="3870"/>
                    <a:pt x="4537" y="2069"/>
                  </a:cubicBezTo>
                  <a:cubicBezTo>
                    <a:pt x="4671" y="1401"/>
                    <a:pt x="4804" y="701"/>
                    <a:pt x="4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86;p61"/>
            <p:cNvSpPr/>
            <p:nvPr/>
          </p:nvSpPr>
          <p:spPr>
            <a:xfrm>
              <a:off x="3346725" y="2304600"/>
              <a:ext cx="144300" cy="94250"/>
            </a:xfrm>
            <a:custGeom>
              <a:avLst/>
              <a:gdLst/>
              <a:ahLst/>
              <a:cxnLst/>
              <a:rect l="l" t="t" r="r" b="b"/>
              <a:pathLst>
                <a:path w="5772" h="3770" extrusionOk="0">
                  <a:moveTo>
                    <a:pt x="4871" y="200"/>
                  </a:moveTo>
                  <a:cubicBezTo>
                    <a:pt x="5104" y="634"/>
                    <a:pt x="5304" y="1068"/>
                    <a:pt x="5538" y="1535"/>
                  </a:cubicBezTo>
                  <a:cubicBezTo>
                    <a:pt x="5250" y="2047"/>
                    <a:pt x="4254" y="3544"/>
                    <a:pt x="2935" y="3544"/>
                  </a:cubicBezTo>
                  <a:cubicBezTo>
                    <a:pt x="2880" y="3544"/>
                    <a:pt x="2825" y="3541"/>
                    <a:pt x="2769" y="3536"/>
                  </a:cubicBezTo>
                  <a:cubicBezTo>
                    <a:pt x="1368" y="3403"/>
                    <a:pt x="468" y="2035"/>
                    <a:pt x="234" y="1601"/>
                  </a:cubicBezTo>
                  <a:cubicBezTo>
                    <a:pt x="1769" y="1134"/>
                    <a:pt x="3336" y="634"/>
                    <a:pt x="4871" y="200"/>
                  </a:cubicBezTo>
                  <a:close/>
                  <a:moveTo>
                    <a:pt x="4904" y="0"/>
                  </a:moveTo>
                  <a:cubicBezTo>
                    <a:pt x="3303" y="467"/>
                    <a:pt x="1668" y="968"/>
                    <a:pt x="67" y="1468"/>
                  </a:cubicBezTo>
                  <a:cubicBezTo>
                    <a:pt x="1" y="1501"/>
                    <a:pt x="1" y="1568"/>
                    <a:pt x="1" y="1601"/>
                  </a:cubicBezTo>
                  <a:cubicBezTo>
                    <a:pt x="101" y="1801"/>
                    <a:pt x="1101" y="3569"/>
                    <a:pt x="2769" y="3770"/>
                  </a:cubicBezTo>
                  <a:lnTo>
                    <a:pt x="2936" y="3770"/>
                  </a:lnTo>
                  <a:cubicBezTo>
                    <a:pt x="4370" y="3770"/>
                    <a:pt x="5438" y="2135"/>
                    <a:pt x="5738" y="1601"/>
                  </a:cubicBezTo>
                  <a:cubicBezTo>
                    <a:pt x="5771" y="1568"/>
                    <a:pt x="5771" y="1535"/>
                    <a:pt x="5738" y="1501"/>
                  </a:cubicBezTo>
                  <a:cubicBezTo>
                    <a:pt x="5505" y="1001"/>
                    <a:pt x="5238" y="534"/>
                    <a:pt x="5004" y="67"/>
                  </a:cubicBezTo>
                  <a:cubicBezTo>
                    <a:pt x="4971" y="0"/>
                    <a:pt x="4937" y="0"/>
                    <a:pt x="4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87;p61"/>
            <p:cNvSpPr/>
            <p:nvPr/>
          </p:nvSpPr>
          <p:spPr>
            <a:xfrm>
              <a:off x="3206625" y="1172775"/>
              <a:ext cx="725975" cy="898575"/>
            </a:xfrm>
            <a:custGeom>
              <a:avLst/>
              <a:gdLst/>
              <a:ahLst/>
              <a:cxnLst/>
              <a:rect l="l" t="t" r="r" b="b"/>
              <a:pathLst>
                <a:path w="29039" h="35943" extrusionOk="0">
                  <a:moveTo>
                    <a:pt x="11262" y="1"/>
                  </a:moveTo>
                  <a:cubicBezTo>
                    <a:pt x="9700" y="1"/>
                    <a:pt x="8520" y="718"/>
                    <a:pt x="8673" y="2576"/>
                  </a:cubicBezTo>
                  <a:cubicBezTo>
                    <a:pt x="1" y="9781"/>
                    <a:pt x="10942" y="10715"/>
                    <a:pt x="7339" y="26793"/>
                  </a:cubicBezTo>
                  <a:cubicBezTo>
                    <a:pt x="5847" y="33487"/>
                    <a:pt x="9062" y="35943"/>
                    <a:pt x="13284" y="35943"/>
                  </a:cubicBezTo>
                  <a:cubicBezTo>
                    <a:pt x="19918" y="35943"/>
                    <a:pt x="29038" y="29877"/>
                    <a:pt x="26286" y="24658"/>
                  </a:cubicBezTo>
                  <a:cubicBezTo>
                    <a:pt x="23251" y="18854"/>
                    <a:pt x="27320" y="15252"/>
                    <a:pt x="21549" y="13384"/>
                  </a:cubicBezTo>
                  <a:cubicBezTo>
                    <a:pt x="15779" y="11482"/>
                    <a:pt x="19314" y="5778"/>
                    <a:pt x="17413" y="3010"/>
                  </a:cubicBezTo>
                  <a:cubicBezTo>
                    <a:pt x="16327" y="1381"/>
                    <a:pt x="13428" y="1"/>
                    <a:pt x="112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88;p61"/>
            <p:cNvSpPr/>
            <p:nvPr/>
          </p:nvSpPr>
          <p:spPr>
            <a:xfrm>
              <a:off x="3610750" y="1233250"/>
              <a:ext cx="216350" cy="276700"/>
            </a:xfrm>
            <a:custGeom>
              <a:avLst/>
              <a:gdLst/>
              <a:ahLst/>
              <a:cxnLst/>
              <a:rect l="l" t="t" r="r" b="b"/>
              <a:pathLst>
                <a:path w="8654" h="11068" extrusionOk="0">
                  <a:moveTo>
                    <a:pt x="568" y="0"/>
                  </a:moveTo>
                  <a:cubicBezTo>
                    <a:pt x="265" y="0"/>
                    <a:pt x="1" y="377"/>
                    <a:pt x="281" y="657"/>
                  </a:cubicBezTo>
                  <a:cubicBezTo>
                    <a:pt x="1348" y="1825"/>
                    <a:pt x="1548" y="3326"/>
                    <a:pt x="1715" y="4960"/>
                  </a:cubicBezTo>
                  <a:cubicBezTo>
                    <a:pt x="2015" y="7462"/>
                    <a:pt x="2282" y="10031"/>
                    <a:pt x="6085" y="10998"/>
                  </a:cubicBezTo>
                  <a:cubicBezTo>
                    <a:pt x="6285" y="11031"/>
                    <a:pt x="6485" y="11065"/>
                    <a:pt x="6719" y="11065"/>
                  </a:cubicBezTo>
                  <a:cubicBezTo>
                    <a:pt x="6752" y="11067"/>
                    <a:pt x="6786" y="11068"/>
                    <a:pt x="6819" y="11068"/>
                  </a:cubicBezTo>
                  <a:cubicBezTo>
                    <a:pt x="7382" y="11068"/>
                    <a:pt x="7905" y="10803"/>
                    <a:pt x="8220" y="10331"/>
                  </a:cubicBezTo>
                  <a:cubicBezTo>
                    <a:pt x="8386" y="10031"/>
                    <a:pt x="8653" y="9297"/>
                    <a:pt x="7686" y="8229"/>
                  </a:cubicBezTo>
                  <a:cubicBezTo>
                    <a:pt x="7600" y="8143"/>
                    <a:pt x="7502" y="8106"/>
                    <a:pt x="7408" y="8106"/>
                  </a:cubicBezTo>
                  <a:cubicBezTo>
                    <a:pt x="7104" y="8106"/>
                    <a:pt x="6838" y="8490"/>
                    <a:pt x="7119" y="8796"/>
                  </a:cubicBezTo>
                  <a:cubicBezTo>
                    <a:pt x="7553" y="9230"/>
                    <a:pt x="7719" y="9630"/>
                    <a:pt x="7553" y="9931"/>
                  </a:cubicBezTo>
                  <a:cubicBezTo>
                    <a:pt x="7430" y="10152"/>
                    <a:pt x="7089" y="10283"/>
                    <a:pt x="6692" y="10283"/>
                  </a:cubicBezTo>
                  <a:cubicBezTo>
                    <a:pt x="6550" y="10283"/>
                    <a:pt x="6401" y="10266"/>
                    <a:pt x="6252" y="10231"/>
                  </a:cubicBezTo>
                  <a:cubicBezTo>
                    <a:pt x="3016" y="9430"/>
                    <a:pt x="2782" y="7329"/>
                    <a:pt x="2516" y="4894"/>
                  </a:cubicBezTo>
                  <a:cubicBezTo>
                    <a:pt x="2315" y="3192"/>
                    <a:pt x="2115" y="1458"/>
                    <a:pt x="848" y="124"/>
                  </a:cubicBezTo>
                  <a:cubicBezTo>
                    <a:pt x="761" y="37"/>
                    <a:pt x="663"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89;p61"/>
            <p:cNvSpPr/>
            <p:nvPr/>
          </p:nvSpPr>
          <p:spPr>
            <a:xfrm>
              <a:off x="3204125" y="1657450"/>
              <a:ext cx="189325" cy="483725"/>
            </a:xfrm>
            <a:custGeom>
              <a:avLst/>
              <a:gdLst/>
              <a:ahLst/>
              <a:cxnLst/>
              <a:rect l="l" t="t" r="r" b="b"/>
              <a:pathLst>
                <a:path w="7573" h="19349" extrusionOk="0">
                  <a:moveTo>
                    <a:pt x="7506" y="1"/>
                  </a:moveTo>
                  <a:lnTo>
                    <a:pt x="4637" y="134"/>
                  </a:lnTo>
                  <a:cubicBezTo>
                    <a:pt x="4671" y="1035"/>
                    <a:pt x="4671" y="1969"/>
                    <a:pt x="4671" y="2903"/>
                  </a:cubicBezTo>
                  <a:cubicBezTo>
                    <a:pt x="4671" y="3837"/>
                    <a:pt x="4637" y="4771"/>
                    <a:pt x="4604" y="5705"/>
                  </a:cubicBezTo>
                  <a:cubicBezTo>
                    <a:pt x="4571" y="7555"/>
                    <a:pt x="4472" y="9404"/>
                    <a:pt x="4308" y="11222"/>
                  </a:cubicBezTo>
                  <a:lnTo>
                    <a:pt x="4308" y="11222"/>
                  </a:lnTo>
                  <a:cubicBezTo>
                    <a:pt x="4116" y="11762"/>
                    <a:pt x="3870" y="12300"/>
                    <a:pt x="3570" y="12810"/>
                  </a:cubicBezTo>
                  <a:cubicBezTo>
                    <a:pt x="3236" y="13444"/>
                    <a:pt x="2836" y="14078"/>
                    <a:pt x="2469" y="14678"/>
                  </a:cubicBezTo>
                  <a:cubicBezTo>
                    <a:pt x="2069" y="15312"/>
                    <a:pt x="1668" y="15946"/>
                    <a:pt x="1268" y="16580"/>
                  </a:cubicBezTo>
                  <a:lnTo>
                    <a:pt x="1" y="18414"/>
                  </a:lnTo>
                  <a:lnTo>
                    <a:pt x="1101" y="19348"/>
                  </a:lnTo>
                  <a:cubicBezTo>
                    <a:pt x="1668" y="18814"/>
                    <a:pt x="2202" y="18247"/>
                    <a:pt x="2702" y="17680"/>
                  </a:cubicBezTo>
                  <a:cubicBezTo>
                    <a:pt x="3203" y="17113"/>
                    <a:pt x="3737" y="16546"/>
                    <a:pt x="4204" y="15946"/>
                  </a:cubicBezTo>
                  <a:cubicBezTo>
                    <a:pt x="4704" y="15345"/>
                    <a:pt x="5138" y="14712"/>
                    <a:pt x="5605" y="14044"/>
                  </a:cubicBezTo>
                  <a:cubicBezTo>
                    <a:pt x="6105" y="13344"/>
                    <a:pt x="6505" y="12610"/>
                    <a:pt x="6805" y="11809"/>
                  </a:cubicBezTo>
                  <a:lnTo>
                    <a:pt x="6839" y="11743"/>
                  </a:lnTo>
                  <a:lnTo>
                    <a:pt x="6872" y="11576"/>
                  </a:lnTo>
                  <a:cubicBezTo>
                    <a:pt x="7006" y="10609"/>
                    <a:pt x="7139" y="9641"/>
                    <a:pt x="7239" y="8707"/>
                  </a:cubicBezTo>
                  <a:cubicBezTo>
                    <a:pt x="7339" y="7740"/>
                    <a:pt x="7406" y="6772"/>
                    <a:pt x="7439" y="5805"/>
                  </a:cubicBezTo>
                  <a:cubicBezTo>
                    <a:pt x="7506" y="4838"/>
                    <a:pt x="7539" y="3870"/>
                    <a:pt x="7539" y="2903"/>
                  </a:cubicBezTo>
                  <a:cubicBezTo>
                    <a:pt x="7573" y="1936"/>
                    <a:pt x="7573" y="1002"/>
                    <a:pt x="750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0;p61"/>
            <p:cNvSpPr/>
            <p:nvPr/>
          </p:nvSpPr>
          <p:spPr>
            <a:xfrm>
              <a:off x="3177450" y="2101125"/>
              <a:ext cx="67575" cy="65900"/>
            </a:xfrm>
            <a:custGeom>
              <a:avLst/>
              <a:gdLst/>
              <a:ahLst/>
              <a:cxnLst/>
              <a:rect l="l" t="t" r="r" b="b"/>
              <a:pathLst>
                <a:path w="2703" h="2636" extrusionOk="0">
                  <a:moveTo>
                    <a:pt x="1768" y="0"/>
                  </a:moveTo>
                  <a:lnTo>
                    <a:pt x="0" y="1334"/>
                  </a:lnTo>
                  <a:lnTo>
                    <a:pt x="1535" y="2635"/>
                  </a:lnTo>
                  <a:cubicBezTo>
                    <a:pt x="2168" y="2302"/>
                    <a:pt x="2602" y="1701"/>
                    <a:pt x="2702" y="1001"/>
                  </a:cubicBezTo>
                  <a:lnTo>
                    <a:pt x="1768"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91;p61"/>
            <p:cNvSpPr/>
            <p:nvPr/>
          </p:nvSpPr>
          <p:spPr>
            <a:xfrm>
              <a:off x="3298350" y="1563675"/>
              <a:ext cx="144300" cy="168025"/>
            </a:xfrm>
            <a:custGeom>
              <a:avLst/>
              <a:gdLst/>
              <a:ahLst/>
              <a:cxnLst/>
              <a:rect l="l" t="t" r="r" b="b"/>
              <a:pathLst>
                <a:path w="5772" h="6721" extrusionOk="0">
                  <a:moveTo>
                    <a:pt x="2897" y="0"/>
                  </a:moveTo>
                  <a:cubicBezTo>
                    <a:pt x="2176" y="0"/>
                    <a:pt x="1462" y="313"/>
                    <a:pt x="968" y="917"/>
                  </a:cubicBezTo>
                  <a:cubicBezTo>
                    <a:pt x="134" y="1851"/>
                    <a:pt x="1" y="5086"/>
                    <a:pt x="1" y="5086"/>
                  </a:cubicBezTo>
                  <a:lnTo>
                    <a:pt x="5238" y="6721"/>
                  </a:lnTo>
                  <a:cubicBezTo>
                    <a:pt x="5238" y="6721"/>
                    <a:pt x="5772" y="1617"/>
                    <a:pt x="4571" y="650"/>
                  </a:cubicBezTo>
                  <a:cubicBezTo>
                    <a:pt x="4089" y="213"/>
                    <a:pt x="3491" y="0"/>
                    <a:pt x="2897"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92;p61"/>
            <p:cNvSpPr/>
            <p:nvPr/>
          </p:nvSpPr>
          <p:spPr>
            <a:xfrm>
              <a:off x="3159925" y="2134475"/>
              <a:ext cx="55900" cy="74250"/>
            </a:xfrm>
            <a:custGeom>
              <a:avLst/>
              <a:gdLst/>
              <a:ahLst/>
              <a:cxnLst/>
              <a:rect l="l" t="t" r="r" b="b"/>
              <a:pathLst>
                <a:path w="2236" h="2970" extrusionOk="0">
                  <a:moveTo>
                    <a:pt x="701" y="0"/>
                  </a:moveTo>
                  <a:lnTo>
                    <a:pt x="1" y="1401"/>
                  </a:lnTo>
                  <a:lnTo>
                    <a:pt x="668" y="2969"/>
                  </a:lnTo>
                  <a:lnTo>
                    <a:pt x="2236" y="1301"/>
                  </a:lnTo>
                  <a:lnTo>
                    <a:pt x="701"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93;p61"/>
            <p:cNvSpPr/>
            <p:nvPr/>
          </p:nvSpPr>
          <p:spPr>
            <a:xfrm>
              <a:off x="3315875" y="1548225"/>
              <a:ext cx="389475" cy="447000"/>
            </a:xfrm>
            <a:custGeom>
              <a:avLst/>
              <a:gdLst/>
              <a:ahLst/>
              <a:cxnLst/>
              <a:rect l="l" t="t" r="r" b="b"/>
              <a:pathLst>
                <a:path w="15579" h="17880" extrusionOk="0">
                  <a:moveTo>
                    <a:pt x="8206" y="0"/>
                  </a:moveTo>
                  <a:cubicBezTo>
                    <a:pt x="7339" y="0"/>
                    <a:pt x="6472" y="34"/>
                    <a:pt x="5604" y="100"/>
                  </a:cubicBezTo>
                  <a:cubicBezTo>
                    <a:pt x="4270" y="234"/>
                    <a:pt x="2802" y="467"/>
                    <a:pt x="1868" y="634"/>
                  </a:cubicBezTo>
                  <a:cubicBezTo>
                    <a:pt x="1135" y="734"/>
                    <a:pt x="601" y="1334"/>
                    <a:pt x="534" y="2068"/>
                  </a:cubicBezTo>
                  <a:cubicBezTo>
                    <a:pt x="401" y="3836"/>
                    <a:pt x="0" y="8106"/>
                    <a:pt x="2169" y="17880"/>
                  </a:cubicBezTo>
                  <a:lnTo>
                    <a:pt x="13610" y="17246"/>
                  </a:lnTo>
                  <a:cubicBezTo>
                    <a:pt x="13176" y="12743"/>
                    <a:pt x="13443" y="10541"/>
                    <a:pt x="15445" y="1768"/>
                  </a:cubicBezTo>
                  <a:cubicBezTo>
                    <a:pt x="15578" y="1201"/>
                    <a:pt x="15211" y="667"/>
                    <a:pt x="14644" y="567"/>
                  </a:cubicBezTo>
                  <a:cubicBezTo>
                    <a:pt x="13377" y="334"/>
                    <a:pt x="12109" y="167"/>
                    <a:pt x="10808" y="100"/>
                  </a:cubicBezTo>
                  <a:cubicBezTo>
                    <a:pt x="9941" y="34"/>
                    <a:pt x="9074" y="0"/>
                    <a:pt x="8206"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94;p61"/>
            <p:cNvSpPr/>
            <p:nvPr/>
          </p:nvSpPr>
          <p:spPr>
            <a:xfrm>
              <a:off x="3474325" y="1542375"/>
              <a:ext cx="136775" cy="125950"/>
            </a:xfrm>
            <a:custGeom>
              <a:avLst/>
              <a:gdLst/>
              <a:ahLst/>
              <a:cxnLst/>
              <a:rect l="l" t="t" r="r" b="b"/>
              <a:pathLst>
                <a:path w="5471" h="5038" extrusionOk="0">
                  <a:moveTo>
                    <a:pt x="3703" y="1"/>
                  </a:moveTo>
                  <a:lnTo>
                    <a:pt x="0" y="3236"/>
                  </a:lnTo>
                  <a:cubicBezTo>
                    <a:pt x="734" y="3603"/>
                    <a:pt x="1301" y="4237"/>
                    <a:pt x="1468" y="5038"/>
                  </a:cubicBezTo>
                  <a:cubicBezTo>
                    <a:pt x="2802" y="4771"/>
                    <a:pt x="5471" y="2569"/>
                    <a:pt x="5037" y="201"/>
                  </a:cubicBezTo>
                  <a:cubicBezTo>
                    <a:pt x="4604" y="67"/>
                    <a:pt x="4137" y="1"/>
                    <a:pt x="3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95;p61"/>
            <p:cNvSpPr/>
            <p:nvPr/>
          </p:nvSpPr>
          <p:spPr>
            <a:xfrm>
              <a:off x="3411775" y="1542375"/>
              <a:ext cx="78425" cy="110950"/>
            </a:xfrm>
            <a:custGeom>
              <a:avLst/>
              <a:gdLst/>
              <a:ahLst/>
              <a:cxnLst/>
              <a:rect l="l" t="t" r="r" b="b"/>
              <a:pathLst>
                <a:path w="3137" h="4438" extrusionOk="0">
                  <a:moveTo>
                    <a:pt x="3136" y="1"/>
                  </a:moveTo>
                  <a:cubicBezTo>
                    <a:pt x="2469" y="34"/>
                    <a:pt x="1802" y="134"/>
                    <a:pt x="1168" y="301"/>
                  </a:cubicBezTo>
                  <a:cubicBezTo>
                    <a:pt x="267" y="1468"/>
                    <a:pt x="0" y="3036"/>
                    <a:pt x="467" y="4437"/>
                  </a:cubicBezTo>
                  <a:cubicBezTo>
                    <a:pt x="734" y="3770"/>
                    <a:pt x="1268" y="3303"/>
                    <a:pt x="1969" y="3136"/>
                  </a:cubicBezTo>
                  <a:lnTo>
                    <a:pt x="3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96;p61"/>
            <p:cNvSpPr/>
            <p:nvPr/>
          </p:nvSpPr>
          <p:spPr>
            <a:xfrm>
              <a:off x="3050675" y="2863325"/>
              <a:ext cx="79250" cy="170975"/>
            </a:xfrm>
            <a:custGeom>
              <a:avLst/>
              <a:gdLst/>
              <a:ahLst/>
              <a:cxnLst/>
              <a:rect l="l" t="t" r="r" b="b"/>
              <a:pathLst>
                <a:path w="3170" h="6839" extrusionOk="0">
                  <a:moveTo>
                    <a:pt x="1" y="1"/>
                  </a:moveTo>
                  <a:lnTo>
                    <a:pt x="334" y="6605"/>
                  </a:lnTo>
                  <a:lnTo>
                    <a:pt x="3170" y="6839"/>
                  </a:lnTo>
                  <a:lnTo>
                    <a:pt x="2803" y="234"/>
                  </a:lnTo>
                  <a:lnTo>
                    <a:pt x="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97;p61"/>
            <p:cNvSpPr/>
            <p:nvPr/>
          </p:nvSpPr>
          <p:spPr>
            <a:xfrm>
              <a:off x="2972525" y="2983925"/>
              <a:ext cx="199925" cy="149650"/>
            </a:xfrm>
            <a:custGeom>
              <a:avLst/>
              <a:gdLst/>
              <a:ahLst/>
              <a:cxnLst/>
              <a:rect l="l" t="t" r="r" b="b"/>
              <a:pathLst>
                <a:path w="7997" h="5986" extrusionOk="0">
                  <a:moveTo>
                    <a:pt x="6309" y="1"/>
                  </a:moveTo>
                  <a:cubicBezTo>
                    <a:pt x="6281" y="1"/>
                    <a:pt x="6254" y="5"/>
                    <a:pt x="6229" y="13"/>
                  </a:cubicBezTo>
                  <a:lnTo>
                    <a:pt x="3360" y="1314"/>
                  </a:lnTo>
                  <a:cubicBezTo>
                    <a:pt x="3194" y="1381"/>
                    <a:pt x="3060" y="1514"/>
                    <a:pt x="2960" y="1681"/>
                  </a:cubicBezTo>
                  <a:cubicBezTo>
                    <a:pt x="2426" y="3015"/>
                    <a:pt x="1526" y="4183"/>
                    <a:pt x="325" y="5017"/>
                  </a:cubicBezTo>
                  <a:cubicBezTo>
                    <a:pt x="0" y="5260"/>
                    <a:pt x="289" y="5985"/>
                    <a:pt x="979" y="5985"/>
                  </a:cubicBezTo>
                  <a:cubicBezTo>
                    <a:pt x="1140" y="5985"/>
                    <a:pt x="1323" y="5946"/>
                    <a:pt x="1526" y="5851"/>
                  </a:cubicBezTo>
                  <a:cubicBezTo>
                    <a:pt x="2626" y="5384"/>
                    <a:pt x="4094" y="4416"/>
                    <a:pt x="4861" y="4050"/>
                  </a:cubicBezTo>
                  <a:cubicBezTo>
                    <a:pt x="6129" y="3482"/>
                    <a:pt x="6663" y="3316"/>
                    <a:pt x="7663" y="2882"/>
                  </a:cubicBezTo>
                  <a:cubicBezTo>
                    <a:pt x="7930" y="2782"/>
                    <a:pt x="7997" y="2482"/>
                    <a:pt x="7864" y="2248"/>
                  </a:cubicBezTo>
                  <a:lnTo>
                    <a:pt x="6529" y="113"/>
                  </a:lnTo>
                  <a:cubicBezTo>
                    <a:pt x="6479" y="38"/>
                    <a:pt x="6392" y="1"/>
                    <a:pt x="6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98;p61"/>
            <p:cNvSpPr/>
            <p:nvPr/>
          </p:nvSpPr>
          <p:spPr>
            <a:xfrm>
              <a:off x="3050675" y="2863325"/>
              <a:ext cx="75075" cy="95925"/>
            </a:xfrm>
            <a:custGeom>
              <a:avLst/>
              <a:gdLst/>
              <a:ahLst/>
              <a:cxnLst/>
              <a:rect l="l" t="t" r="r" b="b"/>
              <a:pathLst>
                <a:path w="3003" h="3837" extrusionOk="0">
                  <a:moveTo>
                    <a:pt x="1" y="1"/>
                  </a:moveTo>
                  <a:lnTo>
                    <a:pt x="201" y="3670"/>
                  </a:lnTo>
                  <a:lnTo>
                    <a:pt x="3003" y="3837"/>
                  </a:lnTo>
                  <a:lnTo>
                    <a:pt x="2803" y="234"/>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99;p61"/>
            <p:cNvSpPr/>
            <p:nvPr/>
          </p:nvSpPr>
          <p:spPr>
            <a:xfrm>
              <a:off x="3002325" y="1982700"/>
              <a:ext cx="632975" cy="955700"/>
            </a:xfrm>
            <a:custGeom>
              <a:avLst/>
              <a:gdLst/>
              <a:ahLst/>
              <a:cxnLst/>
              <a:rect l="l" t="t" r="r" b="b"/>
              <a:pathLst>
                <a:path w="25319" h="38228" extrusionOk="0">
                  <a:moveTo>
                    <a:pt x="23550" y="0"/>
                  </a:moveTo>
                  <a:lnTo>
                    <a:pt x="14677" y="367"/>
                  </a:lnTo>
                  <a:cubicBezTo>
                    <a:pt x="14677" y="367"/>
                    <a:pt x="4236" y="10007"/>
                    <a:pt x="2368" y="14544"/>
                  </a:cubicBezTo>
                  <a:cubicBezTo>
                    <a:pt x="0" y="20315"/>
                    <a:pt x="1501" y="37894"/>
                    <a:pt x="1501" y="37894"/>
                  </a:cubicBezTo>
                  <a:lnTo>
                    <a:pt x="5337" y="38228"/>
                  </a:lnTo>
                  <a:cubicBezTo>
                    <a:pt x="5337" y="38228"/>
                    <a:pt x="5571" y="25852"/>
                    <a:pt x="7339" y="18147"/>
                  </a:cubicBezTo>
                  <a:cubicBezTo>
                    <a:pt x="11041" y="13243"/>
                    <a:pt x="25318" y="6772"/>
                    <a:pt x="235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0;p61"/>
            <p:cNvSpPr/>
            <p:nvPr/>
          </p:nvSpPr>
          <p:spPr>
            <a:xfrm>
              <a:off x="3244150" y="2121575"/>
              <a:ext cx="293575" cy="257250"/>
            </a:xfrm>
            <a:custGeom>
              <a:avLst/>
              <a:gdLst/>
              <a:ahLst/>
              <a:cxnLst/>
              <a:rect l="l" t="t" r="r" b="b"/>
              <a:pathLst>
                <a:path w="11743" h="10290" extrusionOk="0">
                  <a:moveTo>
                    <a:pt x="9499" y="1"/>
                  </a:moveTo>
                  <a:cubicBezTo>
                    <a:pt x="9348" y="1"/>
                    <a:pt x="9194" y="16"/>
                    <a:pt x="9040" y="49"/>
                  </a:cubicBezTo>
                  <a:cubicBezTo>
                    <a:pt x="4004" y="1150"/>
                    <a:pt x="1035" y="6821"/>
                    <a:pt x="1" y="10290"/>
                  </a:cubicBezTo>
                  <a:cubicBezTo>
                    <a:pt x="3436" y="7421"/>
                    <a:pt x="8774" y="4252"/>
                    <a:pt x="11742" y="783"/>
                  </a:cubicBezTo>
                  <a:cubicBezTo>
                    <a:pt x="11229" y="526"/>
                    <a:pt x="10397" y="1"/>
                    <a:pt x="9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1;p61"/>
            <p:cNvSpPr/>
            <p:nvPr/>
          </p:nvSpPr>
          <p:spPr>
            <a:xfrm>
              <a:off x="3025675" y="2869175"/>
              <a:ext cx="116775" cy="75075"/>
            </a:xfrm>
            <a:custGeom>
              <a:avLst/>
              <a:gdLst/>
              <a:ahLst/>
              <a:cxnLst/>
              <a:rect l="l" t="t" r="r" b="b"/>
              <a:pathLst>
                <a:path w="4671" h="3003" extrusionOk="0">
                  <a:moveTo>
                    <a:pt x="4670" y="0"/>
                  </a:moveTo>
                  <a:lnTo>
                    <a:pt x="0" y="334"/>
                  </a:lnTo>
                  <a:lnTo>
                    <a:pt x="167" y="2635"/>
                  </a:lnTo>
                  <a:lnTo>
                    <a:pt x="4670" y="3002"/>
                  </a:lnTo>
                  <a:lnTo>
                    <a:pt x="46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2;p61"/>
            <p:cNvSpPr/>
            <p:nvPr/>
          </p:nvSpPr>
          <p:spPr>
            <a:xfrm>
              <a:off x="3018150" y="3023825"/>
              <a:ext cx="37550" cy="16750"/>
            </a:xfrm>
            <a:custGeom>
              <a:avLst/>
              <a:gdLst/>
              <a:ahLst/>
              <a:cxnLst/>
              <a:rect l="l" t="t" r="r" b="b"/>
              <a:pathLst>
                <a:path w="1502" h="670" extrusionOk="0">
                  <a:moveTo>
                    <a:pt x="714" y="125"/>
                  </a:moveTo>
                  <a:cubicBezTo>
                    <a:pt x="886" y="125"/>
                    <a:pt x="1072" y="138"/>
                    <a:pt x="1235" y="152"/>
                  </a:cubicBezTo>
                  <a:cubicBezTo>
                    <a:pt x="902" y="401"/>
                    <a:pt x="616" y="536"/>
                    <a:pt x="433" y="536"/>
                  </a:cubicBezTo>
                  <a:cubicBezTo>
                    <a:pt x="396" y="536"/>
                    <a:pt x="363" y="530"/>
                    <a:pt x="334" y="519"/>
                  </a:cubicBezTo>
                  <a:cubicBezTo>
                    <a:pt x="234" y="485"/>
                    <a:pt x="201" y="419"/>
                    <a:pt x="168" y="352"/>
                  </a:cubicBezTo>
                  <a:cubicBezTo>
                    <a:pt x="134" y="285"/>
                    <a:pt x="168" y="252"/>
                    <a:pt x="168" y="252"/>
                  </a:cubicBezTo>
                  <a:cubicBezTo>
                    <a:pt x="247" y="153"/>
                    <a:pt x="466" y="125"/>
                    <a:pt x="714" y="125"/>
                  </a:cubicBezTo>
                  <a:close/>
                  <a:moveTo>
                    <a:pt x="701" y="0"/>
                  </a:moveTo>
                  <a:cubicBezTo>
                    <a:pt x="433" y="0"/>
                    <a:pt x="171" y="33"/>
                    <a:pt x="68" y="152"/>
                  </a:cubicBezTo>
                  <a:cubicBezTo>
                    <a:pt x="1" y="219"/>
                    <a:pt x="1" y="319"/>
                    <a:pt x="34" y="385"/>
                  </a:cubicBezTo>
                  <a:cubicBezTo>
                    <a:pt x="34" y="519"/>
                    <a:pt x="134" y="619"/>
                    <a:pt x="268" y="652"/>
                  </a:cubicBezTo>
                  <a:lnTo>
                    <a:pt x="301" y="652"/>
                  </a:lnTo>
                  <a:cubicBezTo>
                    <a:pt x="340" y="664"/>
                    <a:pt x="381" y="669"/>
                    <a:pt x="425" y="669"/>
                  </a:cubicBezTo>
                  <a:cubicBezTo>
                    <a:pt x="756" y="669"/>
                    <a:pt x="1203" y="362"/>
                    <a:pt x="1469" y="185"/>
                  </a:cubicBezTo>
                  <a:cubicBezTo>
                    <a:pt x="1469" y="152"/>
                    <a:pt x="1502" y="152"/>
                    <a:pt x="1502" y="119"/>
                  </a:cubicBezTo>
                  <a:cubicBezTo>
                    <a:pt x="1469" y="85"/>
                    <a:pt x="1469" y="85"/>
                    <a:pt x="1435" y="52"/>
                  </a:cubicBezTo>
                  <a:cubicBezTo>
                    <a:pt x="1380" y="52"/>
                    <a:pt x="1036" y="0"/>
                    <a:pt x="7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3;p61"/>
            <p:cNvSpPr/>
            <p:nvPr/>
          </p:nvSpPr>
          <p:spPr>
            <a:xfrm>
              <a:off x="3025675" y="3003300"/>
              <a:ext cx="30025" cy="25175"/>
            </a:xfrm>
            <a:custGeom>
              <a:avLst/>
              <a:gdLst/>
              <a:ahLst/>
              <a:cxnLst/>
              <a:rect l="l" t="t" r="r" b="b"/>
              <a:pathLst>
                <a:path w="1201" h="1007" extrusionOk="0">
                  <a:moveTo>
                    <a:pt x="296" y="147"/>
                  </a:moveTo>
                  <a:cubicBezTo>
                    <a:pt x="325" y="147"/>
                    <a:pt x="350" y="156"/>
                    <a:pt x="367" y="172"/>
                  </a:cubicBezTo>
                  <a:lnTo>
                    <a:pt x="400" y="172"/>
                  </a:lnTo>
                  <a:cubicBezTo>
                    <a:pt x="634" y="239"/>
                    <a:pt x="867" y="639"/>
                    <a:pt x="1001" y="873"/>
                  </a:cubicBezTo>
                  <a:cubicBezTo>
                    <a:pt x="667" y="773"/>
                    <a:pt x="200" y="506"/>
                    <a:pt x="134" y="306"/>
                  </a:cubicBezTo>
                  <a:cubicBezTo>
                    <a:pt x="134" y="272"/>
                    <a:pt x="134" y="239"/>
                    <a:pt x="200" y="172"/>
                  </a:cubicBezTo>
                  <a:cubicBezTo>
                    <a:pt x="234" y="156"/>
                    <a:pt x="267" y="147"/>
                    <a:pt x="296" y="147"/>
                  </a:cubicBezTo>
                  <a:close/>
                  <a:moveTo>
                    <a:pt x="307" y="0"/>
                  </a:moveTo>
                  <a:cubicBezTo>
                    <a:pt x="249" y="0"/>
                    <a:pt x="191" y="20"/>
                    <a:pt x="134" y="39"/>
                  </a:cubicBezTo>
                  <a:cubicBezTo>
                    <a:pt x="33" y="106"/>
                    <a:pt x="0" y="206"/>
                    <a:pt x="0" y="306"/>
                  </a:cubicBezTo>
                  <a:cubicBezTo>
                    <a:pt x="67" y="606"/>
                    <a:pt x="667" y="906"/>
                    <a:pt x="1001" y="1006"/>
                  </a:cubicBezTo>
                  <a:lnTo>
                    <a:pt x="1134" y="1006"/>
                  </a:lnTo>
                  <a:cubicBezTo>
                    <a:pt x="1134" y="1006"/>
                    <a:pt x="1168" y="1006"/>
                    <a:pt x="1168" y="973"/>
                  </a:cubicBezTo>
                  <a:cubicBezTo>
                    <a:pt x="1201" y="973"/>
                    <a:pt x="1201" y="940"/>
                    <a:pt x="1168" y="906"/>
                  </a:cubicBezTo>
                  <a:cubicBezTo>
                    <a:pt x="1168" y="873"/>
                    <a:pt x="834" y="139"/>
                    <a:pt x="434" y="39"/>
                  </a:cubicBezTo>
                  <a:cubicBezTo>
                    <a:pt x="391" y="11"/>
                    <a:pt x="349" y="0"/>
                    <a:pt x="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4;p61"/>
            <p:cNvSpPr/>
            <p:nvPr/>
          </p:nvSpPr>
          <p:spPr>
            <a:xfrm>
              <a:off x="3632775" y="1604100"/>
              <a:ext cx="66725" cy="165125"/>
            </a:xfrm>
            <a:custGeom>
              <a:avLst/>
              <a:gdLst/>
              <a:ahLst/>
              <a:cxnLst/>
              <a:rect l="l" t="t" r="r" b="b"/>
              <a:pathLst>
                <a:path w="2669" h="6605" extrusionOk="0">
                  <a:moveTo>
                    <a:pt x="2669" y="0"/>
                  </a:moveTo>
                  <a:cubicBezTo>
                    <a:pt x="1334" y="567"/>
                    <a:pt x="400" y="1801"/>
                    <a:pt x="200" y="3236"/>
                  </a:cubicBezTo>
                  <a:cubicBezTo>
                    <a:pt x="0" y="4603"/>
                    <a:pt x="1068" y="6038"/>
                    <a:pt x="1368" y="6605"/>
                  </a:cubicBezTo>
                  <a:cubicBezTo>
                    <a:pt x="1635" y="4837"/>
                    <a:pt x="2068" y="2702"/>
                    <a:pt x="2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5;p61"/>
            <p:cNvSpPr/>
            <p:nvPr/>
          </p:nvSpPr>
          <p:spPr>
            <a:xfrm>
              <a:off x="3423450" y="1419800"/>
              <a:ext cx="162650" cy="219350"/>
            </a:xfrm>
            <a:custGeom>
              <a:avLst/>
              <a:gdLst/>
              <a:ahLst/>
              <a:cxnLst/>
              <a:rect l="l" t="t" r="r" b="b"/>
              <a:pathLst>
                <a:path w="6506" h="8774" extrusionOk="0">
                  <a:moveTo>
                    <a:pt x="6005" y="0"/>
                  </a:moveTo>
                  <a:lnTo>
                    <a:pt x="2802" y="2735"/>
                  </a:lnTo>
                  <a:cubicBezTo>
                    <a:pt x="3136" y="4036"/>
                    <a:pt x="3169" y="4770"/>
                    <a:pt x="1301" y="5237"/>
                  </a:cubicBezTo>
                  <a:cubicBezTo>
                    <a:pt x="1301" y="5237"/>
                    <a:pt x="0" y="6338"/>
                    <a:pt x="1702" y="8773"/>
                  </a:cubicBezTo>
                  <a:cubicBezTo>
                    <a:pt x="6438" y="6938"/>
                    <a:pt x="6505" y="5237"/>
                    <a:pt x="6505" y="5237"/>
                  </a:cubicBezTo>
                  <a:cubicBezTo>
                    <a:pt x="5338" y="4136"/>
                    <a:pt x="5671" y="1668"/>
                    <a:pt x="6005"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06;p61"/>
            <p:cNvSpPr/>
            <p:nvPr/>
          </p:nvSpPr>
          <p:spPr>
            <a:xfrm>
              <a:off x="3494325" y="1447300"/>
              <a:ext cx="53400" cy="63425"/>
            </a:xfrm>
            <a:custGeom>
              <a:avLst/>
              <a:gdLst/>
              <a:ahLst/>
              <a:cxnLst/>
              <a:rect l="l" t="t" r="r" b="b"/>
              <a:pathLst>
                <a:path w="2136" h="2537" extrusionOk="0">
                  <a:moveTo>
                    <a:pt x="1869" y="1"/>
                  </a:moveTo>
                  <a:lnTo>
                    <a:pt x="1" y="1635"/>
                  </a:lnTo>
                  <a:cubicBezTo>
                    <a:pt x="68" y="1936"/>
                    <a:pt x="101" y="2236"/>
                    <a:pt x="134" y="2536"/>
                  </a:cubicBezTo>
                  <a:cubicBezTo>
                    <a:pt x="868" y="2436"/>
                    <a:pt x="1969" y="1836"/>
                    <a:pt x="2136" y="1068"/>
                  </a:cubicBezTo>
                  <a:cubicBezTo>
                    <a:pt x="2136" y="701"/>
                    <a:pt x="2036" y="335"/>
                    <a:pt x="18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07;p61"/>
            <p:cNvSpPr/>
            <p:nvPr/>
          </p:nvSpPr>
          <p:spPr>
            <a:xfrm>
              <a:off x="3412600" y="1224575"/>
              <a:ext cx="234275" cy="267175"/>
            </a:xfrm>
            <a:custGeom>
              <a:avLst/>
              <a:gdLst/>
              <a:ahLst/>
              <a:cxnLst/>
              <a:rect l="l" t="t" r="r" b="b"/>
              <a:pathLst>
                <a:path w="9371" h="10687" extrusionOk="0">
                  <a:moveTo>
                    <a:pt x="4940" y="1"/>
                  </a:moveTo>
                  <a:cubicBezTo>
                    <a:pt x="4699" y="1"/>
                    <a:pt x="4453" y="23"/>
                    <a:pt x="4204" y="70"/>
                  </a:cubicBezTo>
                  <a:cubicBezTo>
                    <a:pt x="1268" y="571"/>
                    <a:pt x="1" y="4640"/>
                    <a:pt x="68" y="7242"/>
                  </a:cubicBezTo>
                  <a:cubicBezTo>
                    <a:pt x="115" y="9312"/>
                    <a:pt x="1759" y="10687"/>
                    <a:pt x="3629" y="10687"/>
                  </a:cubicBezTo>
                  <a:cubicBezTo>
                    <a:pt x="4381" y="10687"/>
                    <a:pt x="5169" y="10465"/>
                    <a:pt x="5905" y="9977"/>
                  </a:cubicBezTo>
                  <a:cubicBezTo>
                    <a:pt x="7606" y="8877"/>
                    <a:pt x="7873" y="7676"/>
                    <a:pt x="8640" y="4940"/>
                  </a:cubicBezTo>
                  <a:cubicBezTo>
                    <a:pt x="9371" y="2415"/>
                    <a:pt x="7437" y="1"/>
                    <a:pt x="4940"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08;p61"/>
            <p:cNvSpPr/>
            <p:nvPr/>
          </p:nvSpPr>
          <p:spPr>
            <a:xfrm>
              <a:off x="3440350" y="1205075"/>
              <a:ext cx="216625" cy="191650"/>
            </a:xfrm>
            <a:custGeom>
              <a:avLst/>
              <a:gdLst/>
              <a:ahLst/>
              <a:cxnLst/>
              <a:rect l="l" t="t" r="r" b="b"/>
              <a:pathLst>
                <a:path w="8665" h="7666" extrusionOk="0">
                  <a:moveTo>
                    <a:pt x="3284" y="0"/>
                  </a:moveTo>
                  <a:cubicBezTo>
                    <a:pt x="2497" y="0"/>
                    <a:pt x="1754" y="204"/>
                    <a:pt x="1192" y="717"/>
                  </a:cubicBezTo>
                  <a:cubicBezTo>
                    <a:pt x="1" y="1843"/>
                    <a:pt x="4493" y="4020"/>
                    <a:pt x="5930" y="4020"/>
                  </a:cubicBezTo>
                  <a:cubicBezTo>
                    <a:pt x="5941" y="4020"/>
                    <a:pt x="5952" y="4019"/>
                    <a:pt x="5963" y="4019"/>
                  </a:cubicBezTo>
                  <a:lnTo>
                    <a:pt x="5963" y="4019"/>
                  </a:lnTo>
                  <a:cubicBezTo>
                    <a:pt x="4297" y="5298"/>
                    <a:pt x="5417" y="7666"/>
                    <a:pt x="6719" y="7666"/>
                  </a:cubicBezTo>
                  <a:cubicBezTo>
                    <a:pt x="6877" y="7666"/>
                    <a:pt x="7038" y="7631"/>
                    <a:pt x="7197" y="7555"/>
                  </a:cubicBezTo>
                  <a:cubicBezTo>
                    <a:pt x="8664" y="6888"/>
                    <a:pt x="8598" y="3319"/>
                    <a:pt x="7831" y="2051"/>
                  </a:cubicBezTo>
                  <a:cubicBezTo>
                    <a:pt x="7290" y="1158"/>
                    <a:pt x="5160" y="0"/>
                    <a:pt x="32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09;p61"/>
            <p:cNvSpPr/>
            <p:nvPr/>
          </p:nvSpPr>
          <p:spPr>
            <a:xfrm>
              <a:off x="3425425" y="1215600"/>
              <a:ext cx="105125" cy="58275"/>
            </a:xfrm>
            <a:custGeom>
              <a:avLst/>
              <a:gdLst/>
              <a:ahLst/>
              <a:cxnLst/>
              <a:rect l="l" t="t" r="r" b="b"/>
              <a:pathLst>
                <a:path w="4205" h="2331" extrusionOk="0">
                  <a:moveTo>
                    <a:pt x="2004" y="1"/>
                  </a:moveTo>
                  <a:cubicBezTo>
                    <a:pt x="1286" y="1"/>
                    <a:pt x="567" y="443"/>
                    <a:pt x="188" y="1597"/>
                  </a:cubicBezTo>
                  <a:cubicBezTo>
                    <a:pt x="1" y="2126"/>
                    <a:pt x="407" y="2331"/>
                    <a:pt x="1004" y="2331"/>
                  </a:cubicBezTo>
                  <a:cubicBezTo>
                    <a:pt x="2213" y="2331"/>
                    <a:pt x="4205" y="1489"/>
                    <a:pt x="3624" y="796"/>
                  </a:cubicBezTo>
                  <a:cubicBezTo>
                    <a:pt x="3225" y="321"/>
                    <a:pt x="2615" y="1"/>
                    <a:pt x="20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10;p61"/>
            <p:cNvSpPr/>
            <p:nvPr/>
          </p:nvSpPr>
          <p:spPr>
            <a:xfrm>
              <a:off x="3499325" y="1331300"/>
              <a:ext cx="15875" cy="21075"/>
            </a:xfrm>
            <a:custGeom>
              <a:avLst/>
              <a:gdLst/>
              <a:ahLst/>
              <a:cxnLst/>
              <a:rect l="l" t="t" r="r" b="b"/>
              <a:pathLst>
                <a:path w="635" h="843" extrusionOk="0">
                  <a:moveTo>
                    <a:pt x="366" y="0"/>
                  </a:moveTo>
                  <a:cubicBezTo>
                    <a:pt x="240" y="0"/>
                    <a:pt x="95" y="158"/>
                    <a:pt x="34" y="371"/>
                  </a:cubicBezTo>
                  <a:cubicBezTo>
                    <a:pt x="1" y="571"/>
                    <a:pt x="101" y="805"/>
                    <a:pt x="234" y="838"/>
                  </a:cubicBezTo>
                  <a:cubicBezTo>
                    <a:pt x="246" y="841"/>
                    <a:pt x="258" y="842"/>
                    <a:pt x="269" y="842"/>
                  </a:cubicBezTo>
                  <a:cubicBezTo>
                    <a:pt x="396" y="842"/>
                    <a:pt x="540" y="685"/>
                    <a:pt x="601" y="471"/>
                  </a:cubicBezTo>
                  <a:cubicBezTo>
                    <a:pt x="635" y="271"/>
                    <a:pt x="535" y="38"/>
                    <a:pt x="401" y="4"/>
                  </a:cubicBezTo>
                  <a:cubicBezTo>
                    <a:pt x="390" y="1"/>
                    <a:pt x="378" y="0"/>
                    <a:pt x="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11;p61"/>
            <p:cNvSpPr/>
            <p:nvPr/>
          </p:nvSpPr>
          <p:spPr>
            <a:xfrm>
              <a:off x="3435950" y="1317950"/>
              <a:ext cx="15050" cy="21075"/>
            </a:xfrm>
            <a:custGeom>
              <a:avLst/>
              <a:gdLst/>
              <a:ahLst/>
              <a:cxnLst/>
              <a:rect l="l" t="t" r="r" b="b"/>
              <a:pathLst>
                <a:path w="602" h="843" extrusionOk="0">
                  <a:moveTo>
                    <a:pt x="358" y="0"/>
                  </a:moveTo>
                  <a:cubicBezTo>
                    <a:pt x="207" y="0"/>
                    <a:pt x="65" y="158"/>
                    <a:pt x="34" y="372"/>
                  </a:cubicBezTo>
                  <a:cubicBezTo>
                    <a:pt x="1" y="572"/>
                    <a:pt x="68" y="805"/>
                    <a:pt x="201" y="839"/>
                  </a:cubicBezTo>
                  <a:cubicBezTo>
                    <a:pt x="215" y="841"/>
                    <a:pt x="230" y="843"/>
                    <a:pt x="244" y="843"/>
                  </a:cubicBezTo>
                  <a:cubicBezTo>
                    <a:pt x="395" y="843"/>
                    <a:pt x="537" y="685"/>
                    <a:pt x="568" y="472"/>
                  </a:cubicBezTo>
                  <a:cubicBezTo>
                    <a:pt x="601" y="238"/>
                    <a:pt x="535" y="38"/>
                    <a:pt x="401" y="5"/>
                  </a:cubicBezTo>
                  <a:cubicBezTo>
                    <a:pt x="387" y="2"/>
                    <a:pt x="372"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12;p61"/>
            <p:cNvSpPr/>
            <p:nvPr/>
          </p:nvSpPr>
          <p:spPr>
            <a:xfrm>
              <a:off x="3434300" y="1312225"/>
              <a:ext cx="12525" cy="7925"/>
            </a:xfrm>
            <a:custGeom>
              <a:avLst/>
              <a:gdLst/>
              <a:ahLst/>
              <a:cxnLst/>
              <a:rect l="l" t="t" r="r" b="b"/>
              <a:pathLst>
                <a:path w="501" h="317" extrusionOk="0">
                  <a:moveTo>
                    <a:pt x="0" y="0"/>
                  </a:moveTo>
                  <a:cubicBezTo>
                    <a:pt x="0" y="0"/>
                    <a:pt x="136" y="317"/>
                    <a:pt x="351" y="317"/>
                  </a:cubicBezTo>
                  <a:cubicBezTo>
                    <a:pt x="398" y="317"/>
                    <a:pt x="447" y="302"/>
                    <a:pt x="500" y="267"/>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13;p61"/>
            <p:cNvSpPr/>
            <p:nvPr/>
          </p:nvSpPr>
          <p:spPr>
            <a:xfrm>
              <a:off x="3440125" y="1343900"/>
              <a:ext cx="27550" cy="40050"/>
            </a:xfrm>
            <a:custGeom>
              <a:avLst/>
              <a:gdLst/>
              <a:ahLst/>
              <a:cxnLst/>
              <a:rect l="l" t="t" r="r" b="b"/>
              <a:pathLst>
                <a:path w="1102" h="1602" extrusionOk="0">
                  <a:moveTo>
                    <a:pt x="1101" y="1"/>
                  </a:moveTo>
                  <a:lnTo>
                    <a:pt x="1101" y="1"/>
                  </a:lnTo>
                  <a:cubicBezTo>
                    <a:pt x="801" y="468"/>
                    <a:pt x="401" y="901"/>
                    <a:pt x="1" y="1268"/>
                  </a:cubicBezTo>
                  <a:cubicBezTo>
                    <a:pt x="201" y="1502"/>
                    <a:pt x="468" y="1602"/>
                    <a:pt x="768" y="1602"/>
                  </a:cubicBezTo>
                  <a:lnTo>
                    <a:pt x="1101" y="1"/>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14;p61"/>
            <p:cNvSpPr/>
            <p:nvPr/>
          </p:nvSpPr>
          <p:spPr>
            <a:xfrm>
              <a:off x="3475150" y="1397550"/>
              <a:ext cx="46350" cy="14875"/>
            </a:xfrm>
            <a:custGeom>
              <a:avLst/>
              <a:gdLst/>
              <a:ahLst/>
              <a:cxnLst/>
              <a:rect l="l" t="t" r="r" b="b"/>
              <a:pathLst>
                <a:path w="1854" h="595" extrusionOk="0">
                  <a:moveTo>
                    <a:pt x="1751" y="1"/>
                  </a:moveTo>
                  <a:cubicBezTo>
                    <a:pt x="1735" y="1"/>
                    <a:pt x="1717" y="7"/>
                    <a:pt x="1702" y="23"/>
                  </a:cubicBezTo>
                  <a:cubicBezTo>
                    <a:pt x="1377" y="323"/>
                    <a:pt x="958" y="473"/>
                    <a:pt x="529" y="473"/>
                  </a:cubicBezTo>
                  <a:cubicBezTo>
                    <a:pt x="386" y="473"/>
                    <a:pt x="242" y="457"/>
                    <a:pt x="101" y="423"/>
                  </a:cubicBezTo>
                  <a:cubicBezTo>
                    <a:pt x="67" y="423"/>
                    <a:pt x="34" y="423"/>
                    <a:pt x="1" y="490"/>
                  </a:cubicBezTo>
                  <a:cubicBezTo>
                    <a:pt x="1" y="523"/>
                    <a:pt x="34" y="557"/>
                    <a:pt x="67" y="557"/>
                  </a:cubicBezTo>
                  <a:cubicBezTo>
                    <a:pt x="167" y="590"/>
                    <a:pt x="301" y="590"/>
                    <a:pt x="401" y="590"/>
                  </a:cubicBezTo>
                  <a:cubicBezTo>
                    <a:pt x="443" y="593"/>
                    <a:pt x="485" y="594"/>
                    <a:pt x="527" y="594"/>
                  </a:cubicBezTo>
                  <a:cubicBezTo>
                    <a:pt x="985" y="594"/>
                    <a:pt x="1435" y="429"/>
                    <a:pt x="1802" y="123"/>
                  </a:cubicBezTo>
                  <a:cubicBezTo>
                    <a:pt x="1853" y="72"/>
                    <a:pt x="1806" y="1"/>
                    <a:pt x="17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15;p61"/>
            <p:cNvSpPr/>
            <p:nvPr/>
          </p:nvSpPr>
          <p:spPr>
            <a:xfrm>
              <a:off x="3513525" y="1304375"/>
              <a:ext cx="32525" cy="31225"/>
            </a:xfrm>
            <a:custGeom>
              <a:avLst/>
              <a:gdLst/>
              <a:ahLst/>
              <a:cxnLst/>
              <a:rect l="l" t="t" r="r" b="b"/>
              <a:pathLst>
                <a:path w="1301" h="1249" extrusionOk="0">
                  <a:moveTo>
                    <a:pt x="142" y="1"/>
                  </a:moveTo>
                  <a:cubicBezTo>
                    <a:pt x="87" y="1"/>
                    <a:pt x="33" y="32"/>
                    <a:pt x="33" y="81"/>
                  </a:cubicBezTo>
                  <a:cubicBezTo>
                    <a:pt x="0" y="147"/>
                    <a:pt x="33" y="247"/>
                    <a:pt x="100" y="247"/>
                  </a:cubicBezTo>
                  <a:cubicBezTo>
                    <a:pt x="534" y="414"/>
                    <a:pt x="867" y="748"/>
                    <a:pt x="1034" y="1148"/>
                  </a:cubicBezTo>
                  <a:cubicBezTo>
                    <a:pt x="1034" y="1215"/>
                    <a:pt x="1101" y="1248"/>
                    <a:pt x="1168" y="1248"/>
                  </a:cubicBezTo>
                  <a:lnTo>
                    <a:pt x="1201" y="1248"/>
                  </a:lnTo>
                  <a:cubicBezTo>
                    <a:pt x="1268" y="1215"/>
                    <a:pt x="1301" y="1148"/>
                    <a:pt x="1301" y="1081"/>
                  </a:cubicBezTo>
                  <a:cubicBezTo>
                    <a:pt x="1101" y="581"/>
                    <a:pt x="701" y="181"/>
                    <a:pt x="200" y="14"/>
                  </a:cubicBezTo>
                  <a:cubicBezTo>
                    <a:pt x="182" y="5"/>
                    <a:pt x="162" y="1"/>
                    <a:pt x="1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16;p61"/>
            <p:cNvSpPr/>
            <p:nvPr/>
          </p:nvSpPr>
          <p:spPr>
            <a:xfrm>
              <a:off x="3433450" y="1285500"/>
              <a:ext cx="35900" cy="10900"/>
            </a:xfrm>
            <a:custGeom>
              <a:avLst/>
              <a:gdLst/>
              <a:ahLst/>
              <a:cxnLst/>
              <a:rect l="l" t="t" r="r" b="b"/>
              <a:pathLst>
                <a:path w="1436" h="436" extrusionOk="0">
                  <a:moveTo>
                    <a:pt x="758" y="1"/>
                  </a:moveTo>
                  <a:cubicBezTo>
                    <a:pt x="527" y="1"/>
                    <a:pt x="299" y="60"/>
                    <a:pt x="101" y="168"/>
                  </a:cubicBezTo>
                  <a:cubicBezTo>
                    <a:pt x="34" y="202"/>
                    <a:pt x="1" y="302"/>
                    <a:pt x="34" y="369"/>
                  </a:cubicBezTo>
                  <a:cubicBezTo>
                    <a:pt x="67" y="402"/>
                    <a:pt x="101" y="435"/>
                    <a:pt x="168" y="435"/>
                  </a:cubicBezTo>
                  <a:cubicBezTo>
                    <a:pt x="168" y="435"/>
                    <a:pt x="201" y="435"/>
                    <a:pt x="234" y="402"/>
                  </a:cubicBezTo>
                  <a:cubicBezTo>
                    <a:pt x="393" y="314"/>
                    <a:pt x="570" y="272"/>
                    <a:pt x="746" y="272"/>
                  </a:cubicBezTo>
                  <a:cubicBezTo>
                    <a:pt x="903" y="272"/>
                    <a:pt x="1060" y="306"/>
                    <a:pt x="1202" y="369"/>
                  </a:cubicBezTo>
                  <a:cubicBezTo>
                    <a:pt x="1229" y="382"/>
                    <a:pt x="1263" y="390"/>
                    <a:pt x="1295" y="390"/>
                  </a:cubicBezTo>
                  <a:cubicBezTo>
                    <a:pt x="1340" y="390"/>
                    <a:pt x="1382" y="374"/>
                    <a:pt x="1402" y="335"/>
                  </a:cubicBezTo>
                  <a:cubicBezTo>
                    <a:pt x="1435" y="269"/>
                    <a:pt x="1402" y="168"/>
                    <a:pt x="1335" y="135"/>
                  </a:cubicBezTo>
                  <a:cubicBezTo>
                    <a:pt x="1151" y="43"/>
                    <a:pt x="954" y="1"/>
                    <a:pt x="7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17;p61"/>
            <p:cNvSpPr/>
            <p:nvPr/>
          </p:nvSpPr>
          <p:spPr>
            <a:xfrm>
              <a:off x="3498500" y="1325550"/>
              <a:ext cx="12525" cy="8450"/>
            </a:xfrm>
            <a:custGeom>
              <a:avLst/>
              <a:gdLst/>
              <a:ahLst/>
              <a:cxnLst/>
              <a:rect l="l" t="t" r="r" b="b"/>
              <a:pathLst>
                <a:path w="501" h="338" extrusionOk="0">
                  <a:moveTo>
                    <a:pt x="1" y="1"/>
                  </a:moveTo>
                  <a:cubicBezTo>
                    <a:pt x="1" y="1"/>
                    <a:pt x="121" y="337"/>
                    <a:pt x="361" y="337"/>
                  </a:cubicBezTo>
                  <a:cubicBezTo>
                    <a:pt x="404" y="337"/>
                    <a:pt x="450" y="326"/>
                    <a:pt x="501"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18;p61"/>
            <p:cNvSpPr/>
            <p:nvPr/>
          </p:nvSpPr>
          <p:spPr>
            <a:xfrm>
              <a:off x="3326725" y="3016775"/>
              <a:ext cx="85075" cy="167650"/>
            </a:xfrm>
            <a:custGeom>
              <a:avLst/>
              <a:gdLst/>
              <a:ahLst/>
              <a:cxnLst/>
              <a:rect l="l" t="t" r="r" b="b"/>
              <a:pathLst>
                <a:path w="3403" h="6706" extrusionOk="0">
                  <a:moveTo>
                    <a:pt x="0" y="0"/>
                  </a:moveTo>
                  <a:lnTo>
                    <a:pt x="600" y="6572"/>
                  </a:lnTo>
                  <a:lnTo>
                    <a:pt x="3402" y="6705"/>
                  </a:lnTo>
                  <a:lnTo>
                    <a:pt x="3402" y="6705"/>
                  </a:lnTo>
                  <a:lnTo>
                    <a:pt x="2802" y="134"/>
                  </a:lnTo>
                  <a:lnTo>
                    <a:pt x="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19;p61"/>
            <p:cNvSpPr/>
            <p:nvPr/>
          </p:nvSpPr>
          <p:spPr>
            <a:xfrm>
              <a:off x="3257775" y="3134325"/>
              <a:ext cx="197400" cy="155275"/>
            </a:xfrm>
            <a:custGeom>
              <a:avLst/>
              <a:gdLst/>
              <a:ahLst/>
              <a:cxnLst/>
              <a:rect l="l" t="t" r="r" b="b"/>
              <a:pathLst>
                <a:path w="7896" h="6211" extrusionOk="0">
                  <a:moveTo>
                    <a:pt x="6141" y="0"/>
                  </a:moveTo>
                  <a:cubicBezTo>
                    <a:pt x="6102" y="0"/>
                    <a:pt x="6062" y="11"/>
                    <a:pt x="6027" y="35"/>
                  </a:cubicBezTo>
                  <a:lnTo>
                    <a:pt x="3192" y="1436"/>
                  </a:lnTo>
                  <a:cubicBezTo>
                    <a:pt x="3025" y="1536"/>
                    <a:pt x="2891" y="1636"/>
                    <a:pt x="2825" y="1803"/>
                  </a:cubicBezTo>
                  <a:cubicBezTo>
                    <a:pt x="2358" y="3171"/>
                    <a:pt x="1490" y="4371"/>
                    <a:pt x="323" y="5239"/>
                  </a:cubicBezTo>
                  <a:cubicBezTo>
                    <a:pt x="0" y="5508"/>
                    <a:pt x="306" y="6210"/>
                    <a:pt x="996" y="6210"/>
                  </a:cubicBezTo>
                  <a:cubicBezTo>
                    <a:pt x="1162" y="6210"/>
                    <a:pt x="1350" y="6170"/>
                    <a:pt x="1557" y="6073"/>
                  </a:cubicBezTo>
                  <a:cubicBezTo>
                    <a:pt x="2625" y="5539"/>
                    <a:pt x="4059" y="4505"/>
                    <a:pt x="4826" y="4138"/>
                  </a:cubicBezTo>
                  <a:cubicBezTo>
                    <a:pt x="6060" y="3504"/>
                    <a:pt x="6594" y="3337"/>
                    <a:pt x="7595" y="2837"/>
                  </a:cubicBezTo>
                  <a:cubicBezTo>
                    <a:pt x="7828" y="2737"/>
                    <a:pt x="7895" y="2437"/>
                    <a:pt x="7762" y="2203"/>
                  </a:cubicBezTo>
                  <a:lnTo>
                    <a:pt x="6327" y="102"/>
                  </a:lnTo>
                  <a:cubicBezTo>
                    <a:pt x="6284" y="37"/>
                    <a:pt x="6213" y="0"/>
                    <a:pt x="6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20;p61"/>
            <p:cNvSpPr/>
            <p:nvPr/>
          </p:nvSpPr>
          <p:spPr>
            <a:xfrm>
              <a:off x="3326725" y="3016775"/>
              <a:ext cx="78400" cy="93425"/>
            </a:xfrm>
            <a:custGeom>
              <a:avLst/>
              <a:gdLst/>
              <a:ahLst/>
              <a:cxnLst/>
              <a:rect l="l" t="t" r="r" b="b"/>
              <a:pathLst>
                <a:path w="3136" h="3737" extrusionOk="0">
                  <a:moveTo>
                    <a:pt x="0" y="0"/>
                  </a:moveTo>
                  <a:lnTo>
                    <a:pt x="334" y="3670"/>
                  </a:lnTo>
                  <a:lnTo>
                    <a:pt x="3136" y="3736"/>
                  </a:lnTo>
                  <a:lnTo>
                    <a:pt x="2802" y="13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21;p61"/>
            <p:cNvSpPr/>
            <p:nvPr/>
          </p:nvSpPr>
          <p:spPr>
            <a:xfrm>
              <a:off x="3259175" y="1979350"/>
              <a:ext cx="481200" cy="1110000"/>
            </a:xfrm>
            <a:custGeom>
              <a:avLst/>
              <a:gdLst/>
              <a:ahLst/>
              <a:cxnLst/>
              <a:rect l="l" t="t" r="r" b="b"/>
              <a:pathLst>
                <a:path w="19248" h="44400" extrusionOk="0">
                  <a:moveTo>
                    <a:pt x="15845" y="1"/>
                  </a:moveTo>
                  <a:lnTo>
                    <a:pt x="8006" y="435"/>
                  </a:lnTo>
                  <a:cubicBezTo>
                    <a:pt x="8006" y="435"/>
                    <a:pt x="701" y="14511"/>
                    <a:pt x="367" y="19948"/>
                  </a:cubicBezTo>
                  <a:cubicBezTo>
                    <a:pt x="0" y="25552"/>
                    <a:pt x="2335" y="44233"/>
                    <a:pt x="2335" y="44233"/>
                  </a:cubicBezTo>
                  <a:lnTo>
                    <a:pt x="6205" y="44399"/>
                  </a:lnTo>
                  <a:cubicBezTo>
                    <a:pt x="6205" y="44399"/>
                    <a:pt x="6705" y="27921"/>
                    <a:pt x="6471" y="20015"/>
                  </a:cubicBezTo>
                  <a:cubicBezTo>
                    <a:pt x="8840" y="14311"/>
                    <a:pt x="19247" y="6139"/>
                    <a:pt x="158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22;p61"/>
            <p:cNvSpPr/>
            <p:nvPr/>
          </p:nvSpPr>
          <p:spPr>
            <a:xfrm>
              <a:off x="3302525" y="3011775"/>
              <a:ext cx="120125" cy="82575"/>
            </a:xfrm>
            <a:custGeom>
              <a:avLst/>
              <a:gdLst/>
              <a:ahLst/>
              <a:cxnLst/>
              <a:rect l="l" t="t" r="r" b="b"/>
              <a:pathLst>
                <a:path w="4805" h="3303" extrusionOk="0">
                  <a:moveTo>
                    <a:pt x="4804" y="0"/>
                  </a:moveTo>
                  <a:lnTo>
                    <a:pt x="1" y="667"/>
                  </a:lnTo>
                  <a:lnTo>
                    <a:pt x="268" y="3102"/>
                  </a:lnTo>
                  <a:lnTo>
                    <a:pt x="4704" y="3302"/>
                  </a:lnTo>
                  <a:lnTo>
                    <a:pt x="48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23;p61"/>
            <p:cNvSpPr/>
            <p:nvPr/>
          </p:nvSpPr>
          <p:spPr>
            <a:xfrm>
              <a:off x="3300025" y="3178225"/>
              <a:ext cx="37550" cy="17225"/>
            </a:xfrm>
            <a:custGeom>
              <a:avLst/>
              <a:gdLst/>
              <a:ahLst/>
              <a:cxnLst/>
              <a:rect l="l" t="t" r="r" b="b"/>
              <a:pathLst>
                <a:path w="1502" h="689" extrusionOk="0">
                  <a:moveTo>
                    <a:pt x="820" y="128"/>
                  </a:moveTo>
                  <a:cubicBezTo>
                    <a:pt x="968" y="128"/>
                    <a:pt x="1124" y="136"/>
                    <a:pt x="1268" y="147"/>
                  </a:cubicBezTo>
                  <a:cubicBezTo>
                    <a:pt x="927" y="403"/>
                    <a:pt x="634" y="562"/>
                    <a:pt x="431" y="562"/>
                  </a:cubicBezTo>
                  <a:cubicBezTo>
                    <a:pt x="396" y="562"/>
                    <a:pt x="364" y="557"/>
                    <a:pt x="334" y="547"/>
                  </a:cubicBezTo>
                  <a:cubicBezTo>
                    <a:pt x="267" y="514"/>
                    <a:pt x="201" y="447"/>
                    <a:pt x="167" y="347"/>
                  </a:cubicBezTo>
                  <a:cubicBezTo>
                    <a:pt x="167" y="314"/>
                    <a:pt x="167" y="280"/>
                    <a:pt x="167" y="247"/>
                  </a:cubicBezTo>
                  <a:cubicBezTo>
                    <a:pt x="256" y="158"/>
                    <a:pt x="523" y="128"/>
                    <a:pt x="820" y="128"/>
                  </a:cubicBezTo>
                  <a:close/>
                  <a:moveTo>
                    <a:pt x="853" y="1"/>
                  </a:moveTo>
                  <a:cubicBezTo>
                    <a:pt x="538" y="1"/>
                    <a:pt x="191" y="39"/>
                    <a:pt x="67" y="180"/>
                  </a:cubicBezTo>
                  <a:cubicBezTo>
                    <a:pt x="34" y="247"/>
                    <a:pt x="1" y="347"/>
                    <a:pt x="34" y="414"/>
                  </a:cubicBezTo>
                  <a:cubicBezTo>
                    <a:pt x="67" y="547"/>
                    <a:pt x="167" y="647"/>
                    <a:pt x="301" y="681"/>
                  </a:cubicBezTo>
                  <a:lnTo>
                    <a:pt x="334" y="681"/>
                  </a:lnTo>
                  <a:cubicBezTo>
                    <a:pt x="361" y="686"/>
                    <a:pt x="390" y="689"/>
                    <a:pt x="419" y="689"/>
                  </a:cubicBezTo>
                  <a:cubicBezTo>
                    <a:pt x="753" y="689"/>
                    <a:pt x="1223" y="361"/>
                    <a:pt x="1468" y="147"/>
                  </a:cubicBezTo>
                  <a:cubicBezTo>
                    <a:pt x="1502" y="147"/>
                    <a:pt x="1502" y="114"/>
                    <a:pt x="1502" y="80"/>
                  </a:cubicBezTo>
                  <a:cubicBezTo>
                    <a:pt x="1502" y="47"/>
                    <a:pt x="1468" y="47"/>
                    <a:pt x="1435" y="47"/>
                  </a:cubicBezTo>
                  <a:cubicBezTo>
                    <a:pt x="1388" y="31"/>
                    <a:pt x="1133" y="1"/>
                    <a:pt x="8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24;p61"/>
            <p:cNvSpPr/>
            <p:nvPr/>
          </p:nvSpPr>
          <p:spPr>
            <a:xfrm>
              <a:off x="3306700" y="3158000"/>
              <a:ext cx="30875" cy="23900"/>
            </a:xfrm>
            <a:custGeom>
              <a:avLst/>
              <a:gdLst/>
              <a:ahLst/>
              <a:cxnLst/>
              <a:rect l="l" t="t" r="r" b="b"/>
              <a:pathLst>
                <a:path w="1235" h="956" extrusionOk="0">
                  <a:moveTo>
                    <a:pt x="401" y="122"/>
                  </a:moveTo>
                  <a:cubicBezTo>
                    <a:pt x="634" y="189"/>
                    <a:pt x="901" y="556"/>
                    <a:pt x="1035" y="789"/>
                  </a:cubicBezTo>
                  <a:cubicBezTo>
                    <a:pt x="701" y="722"/>
                    <a:pt x="201" y="456"/>
                    <a:pt x="167" y="289"/>
                  </a:cubicBezTo>
                  <a:cubicBezTo>
                    <a:pt x="167" y="222"/>
                    <a:pt x="167" y="189"/>
                    <a:pt x="234" y="155"/>
                  </a:cubicBezTo>
                  <a:cubicBezTo>
                    <a:pt x="267" y="122"/>
                    <a:pt x="334" y="122"/>
                    <a:pt x="401" y="122"/>
                  </a:cubicBezTo>
                  <a:close/>
                  <a:moveTo>
                    <a:pt x="312" y="0"/>
                  </a:moveTo>
                  <a:cubicBezTo>
                    <a:pt x="257" y="0"/>
                    <a:pt x="206" y="16"/>
                    <a:pt x="167" y="55"/>
                  </a:cubicBezTo>
                  <a:cubicBezTo>
                    <a:pt x="67" y="89"/>
                    <a:pt x="0" y="222"/>
                    <a:pt x="34" y="322"/>
                  </a:cubicBezTo>
                  <a:cubicBezTo>
                    <a:pt x="101" y="589"/>
                    <a:pt x="701" y="889"/>
                    <a:pt x="1068" y="956"/>
                  </a:cubicBezTo>
                  <a:lnTo>
                    <a:pt x="1168" y="956"/>
                  </a:lnTo>
                  <a:cubicBezTo>
                    <a:pt x="1168" y="956"/>
                    <a:pt x="1201" y="956"/>
                    <a:pt x="1235" y="923"/>
                  </a:cubicBezTo>
                  <a:cubicBezTo>
                    <a:pt x="1235" y="923"/>
                    <a:pt x="1235" y="889"/>
                    <a:pt x="1235" y="856"/>
                  </a:cubicBezTo>
                  <a:cubicBezTo>
                    <a:pt x="1201" y="856"/>
                    <a:pt x="868" y="122"/>
                    <a:pt x="434" y="22"/>
                  </a:cubicBezTo>
                  <a:cubicBezTo>
                    <a:pt x="393" y="8"/>
                    <a:pt x="351" y="0"/>
                    <a:pt x="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25;p61"/>
            <p:cNvSpPr/>
            <p:nvPr/>
          </p:nvSpPr>
          <p:spPr>
            <a:xfrm>
              <a:off x="3360075" y="1959850"/>
              <a:ext cx="309400" cy="47875"/>
            </a:xfrm>
            <a:custGeom>
              <a:avLst/>
              <a:gdLst/>
              <a:ahLst/>
              <a:cxnLst/>
              <a:rect l="l" t="t" r="r" b="b"/>
              <a:pathLst>
                <a:path w="12376" h="1915" extrusionOk="0">
                  <a:moveTo>
                    <a:pt x="11829" y="1"/>
                  </a:moveTo>
                  <a:cubicBezTo>
                    <a:pt x="11811" y="1"/>
                    <a:pt x="11793" y="5"/>
                    <a:pt x="11775" y="14"/>
                  </a:cubicBezTo>
                  <a:lnTo>
                    <a:pt x="167" y="647"/>
                  </a:lnTo>
                  <a:cubicBezTo>
                    <a:pt x="67" y="681"/>
                    <a:pt x="0" y="748"/>
                    <a:pt x="0" y="814"/>
                  </a:cubicBezTo>
                  <a:lnTo>
                    <a:pt x="167" y="1815"/>
                  </a:lnTo>
                  <a:cubicBezTo>
                    <a:pt x="167" y="1882"/>
                    <a:pt x="234" y="1915"/>
                    <a:pt x="367" y="1915"/>
                  </a:cubicBezTo>
                  <a:lnTo>
                    <a:pt x="12142" y="1281"/>
                  </a:lnTo>
                  <a:cubicBezTo>
                    <a:pt x="12276" y="1248"/>
                    <a:pt x="12376" y="1181"/>
                    <a:pt x="12309" y="1081"/>
                  </a:cubicBezTo>
                  <a:lnTo>
                    <a:pt x="11976" y="80"/>
                  </a:lnTo>
                  <a:cubicBezTo>
                    <a:pt x="11927" y="32"/>
                    <a:pt x="11878" y="1"/>
                    <a:pt x="11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26;p61"/>
            <p:cNvSpPr/>
            <p:nvPr/>
          </p:nvSpPr>
          <p:spPr>
            <a:xfrm>
              <a:off x="3612750" y="1960175"/>
              <a:ext cx="19200" cy="36725"/>
            </a:xfrm>
            <a:custGeom>
              <a:avLst/>
              <a:gdLst/>
              <a:ahLst/>
              <a:cxnLst/>
              <a:rect l="l" t="t" r="r" b="b"/>
              <a:pathLst>
                <a:path w="768" h="1469" extrusionOk="0">
                  <a:moveTo>
                    <a:pt x="101" y="1"/>
                  </a:moveTo>
                  <a:cubicBezTo>
                    <a:pt x="34" y="1"/>
                    <a:pt x="1" y="34"/>
                    <a:pt x="1" y="67"/>
                  </a:cubicBezTo>
                  <a:lnTo>
                    <a:pt x="234" y="1402"/>
                  </a:lnTo>
                  <a:cubicBezTo>
                    <a:pt x="234" y="1435"/>
                    <a:pt x="267" y="1468"/>
                    <a:pt x="334" y="1468"/>
                  </a:cubicBezTo>
                  <a:lnTo>
                    <a:pt x="668" y="1468"/>
                  </a:lnTo>
                  <a:cubicBezTo>
                    <a:pt x="734" y="1468"/>
                    <a:pt x="768" y="1435"/>
                    <a:pt x="768" y="1368"/>
                  </a:cubicBezTo>
                  <a:lnTo>
                    <a:pt x="534" y="67"/>
                  </a:lnTo>
                  <a:cubicBezTo>
                    <a:pt x="534" y="1"/>
                    <a:pt x="468"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27;p61"/>
            <p:cNvSpPr/>
            <p:nvPr/>
          </p:nvSpPr>
          <p:spPr>
            <a:xfrm>
              <a:off x="3382575" y="1972700"/>
              <a:ext cx="19225" cy="36700"/>
            </a:xfrm>
            <a:custGeom>
              <a:avLst/>
              <a:gdLst/>
              <a:ahLst/>
              <a:cxnLst/>
              <a:rect l="l" t="t" r="r" b="b"/>
              <a:pathLst>
                <a:path w="769" h="1468" extrusionOk="0">
                  <a:moveTo>
                    <a:pt x="101" y="0"/>
                  </a:moveTo>
                  <a:cubicBezTo>
                    <a:pt x="34" y="0"/>
                    <a:pt x="1" y="33"/>
                    <a:pt x="1" y="67"/>
                  </a:cubicBezTo>
                  <a:lnTo>
                    <a:pt x="201" y="1401"/>
                  </a:lnTo>
                  <a:cubicBezTo>
                    <a:pt x="234" y="1434"/>
                    <a:pt x="301" y="1468"/>
                    <a:pt x="335" y="1468"/>
                  </a:cubicBezTo>
                  <a:lnTo>
                    <a:pt x="668" y="1468"/>
                  </a:lnTo>
                  <a:cubicBezTo>
                    <a:pt x="701" y="1468"/>
                    <a:pt x="768" y="1434"/>
                    <a:pt x="768" y="1368"/>
                  </a:cubicBezTo>
                  <a:lnTo>
                    <a:pt x="535" y="67"/>
                  </a:lnTo>
                  <a:cubicBezTo>
                    <a:pt x="535" y="33"/>
                    <a:pt x="468" y="0"/>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28;p61"/>
            <p:cNvSpPr/>
            <p:nvPr/>
          </p:nvSpPr>
          <p:spPr>
            <a:xfrm>
              <a:off x="3496825" y="1966850"/>
              <a:ext cx="19225" cy="36725"/>
            </a:xfrm>
            <a:custGeom>
              <a:avLst/>
              <a:gdLst/>
              <a:ahLst/>
              <a:cxnLst/>
              <a:rect l="l" t="t" r="r" b="b"/>
              <a:pathLst>
                <a:path w="769" h="1469" extrusionOk="0">
                  <a:moveTo>
                    <a:pt x="101" y="1"/>
                  </a:moveTo>
                  <a:cubicBezTo>
                    <a:pt x="34" y="1"/>
                    <a:pt x="1" y="34"/>
                    <a:pt x="1" y="67"/>
                  </a:cubicBezTo>
                  <a:lnTo>
                    <a:pt x="234" y="1402"/>
                  </a:lnTo>
                  <a:cubicBezTo>
                    <a:pt x="234" y="1435"/>
                    <a:pt x="301" y="1468"/>
                    <a:pt x="368" y="1468"/>
                  </a:cubicBezTo>
                  <a:lnTo>
                    <a:pt x="668" y="1468"/>
                  </a:lnTo>
                  <a:cubicBezTo>
                    <a:pt x="735" y="1468"/>
                    <a:pt x="768" y="1402"/>
                    <a:pt x="768" y="1368"/>
                  </a:cubicBezTo>
                  <a:lnTo>
                    <a:pt x="535" y="67"/>
                  </a:lnTo>
                  <a:cubicBezTo>
                    <a:pt x="535" y="1"/>
                    <a:pt x="501" y="1"/>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29;p61"/>
            <p:cNvSpPr/>
            <p:nvPr/>
          </p:nvSpPr>
          <p:spPr>
            <a:xfrm>
              <a:off x="3722825" y="2083600"/>
              <a:ext cx="87600" cy="60075"/>
            </a:xfrm>
            <a:custGeom>
              <a:avLst/>
              <a:gdLst/>
              <a:ahLst/>
              <a:cxnLst/>
              <a:rect l="l" t="t" r="r" b="b"/>
              <a:pathLst>
                <a:path w="3504" h="2403" extrusionOk="0">
                  <a:moveTo>
                    <a:pt x="2936" y="1"/>
                  </a:moveTo>
                  <a:lnTo>
                    <a:pt x="1802" y="134"/>
                  </a:lnTo>
                  <a:lnTo>
                    <a:pt x="1" y="2402"/>
                  </a:lnTo>
                  <a:lnTo>
                    <a:pt x="2869" y="2169"/>
                  </a:lnTo>
                  <a:cubicBezTo>
                    <a:pt x="2869" y="2169"/>
                    <a:pt x="3503" y="1001"/>
                    <a:pt x="293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30;p61"/>
            <p:cNvSpPr/>
            <p:nvPr/>
          </p:nvSpPr>
          <p:spPr>
            <a:xfrm>
              <a:off x="3676975" y="1629950"/>
              <a:ext cx="144275" cy="482875"/>
            </a:xfrm>
            <a:custGeom>
              <a:avLst/>
              <a:gdLst/>
              <a:ahLst/>
              <a:cxnLst/>
              <a:rect l="l" t="t" r="r" b="b"/>
              <a:pathLst>
                <a:path w="5771" h="19315" extrusionOk="0">
                  <a:moveTo>
                    <a:pt x="2702" y="0"/>
                  </a:moveTo>
                  <a:lnTo>
                    <a:pt x="0" y="1034"/>
                  </a:lnTo>
                  <a:cubicBezTo>
                    <a:pt x="534" y="2502"/>
                    <a:pt x="1067" y="3970"/>
                    <a:pt x="1534" y="5471"/>
                  </a:cubicBezTo>
                  <a:cubicBezTo>
                    <a:pt x="2001" y="6972"/>
                    <a:pt x="2468" y="8473"/>
                    <a:pt x="2835" y="9941"/>
                  </a:cubicBezTo>
                  <a:cubicBezTo>
                    <a:pt x="2935" y="10308"/>
                    <a:pt x="3002" y="10708"/>
                    <a:pt x="3069" y="11075"/>
                  </a:cubicBezTo>
                  <a:lnTo>
                    <a:pt x="3169" y="11575"/>
                  </a:lnTo>
                  <a:lnTo>
                    <a:pt x="3236" y="12109"/>
                  </a:lnTo>
                  <a:cubicBezTo>
                    <a:pt x="3336" y="12843"/>
                    <a:pt x="3369" y="13610"/>
                    <a:pt x="3402" y="14377"/>
                  </a:cubicBezTo>
                  <a:cubicBezTo>
                    <a:pt x="3436" y="15912"/>
                    <a:pt x="3369" y="17479"/>
                    <a:pt x="3302" y="19047"/>
                  </a:cubicBezTo>
                  <a:lnTo>
                    <a:pt x="4703" y="19314"/>
                  </a:lnTo>
                  <a:cubicBezTo>
                    <a:pt x="5170" y="17713"/>
                    <a:pt x="5471" y="16112"/>
                    <a:pt x="5637" y="14477"/>
                  </a:cubicBezTo>
                  <a:cubicBezTo>
                    <a:pt x="5737" y="13610"/>
                    <a:pt x="5771" y="12776"/>
                    <a:pt x="5737" y="11942"/>
                  </a:cubicBezTo>
                  <a:lnTo>
                    <a:pt x="5704" y="11275"/>
                  </a:lnTo>
                  <a:lnTo>
                    <a:pt x="5637" y="10641"/>
                  </a:lnTo>
                  <a:cubicBezTo>
                    <a:pt x="5571" y="10207"/>
                    <a:pt x="5504" y="9807"/>
                    <a:pt x="5437" y="9374"/>
                  </a:cubicBezTo>
                  <a:cubicBezTo>
                    <a:pt x="5137" y="7772"/>
                    <a:pt x="4737" y="6205"/>
                    <a:pt x="4270" y="4637"/>
                  </a:cubicBezTo>
                  <a:cubicBezTo>
                    <a:pt x="3803" y="3069"/>
                    <a:pt x="3302" y="1568"/>
                    <a:pt x="2702"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31;p61"/>
            <p:cNvSpPr/>
            <p:nvPr/>
          </p:nvSpPr>
          <p:spPr>
            <a:xfrm>
              <a:off x="3630275" y="1562250"/>
              <a:ext cx="144275" cy="161950"/>
            </a:xfrm>
            <a:custGeom>
              <a:avLst/>
              <a:gdLst/>
              <a:ahLst/>
              <a:cxnLst/>
              <a:rect l="l" t="t" r="r" b="b"/>
              <a:pathLst>
                <a:path w="5771" h="6478" extrusionOk="0">
                  <a:moveTo>
                    <a:pt x="1863" y="1"/>
                  </a:moveTo>
                  <a:cubicBezTo>
                    <a:pt x="697" y="1"/>
                    <a:pt x="230" y="1231"/>
                    <a:pt x="133" y="2708"/>
                  </a:cubicBezTo>
                  <a:cubicBezTo>
                    <a:pt x="0" y="4276"/>
                    <a:pt x="1001" y="6478"/>
                    <a:pt x="1001" y="6478"/>
                  </a:cubicBezTo>
                  <a:lnTo>
                    <a:pt x="5771" y="4509"/>
                  </a:lnTo>
                  <a:cubicBezTo>
                    <a:pt x="5771" y="4509"/>
                    <a:pt x="4336" y="140"/>
                    <a:pt x="2001" y="6"/>
                  </a:cubicBezTo>
                  <a:cubicBezTo>
                    <a:pt x="1954" y="3"/>
                    <a:pt x="1908" y="1"/>
                    <a:pt x="1863"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32;p61"/>
            <p:cNvSpPr/>
            <p:nvPr/>
          </p:nvSpPr>
          <p:spPr>
            <a:xfrm>
              <a:off x="3722825" y="2137800"/>
              <a:ext cx="71750" cy="65075"/>
            </a:xfrm>
            <a:custGeom>
              <a:avLst/>
              <a:gdLst/>
              <a:ahLst/>
              <a:cxnLst/>
              <a:rect l="l" t="t" r="r" b="b"/>
              <a:pathLst>
                <a:path w="2870" h="2603" extrusionOk="0">
                  <a:moveTo>
                    <a:pt x="2869" y="1"/>
                  </a:moveTo>
                  <a:lnTo>
                    <a:pt x="1" y="234"/>
                  </a:lnTo>
                  <a:lnTo>
                    <a:pt x="134" y="2603"/>
                  </a:lnTo>
                  <a:lnTo>
                    <a:pt x="2502" y="2269"/>
                  </a:lnTo>
                  <a:lnTo>
                    <a:pt x="2869"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33;p61"/>
            <p:cNvSpPr/>
            <p:nvPr/>
          </p:nvSpPr>
          <p:spPr>
            <a:xfrm>
              <a:off x="3579950" y="1369375"/>
              <a:ext cx="66175" cy="60300"/>
            </a:xfrm>
            <a:custGeom>
              <a:avLst/>
              <a:gdLst/>
              <a:ahLst/>
              <a:cxnLst/>
              <a:rect l="l" t="t" r="r" b="b"/>
              <a:pathLst>
                <a:path w="2647" h="2412" extrusionOk="0">
                  <a:moveTo>
                    <a:pt x="1524" y="1"/>
                  </a:moveTo>
                  <a:cubicBezTo>
                    <a:pt x="891" y="1"/>
                    <a:pt x="364" y="725"/>
                    <a:pt x="178" y="1250"/>
                  </a:cubicBezTo>
                  <a:cubicBezTo>
                    <a:pt x="0" y="1844"/>
                    <a:pt x="218" y="2411"/>
                    <a:pt x="763" y="2411"/>
                  </a:cubicBezTo>
                  <a:cubicBezTo>
                    <a:pt x="830" y="2411"/>
                    <a:pt x="902" y="2402"/>
                    <a:pt x="979" y="2384"/>
                  </a:cubicBezTo>
                  <a:cubicBezTo>
                    <a:pt x="1513" y="2251"/>
                    <a:pt x="1946" y="1917"/>
                    <a:pt x="2247" y="1450"/>
                  </a:cubicBezTo>
                  <a:cubicBezTo>
                    <a:pt x="2647" y="916"/>
                    <a:pt x="2347" y="149"/>
                    <a:pt x="1679" y="16"/>
                  </a:cubicBezTo>
                  <a:cubicBezTo>
                    <a:pt x="1627" y="6"/>
                    <a:pt x="1575" y="1"/>
                    <a:pt x="1524"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34;p61"/>
            <p:cNvSpPr/>
            <p:nvPr/>
          </p:nvSpPr>
          <p:spPr>
            <a:xfrm>
              <a:off x="4500750" y="1774175"/>
              <a:ext cx="177850" cy="171550"/>
            </a:xfrm>
            <a:custGeom>
              <a:avLst/>
              <a:gdLst/>
              <a:ahLst/>
              <a:cxnLst/>
              <a:rect l="l" t="t" r="r" b="b"/>
              <a:pathLst>
                <a:path w="7114" h="6862" extrusionOk="0">
                  <a:moveTo>
                    <a:pt x="2499" y="0"/>
                  </a:moveTo>
                  <a:cubicBezTo>
                    <a:pt x="2275" y="0"/>
                    <a:pt x="2079" y="299"/>
                    <a:pt x="2308" y="502"/>
                  </a:cubicBezTo>
                  <a:lnTo>
                    <a:pt x="4176" y="2370"/>
                  </a:lnTo>
                  <a:lnTo>
                    <a:pt x="206" y="6340"/>
                  </a:lnTo>
                  <a:cubicBezTo>
                    <a:pt x="1" y="6571"/>
                    <a:pt x="190" y="6861"/>
                    <a:pt x="425" y="6861"/>
                  </a:cubicBezTo>
                  <a:cubicBezTo>
                    <a:pt x="496" y="6861"/>
                    <a:pt x="570" y="6835"/>
                    <a:pt x="640" y="6774"/>
                  </a:cubicBezTo>
                  <a:lnTo>
                    <a:pt x="4609" y="2804"/>
                  </a:lnTo>
                  <a:lnTo>
                    <a:pt x="6477" y="4672"/>
                  </a:lnTo>
                  <a:cubicBezTo>
                    <a:pt x="6549" y="4744"/>
                    <a:pt x="6627" y="4774"/>
                    <a:pt x="6700" y="4774"/>
                  </a:cubicBezTo>
                  <a:cubicBezTo>
                    <a:pt x="6931" y="4774"/>
                    <a:pt x="7114" y="4475"/>
                    <a:pt x="6911" y="4272"/>
                  </a:cubicBezTo>
                  <a:lnTo>
                    <a:pt x="6877" y="4272"/>
                  </a:lnTo>
                  <a:lnTo>
                    <a:pt x="2708" y="102"/>
                  </a:lnTo>
                  <a:cubicBezTo>
                    <a:pt x="2644" y="30"/>
                    <a:pt x="2570" y="0"/>
                    <a:pt x="249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35;p61"/>
            <p:cNvSpPr/>
            <p:nvPr/>
          </p:nvSpPr>
          <p:spPr>
            <a:xfrm>
              <a:off x="4500750" y="1774175"/>
              <a:ext cx="177850" cy="171550"/>
            </a:xfrm>
            <a:custGeom>
              <a:avLst/>
              <a:gdLst/>
              <a:ahLst/>
              <a:cxnLst/>
              <a:rect l="l" t="t" r="r" b="b"/>
              <a:pathLst>
                <a:path w="7114" h="6862" extrusionOk="0">
                  <a:moveTo>
                    <a:pt x="2499" y="0"/>
                  </a:moveTo>
                  <a:cubicBezTo>
                    <a:pt x="2275" y="0"/>
                    <a:pt x="2079" y="299"/>
                    <a:pt x="2308" y="502"/>
                  </a:cubicBezTo>
                  <a:lnTo>
                    <a:pt x="4176" y="2370"/>
                  </a:lnTo>
                  <a:lnTo>
                    <a:pt x="206" y="6340"/>
                  </a:lnTo>
                  <a:cubicBezTo>
                    <a:pt x="1" y="6571"/>
                    <a:pt x="190" y="6861"/>
                    <a:pt x="425" y="6861"/>
                  </a:cubicBezTo>
                  <a:cubicBezTo>
                    <a:pt x="496" y="6861"/>
                    <a:pt x="570" y="6835"/>
                    <a:pt x="640" y="6774"/>
                  </a:cubicBezTo>
                  <a:lnTo>
                    <a:pt x="4609" y="2804"/>
                  </a:lnTo>
                  <a:lnTo>
                    <a:pt x="6477" y="4672"/>
                  </a:lnTo>
                  <a:cubicBezTo>
                    <a:pt x="6549" y="4744"/>
                    <a:pt x="6627" y="4774"/>
                    <a:pt x="6700" y="4774"/>
                  </a:cubicBezTo>
                  <a:cubicBezTo>
                    <a:pt x="6931" y="4774"/>
                    <a:pt x="7114" y="4475"/>
                    <a:pt x="6911" y="4272"/>
                  </a:cubicBezTo>
                  <a:lnTo>
                    <a:pt x="6877" y="4272"/>
                  </a:lnTo>
                  <a:lnTo>
                    <a:pt x="2708" y="102"/>
                  </a:lnTo>
                  <a:cubicBezTo>
                    <a:pt x="2644" y="30"/>
                    <a:pt x="2570" y="0"/>
                    <a:pt x="2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36;p61"/>
            <p:cNvSpPr/>
            <p:nvPr/>
          </p:nvSpPr>
          <p:spPr>
            <a:xfrm>
              <a:off x="4545925" y="1766700"/>
              <a:ext cx="139275" cy="133675"/>
            </a:xfrm>
            <a:custGeom>
              <a:avLst/>
              <a:gdLst/>
              <a:ahLst/>
              <a:cxnLst/>
              <a:rect l="l" t="t" r="r" b="b"/>
              <a:pathLst>
                <a:path w="5571" h="5347" extrusionOk="0">
                  <a:moveTo>
                    <a:pt x="4153" y="1"/>
                  </a:moveTo>
                  <a:cubicBezTo>
                    <a:pt x="3820" y="1"/>
                    <a:pt x="3486" y="134"/>
                    <a:pt x="3236" y="401"/>
                  </a:cubicBezTo>
                  <a:lnTo>
                    <a:pt x="501" y="3103"/>
                  </a:lnTo>
                  <a:cubicBezTo>
                    <a:pt x="0" y="3637"/>
                    <a:pt x="0" y="4437"/>
                    <a:pt x="501" y="4971"/>
                  </a:cubicBezTo>
                  <a:cubicBezTo>
                    <a:pt x="767" y="5221"/>
                    <a:pt x="1101" y="5346"/>
                    <a:pt x="1430" y="5346"/>
                  </a:cubicBezTo>
                  <a:cubicBezTo>
                    <a:pt x="1760" y="5346"/>
                    <a:pt x="2085" y="5221"/>
                    <a:pt x="2335" y="4971"/>
                  </a:cubicBezTo>
                  <a:lnTo>
                    <a:pt x="5070" y="2236"/>
                  </a:lnTo>
                  <a:cubicBezTo>
                    <a:pt x="5571" y="1702"/>
                    <a:pt x="5571" y="901"/>
                    <a:pt x="5070" y="401"/>
                  </a:cubicBezTo>
                  <a:cubicBezTo>
                    <a:pt x="4820" y="134"/>
                    <a:pt x="4487" y="1"/>
                    <a:pt x="4153"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37;p61"/>
            <p:cNvSpPr/>
            <p:nvPr/>
          </p:nvSpPr>
          <p:spPr>
            <a:xfrm>
              <a:off x="4472525" y="1879075"/>
              <a:ext cx="102600" cy="97800"/>
            </a:xfrm>
            <a:custGeom>
              <a:avLst/>
              <a:gdLst/>
              <a:ahLst/>
              <a:cxnLst/>
              <a:rect l="l" t="t" r="r" b="b"/>
              <a:pathLst>
                <a:path w="4104" h="3912" extrusionOk="0">
                  <a:moveTo>
                    <a:pt x="1606" y="1"/>
                  </a:moveTo>
                  <a:cubicBezTo>
                    <a:pt x="1018" y="1"/>
                    <a:pt x="434" y="226"/>
                    <a:pt x="1" y="676"/>
                  </a:cubicBezTo>
                  <a:lnTo>
                    <a:pt x="3236" y="3912"/>
                  </a:lnTo>
                  <a:cubicBezTo>
                    <a:pt x="4104" y="3011"/>
                    <a:pt x="4104" y="1577"/>
                    <a:pt x="3236" y="676"/>
                  </a:cubicBezTo>
                  <a:cubicBezTo>
                    <a:pt x="2786" y="226"/>
                    <a:pt x="2194" y="1"/>
                    <a:pt x="1606"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38;p61"/>
            <p:cNvSpPr/>
            <p:nvPr/>
          </p:nvSpPr>
          <p:spPr>
            <a:xfrm>
              <a:off x="4423325" y="1642875"/>
              <a:ext cx="191825" cy="187850"/>
            </a:xfrm>
            <a:custGeom>
              <a:avLst/>
              <a:gdLst/>
              <a:ahLst/>
              <a:cxnLst/>
              <a:rect l="l" t="t" r="r" b="b"/>
              <a:pathLst>
                <a:path w="7673" h="7514" extrusionOk="0">
                  <a:moveTo>
                    <a:pt x="3057" y="0"/>
                  </a:moveTo>
                  <a:cubicBezTo>
                    <a:pt x="2853" y="0"/>
                    <a:pt x="2653" y="84"/>
                    <a:pt x="2502" y="250"/>
                  </a:cubicBezTo>
                  <a:lnTo>
                    <a:pt x="301" y="2419"/>
                  </a:lnTo>
                  <a:cubicBezTo>
                    <a:pt x="1" y="2752"/>
                    <a:pt x="1" y="3253"/>
                    <a:pt x="301" y="3553"/>
                  </a:cubicBezTo>
                  <a:lnTo>
                    <a:pt x="4037" y="7289"/>
                  </a:lnTo>
                  <a:cubicBezTo>
                    <a:pt x="4187" y="7439"/>
                    <a:pt x="4387" y="7514"/>
                    <a:pt x="4591" y="7514"/>
                  </a:cubicBezTo>
                  <a:cubicBezTo>
                    <a:pt x="4796" y="7514"/>
                    <a:pt x="5004" y="7439"/>
                    <a:pt x="5171" y="7289"/>
                  </a:cubicBezTo>
                  <a:lnTo>
                    <a:pt x="7339" y="5087"/>
                  </a:lnTo>
                  <a:cubicBezTo>
                    <a:pt x="7673" y="4787"/>
                    <a:pt x="7673" y="4253"/>
                    <a:pt x="7339" y="3953"/>
                  </a:cubicBezTo>
                  <a:lnTo>
                    <a:pt x="3637" y="250"/>
                  </a:lnTo>
                  <a:cubicBezTo>
                    <a:pt x="3470" y="84"/>
                    <a:pt x="3261" y="0"/>
                    <a:pt x="3057"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39;p61"/>
            <p:cNvSpPr/>
            <p:nvPr/>
          </p:nvSpPr>
          <p:spPr>
            <a:xfrm>
              <a:off x="4616800" y="1836350"/>
              <a:ext cx="191825" cy="187650"/>
            </a:xfrm>
            <a:custGeom>
              <a:avLst/>
              <a:gdLst/>
              <a:ahLst/>
              <a:cxnLst/>
              <a:rect l="l" t="t" r="r" b="b"/>
              <a:pathLst>
                <a:path w="7673" h="7506" extrusionOk="0">
                  <a:moveTo>
                    <a:pt x="3057" y="0"/>
                  </a:moveTo>
                  <a:cubicBezTo>
                    <a:pt x="2853" y="0"/>
                    <a:pt x="2652" y="83"/>
                    <a:pt x="2502" y="250"/>
                  </a:cubicBezTo>
                  <a:lnTo>
                    <a:pt x="301" y="2418"/>
                  </a:lnTo>
                  <a:cubicBezTo>
                    <a:pt x="1" y="2719"/>
                    <a:pt x="1" y="3252"/>
                    <a:pt x="301" y="3553"/>
                  </a:cubicBezTo>
                  <a:lnTo>
                    <a:pt x="4037" y="7255"/>
                  </a:lnTo>
                  <a:cubicBezTo>
                    <a:pt x="4187" y="7422"/>
                    <a:pt x="4387" y="7505"/>
                    <a:pt x="4591" y="7505"/>
                  </a:cubicBezTo>
                  <a:cubicBezTo>
                    <a:pt x="4796" y="7505"/>
                    <a:pt x="5004" y="7422"/>
                    <a:pt x="5171" y="7255"/>
                  </a:cubicBezTo>
                  <a:lnTo>
                    <a:pt x="7339" y="5087"/>
                  </a:lnTo>
                  <a:cubicBezTo>
                    <a:pt x="7673" y="4787"/>
                    <a:pt x="7673" y="4253"/>
                    <a:pt x="7339" y="3953"/>
                  </a:cubicBezTo>
                  <a:lnTo>
                    <a:pt x="3636" y="250"/>
                  </a:lnTo>
                  <a:cubicBezTo>
                    <a:pt x="3470" y="83"/>
                    <a:pt x="3261" y="0"/>
                    <a:pt x="3057"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40;p61"/>
            <p:cNvSpPr/>
            <p:nvPr/>
          </p:nvSpPr>
          <p:spPr>
            <a:xfrm>
              <a:off x="4587625" y="1793800"/>
              <a:ext cx="68400" cy="67575"/>
            </a:xfrm>
            <a:custGeom>
              <a:avLst/>
              <a:gdLst/>
              <a:ahLst/>
              <a:cxnLst/>
              <a:rect l="l" t="t" r="r" b="b"/>
              <a:pathLst>
                <a:path w="2736" h="2703" extrusionOk="0">
                  <a:moveTo>
                    <a:pt x="1589" y="1"/>
                  </a:moveTo>
                  <a:cubicBezTo>
                    <a:pt x="1551" y="1"/>
                    <a:pt x="1518" y="18"/>
                    <a:pt x="1501" y="51"/>
                  </a:cubicBezTo>
                  <a:lnTo>
                    <a:pt x="67" y="1452"/>
                  </a:lnTo>
                  <a:cubicBezTo>
                    <a:pt x="0" y="1519"/>
                    <a:pt x="0" y="1619"/>
                    <a:pt x="67" y="1685"/>
                  </a:cubicBezTo>
                  <a:lnTo>
                    <a:pt x="1034" y="2653"/>
                  </a:lnTo>
                  <a:cubicBezTo>
                    <a:pt x="1067" y="2686"/>
                    <a:pt x="1109" y="2703"/>
                    <a:pt x="1151" y="2703"/>
                  </a:cubicBezTo>
                  <a:cubicBezTo>
                    <a:pt x="1193" y="2703"/>
                    <a:pt x="1234" y="2686"/>
                    <a:pt x="1268" y="2653"/>
                  </a:cubicBezTo>
                  <a:lnTo>
                    <a:pt x="2669" y="1218"/>
                  </a:lnTo>
                  <a:cubicBezTo>
                    <a:pt x="2735" y="1185"/>
                    <a:pt x="2735" y="1085"/>
                    <a:pt x="2669" y="1018"/>
                  </a:cubicBezTo>
                  <a:lnTo>
                    <a:pt x="1701" y="51"/>
                  </a:lnTo>
                  <a:cubicBezTo>
                    <a:pt x="1668" y="18"/>
                    <a:pt x="1626" y="1"/>
                    <a:pt x="15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3992780" y="2966222"/>
            <a:ext cx="3565864" cy="1600438"/>
          </a:xfrm>
          <a:prstGeom prst="rect">
            <a:avLst/>
          </a:prstGeom>
        </p:spPr>
        <p:txBody>
          <a:bodyPr wrap="square">
            <a:spAutoFit/>
          </a:bodyPr>
          <a:lstStyle/>
          <a:p>
            <a:pPr algn="ctr"/>
            <a:r>
              <a:rPr lang="en-US">
                <a:solidFill>
                  <a:srgbClr val="073763"/>
                </a:solidFill>
                <a:latin typeface="Quicksand Light" panose="020B0604020202020204" charset="0"/>
              </a:rPr>
              <a:t>A challenge many developers face is recognizing there is no one-size-fits-all solution, meaning you can’t merely replicate one game’s strategy in another. That means developers often have to create their own path — there isn’t an existing playbook.</a:t>
            </a:r>
          </a:p>
        </p:txBody>
      </p:sp>
    </p:spTree>
    <p:extLst>
      <p:ext uri="{BB962C8B-B14F-4D97-AF65-F5344CB8AC3E}">
        <p14:creationId xmlns:p14="http://schemas.microsoft.com/office/powerpoint/2010/main" val="147067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400"/>
                                        <p:tgtEl>
                                          <p:spTgt spid="13"/>
                                        </p:tgtEl>
                                        <p:attrNameLst>
                                          <p:attrName>ppt_w</p:attrName>
                                        </p:attrNameLst>
                                      </p:cBhvr>
                                      <p:tavLst>
                                        <p:tav tm="0">
                                          <p:val>
                                            <p:strVal val="0"/>
                                          </p:val>
                                        </p:tav>
                                        <p:tav tm="100000">
                                          <p:val>
                                            <p:strVal val="#ppt_w"/>
                                          </p:val>
                                        </p:tav>
                                      </p:tavLst>
                                    </p:anim>
                                    <p:anim calcmode="lin" valueType="num">
                                      <p:cBhvr additive="base">
                                        <p:cTn id="8" dur="2400"/>
                                        <p:tgtEl>
                                          <p:spTgt spid="1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39"/>
          <p:cNvSpPr txBox="1">
            <a:spLocks noGrp="1"/>
          </p:cNvSpPr>
          <p:nvPr>
            <p:ph type="subTitle" idx="4294967295"/>
          </p:nvPr>
        </p:nvSpPr>
        <p:spPr>
          <a:xfrm>
            <a:off x="1127133" y="3201751"/>
            <a:ext cx="1783819" cy="684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smtClean="0">
                <a:solidFill>
                  <a:schemeClr val="dk1"/>
                </a:solidFill>
              </a:rPr>
              <a:t>Traditional game,</a:t>
            </a:r>
          </a:p>
          <a:p>
            <a:pPr marL="0" indent="0" algn="ctr">
              <a:lnSpc>
                <a:spcPct val="100000"/>
              </a:lnSpc>
              <a:buNone/>
            </a:pPr>
            <a:r>
              <a:rPr lang="en-US" sz="1400"/>
              <a:t>Arcade Game, 2D</a:t>
            </a:r>
          </a:p>
          <a:p>
            <a:pPr marL="0" lvl="0" indent="0" algn="ctr" rtl="0">
              <a:lnSpc>
                <a:spcPct val="100000"/>
              </a:lnSpc>
              <a:spcBef>
                <a:spcPts val="0"/>
              </a:spcBef>
              <a:spcAft>
                <a:spcPts val="0"/>
              </a:spcAft>
              <a:buNone/>
            </a:pPr>
            <a:endParaRPr sz="1400">
              <a:solidFill>
                <a:schemeClr val="dk1"/>
              </a:solidFill>
            </a:endParaRPr>
          </a:p>
        </p:txBody>
      </p:sp>
      <p:sp>
        <p:nvSpPr>
          <p:cNvPr id="788" name="Google Shape;788;p39"/>
          <p:cNvSpPr txBox="1">
            <a:spLocks noGrp="1"/>
          </p:cNvSpPr>
          <p:nvPr>
            <p:ph type="subTitle" idx="4294967295"/>
          </p:nvPr>
        </p:nvSpPr>
        <p:spPr>
          <a:xfrm>
            <a:off x="2935240" y="3200691"/>
            <a:ext cx="1637700" cy="686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smtClean="0">
                <a:solidFill>
                  <a:schemeClr val="dk1"/>
                </a:solidFill>
              </a:rPr>
              <a:t>Console Game, Arcade Game, 2D/3D</a:t>
            </a:r>
            <a:endParaRPr sz="1400">
              <a:solidFill>
                <a:schemeClr val="dk1"/>
              </a:solidFill>
            </a:endParaRPr>
          </a:p>
        </p:txBody>
      </p:sp>
      <p:sp>
        <p:nvSpPr>
          <p:cNvPr id="789" name="Google Shape;789;p39"/>
          <p:cNvSpPr txBox="1">
            <a:spLocks noGrp="1"/>
          </p:cNvSpPr>
          <p:nvPr>
            <p:ph type="subTitle" idx="4294967295"/>
          </p:nvPr>
        </p:nvSpPr>
        <p:spPr>
          <a:xfrm>
            <a:off x="6310080" y="3088282"/>
            <a:ext cx="1636800" cy="686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smtClean="0">
                <a:solidFill>
                  <a:schemeClr val="dk1"/>
                </a:solidFill>
              </a:rPr>
              <a:t>Gaming as a Industry</a:t>
            </a:r>
            <a:endParaRPr sz="1400">
              <a:solidFill>
                <a:schemeClr val="dk1"/>
              </a:solidFill>
            </a:endParaRPr>
          </a:p>
        </p:txBody>
      </p:sp>
      <p:sp>
        <p:nvSpPr>
          <p:cNvPr id="790" name="Google Shape;79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Game in Indonesia</a:t>
            </a:r>
            <a:endParaRPr/>
          </a:p>
        </p:txBody>
      </p:sp>
      <p:sp>
        <p:nvSpPr>
          <p:cNvPr id="791" name="Google Shape;791;p39"/>
          <p:cNvSpPr txBox="1">
            <a:spLocks noGrp="1"/>
          </p:cNvSpPr>
          <p:nvPr>
            <p:ph type="subTitle" idx="4294967295"/>
          </p:nvPr>
        </p:nvSpPr>
        <p:spPr>
          <a:xfrm>
            <a:off x="4656795" y="3201891"/>
            <a:ext cx="1636800" cy="684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400" smtClean="0">
                <a:solidFill>
                  <a:schemeClr val="dk1"/>
                </a:solidFill>
              </a:rPr>
              <a:t>PC Game, Mobile Game, Online Game</a:t>
            </a:r>
            <a:endParaRPr sz="1400">
              <a:solidFill>
                <a:schemeClr val="dk1"/>
              </a:solidFill>
            </a:endParaRPr>
          </a:p>
        </p:txBody>
      </p:sp>
      <p:sp>
        <p:nvSpPr>
          <p:cNvPr id="792" name="Google Shape;792;p39"/>
          <p:cNvSpPr txBox="1"/>
          <p:nvPr/>
        </p:nvSpPr>
        <p:spPr>
          <a:xfrm>
            <a:off x="1278059" y="2651985"/>
            <a:ext cx="1521273" cy="35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chemeClr val="accent1"/>
                </a:solidFill>
                <a:latin typeface="Patua One"/>
                <a:ea typeface="Patua One"/>
                <a:cs typeface="Patua One"/>
                <a:sym typeface="Patua One"/>
              </a:rPr>
              <a:t>&gt; 19</a:t>
            </a:r>
            <a:r>
              <a:rPr lang="en" smtClean="0">
                <a:solidFill>
                  <a:schemeClr val="accent1"/>
                </a:solidFill>
                <a:latin typeface="Patua One"/>
                <a:ea typeface="Patua One"/>
                <a:cs typeface="Patua One"/>
                <a:sym typeface="Patua One"/>
              </a:rPr>
              <a:t>90</a:t>
            </a:r>
            <a:endParaRPr>
              <a:solidFill>
                <a:schemeClr val="accent1"/>
              </a:solidFill>
              <a:latin typeface="Patua One"/>
              <a:ea typeface="Patua One"/>
              <a:cs typeface="Patua One"/>
              <a:sym typeface="Patua One"/>
            </a:endParaRPr>
          </a:p>
        </p:txBody>
      </p:sp>
      <p:sp>
        <p:nvSpPr>
          <p:cNvPr id="793" name="Google Shape;793;p39"/>
          <p:cNvSpPr txBox="1"/>
          <p:nvPr/>
        </p:nvSpPr>
        <p:spPr>
          <a:xfrm>
            <a:off x="2963085" y="2730920"/>
            <a:ext cx="1478987" cy="35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chemeClr val="accent1"/>
                </a:solidFill>
                <a:latin typeface="Patua One"/>
                <a:ea typeface="Patua One"/>
                <a:cs typeface="Patua One"/>
                <a:sym typeface="Patua One"/>
              </a:rPr>
              <a:t>1990 – akhir 2008</a:t>
            </a:r>
            <a:endParaRPr>
              <a:solidFill>
                <a:schemeClr val="accent1"/>
              </a:solidFill>
              <a:latin typeface="Patua One"/>
              <a:ea typeface="Patua One"/>
              <a:cs typeface="Patua One"/>
              <a:sym typeface="Patua One"/>
            </a:endParaRPr>
          </a:p>
        </p:txBody>
      </p:sp>
      <p:sp>
        <p:nvSpPr>
          <p:cNvPr id="794" name="Google Shape;794;p39"/>
          <p:cNvSpPr txBox="1"/>
          <p:nvPr/>
        </p:nvSpPr>
        <p:spPr>
          <a:xfrm>
            <a:off x="4746747" y="2744740"/>
            <a:ext cx="1326878" cy="35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chemeClr val="accent1"/>
                </a:solidFill>
                <a:latin typeface="Patua One"/>
                <a:ea typeface="Patua One"/>
                <a:cs typeface="Patua One"/>
                <a:sym typeface="Patua One"/>
              </a:rPr>
              <a:t>2008 - akhir 2016</a:t>
            </a:r>
            <a:endParaRPr>
              <a:solidFill>
                <a:schemeClr val="accent1"/>
              </a:solidFill>
              <a:latin typeface="Patua One"/>
              <a:ea typeface="Patua One"/>
              <a:cs typeface="Patua One"/>
              <a:sym typeface="Patua One"/>
            </a:endParaRPr>
          </a:p>
        </p:txBody>
      </p:sp>
      <p:sp>
        <p:nvSpPr>
          <p:cNvPr id="795" name="Google Shape;795;p39"/>
          <p:cNvSpPr txBox="1"/>
          <p:nvPr/>
        </p:nvSpPr>
        <p:spPr>
          <a:xfrm>
            <a:off x="6686993" y="2656767"/>
            <a:ext cx="914400" cy="35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smtClean="0">
                <a:solidFill>
                  <a:schemeClr val="accent1"/>
                </a:solidFill>
                <a:latin typeface="Patua One"/>
                <a:ea typeface="Patua One"/>
                <a:cs typeface="Patua One"/>
                <a:sym typeface="Patua One"/>
              </a:rPr>
              <a:t>2016 &lt; </a:t>
            </a:r>
            <a:endParaRPr sz="1600">
              <a:solidFill>
                <a:schemeClr val="accent1"/>
              </a:solidFill>
              <a:latin typeface="Patua One"/>
              <a:ea typeface="Patua One"/>
              <a:cs typeface="Patua One"/>
              <a:sym typeface="Patua One"/>
            </a:endParaRPr>
          </a:p>
        </p:txBody>
      </p:sp>
      <p:grpSp>
        <p:nvGrpSpPr>
          <p:cNvPr id="796" name="Google Shape;796;p39"/>
          <p:cNvGrpSpPr/>
          <p:nvPr/>
        </p:nvGrpSpPr>
        <p:grpSpPr>
          <a:xfrm>
            <a:off x="670450" y="986850"/>
            <a:ext cx="560366" cy="352979"/>
            <a:chOff x="670450" y="986850"/>
            <a:chExt cx="560366" cy="352979"/>
          </a:xfrm>
        </p:grpSpPr>
        <p:sp>
          <p:nvSpPr>
            <p:cNvPr id="797" name="Google Shape;797;p39"/>
            <p:cNvSpPr/>
            <p:nvPr/>
          </p:nvSpPr>
          <p:spPr>
            <a:xfrm>
              <a:off x="785766" y="1227126"/>
              <a:ext cx="299426" cy="112703"/>
            </a:xfrm>
            <a:custGeom>
              <a:avLst/>
              <a:gdLst/>
              <a:ahLst/>
              <a:cxnLst/>
              <a:rect l="l" t="t" r="r" b="b"/>
              <a:pathLst>
                <a:path w="8574" h="3227" extrusionOk="0">
                  <a:moveTo>
                    <a:pt x="1" y="0"/>
                  </a:moveTo>
                  <a:lnTo>
                    <a:pt x="1" y="0"/>
                  </a:lnTo>
                  <a:cubicBezTo>
                    <a:pt x="301" y="734"/>
                    <a:pt x="801" y="1468"/>
                    <a:pt x="1435" y="2002"/>
                  </a:cubicBezTo>
                  <a:cubicBezTo>
                    <a:pt x="2394" y="2826"/>
                    <a:pt x="3563" y="3226"/>
                    <a:pt x="4724" y="3226"/>
                  </a:cubicBezTo>
                  <a:cubicBezTo>
                    <a:pt x="6148" y="3226"/>
                    <a:pt x="7563" y="2625"/>
                    <a:pt x="8574" y="1468"/>
                  </a:cubicBezTo>
                  <a:cubicBezTo>
                    <a:pt x="7106" y="1468"/>
                    <a:pt x="5638" y="1335"/>
                    <a:pt x="4237" y="1068"/>
                  </a:cubicBezTo>
                  <a:cubicBezTo>
                    <a:pt x="2770" y="834"/>
                    <a:pt x="1335" y="501"/>
                    <a:pt x="1"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784613" y="986850"/>
              <a:ext cx="342520" cy="171587"/>
            </a:xfrm>
            <a:custGeom>
              <a:avLst/>
              <a:gdLst/>
              <a:ahLst/>
              <a:cxnLst/>
              <a:rect l="l" t="t" r="r" b="b"/>
              <a:pathLst>
                <a:path w="9808" h="4913" extrusionOk="0">
                  <a:moveTo>
                    <a:pt x="4708" y="1"/>
                  </a:moveTo>
                  <a:cubicBezTo>
                    <a:pt x="2683" y="1"/>
                    <a:pt x="770" y="1218"/>
                    <a:pt x="1" y="3244"/>
                  </a:cubicBezTo>
                  <a:cubicBezTo>
                    <a:pt x="328" y="3231"/>
                    <a:pt x="655" y="3225"/>
                    <a:pt x="982" y="3225"/>
                  </a:cubicBezTo>
                  <a:cubicBezTo>
                    <a:pt x="2323" y="3225"/>
                    <a:pt x="3663" y="3337"/>
                    <a:pt x="5004" y="3578"/>
                  </a:cubicBezTo>
                  <a:cubicBezTo>
                    <a:pt x="6639" y="3845"/>
                    <a:pt x="8273" y="4278"/>
                    <a:pt x="9808" y="4912"/>
                  </a:cubicBezTo>
                  <a:cubicBezTo>
                    <a:pt x="9774" y="2877"/>
                    <a:pt x="8473" y="1076"/>
                    <a:pt x="6539" y="342"/>
                  </a:cubicBezTo>
                  <a:cubicBezTo>
                    <a:pt x="5937" y="111"/>
                    <a:pt x="5318" y="1"/>
                    <a:pt x="4708" y="1"/>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670450" y="1085754"/>
              <a:ext cx="560366" cy="152657"/>
            </a:xfrm>
            <a:custGeom>
              <a:avLst/>
              <a:gdLst/>
              <a:ahLst/>
              <a:cxnLst/>
              <a:rect l="l" t="t" r="r" b="b"/>
              <a:pathLst>
                <a:path w="16046" h="4371" extrusionOk="0">
                  <a:moveTo>
                    <a:pt x="3507" y="0"/>
                  </a:moveTo>
                  <a:cubicBezTo>
                    <a:pt x="1568" y="0"/>
                    <a:pt x="266" y="296"/>
                    <a:pt x="167" y="846"/>
                  </a:cubicBezTo>
                  <a:cubicBezTo>
                    <a:pt x="1" y="1813"/>
                    <a:pt x="3403" y="3181"/>
                    <a:pt x="7739" y="3915"/>
                  </a:cubicBezTo>
                  <a:cubicBezTo>
                    <a:pt x="9548" y="4221"/>
                    <a:pt x="11235" y="4370"/>
                    <a:pt x="12599" y="4370"/>
                  </a:cubicBezTo>
                  <a:cubicBezTo>
                    <a:pt x="14505" y="4370"/>
                    <a:pt x="15781" y="4079"/>
                    <a:pt x="15879" y="3515"/>
                  </a:cubicBezTo>
                  <a:cubicBezTo>
                    <a:pt x="16045" y="2547"/>
                    <a:pt x="12643" y="1180"/>
                    <a:pt x="8306" y="446"/>
                  </a:cubicBezTo>
                  <a:cubicBezTo>
                    <a:pt x="6524" y="144"/>
                    <a:pt x="4861" y="0"/>
                    <a:pt x="3507"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39"/>
          <p:cNvGrpSpPr/>
          <p:nvPr/>
        </p:nvGrpSpPr>
        <p:grpSpPr>
          <a:xfrm>
            <a:off x="6564784" y="1559550"/>
            <a:ext cx="1054908" cy="957675"/>
            <a:chOff x="4699175" y="1877800"/>
            <a:chExt cx="646350" cy="586775"/>
          </a:xfrm>
        </p:grpSpPr>
        <p:sp>
          <p:nvSpPr>
            <p:cNvPr id="801" name="Google Shape;801;p39"/>
            <p:cNvSpPr/>
            <p:nvPr/>
          </p:nvSpPr>
          <p:spPr>
            <a:xfrm>
              <a:off x="4699175" y="1877800"/>
              <a:ext cx="646350" cy="586775"/>
            </a:xfrm>
            <a:custGeom>
              <a:avLst/>
              <a:gdLst/>
              <a:ahLst/>
              <a:cxnLst/>
              <a:rect l="l" t="t" r="r" b="b"/>
              <a:pathLst>
                <a:path w="25854" h="23471" extrusionOk="0">
                  <a:moveTo>
                    <a:pt x="12928" y="0"/>
                  </a:moveTo>
                  <a:cubicBezTo>
                    <a:pt x="9971" y="0"/>
                    <a:pt x="7025" y="1101"/>
                    <a:pt x="4768" y="3313"/>
                  </a:cubicBezTo>
                  <a:cubicBezTo>
                    <a:pt x="93" y="7897"/>
                    <a:pt x="1" y="15322"/>
                    <a:pt x="4585" y="19906"/>
                  </a:cubicBezTo>
                  <a:cubicBezTo>
                    <a:pt x="6864" y="22278"/>
                    <a:pt x="9899" y="23470"/>
                    <a:pt x="12946" y="23470"/>
                  </a:cubicBezTo>
                  <a:cubicBezTo>
                    <a:pt x="15904" y="23470"/>
                    <a:pt x="18875" y="22347"/>
                    <a:pt x="21178" y="20089"/>
                  </a:cubicBezTo>
                  <a:cubicBezTo>
                    <a:pt x="25761" y="15597"/>
                    <a:pt x="25853" y="8172"/>
                    <a:pt x="21361" y="3496"/>
                  </a:cubicBezTo>
                  <a:cubicBezTo>
                    <a:pt x="19035" y="1170"/>
                    <a:pt x="15976" y="0"/>
                    <a:pt x="1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4951300" y="1960600"/>
              <a:ext cx="167325" cy="143075"/>
            </a:xfrm>
            <a:custGeom>
              <a:avLst/>
              <a:gdLst/>
              <a:ahLst/>
              <a:cxnLst/>
              <a:rect l="l" t="t" r="r" b="b"/>
              <a:pathLst>
                <a:path w="6693" h="5723" extrusionOk="0">
                  <a:moveTo>
                    <a:pt x="3850" y="1"/>
                  </a:moveTo>
                  <a:cubicBezTo>
                    <a:pt x="1284" y="1"/>
                    <a:pt x="0" y="3026"/>
                    <a:pt x="1834" y="4860"/>
                  </a:cubicBezTo>
                  <a:cubicBezTo>
                    <a:pt x="2430" y="5456"/>
                    <a:pt x="3152" y="5722"/>
                    <a:pt x="3856" y="5722"/>
                  </a:cubicBezTo>
                  <a:cubicBezTo>
                    <a:pt x="5315" y="5722"/>
                    <a:pt x="6692" y="4575"/>
                    <a:pt x="6692" y="2843"/>
                  </a:cubicBezTo>
                  <a:cubicBezTo>
                    <a:pt x="6692" y="1284"/>
                    <a:pt x="5409" y="1"/>
                    <a:pt x="3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4970775" y="1952600"/>
              <a:ext cx="152425" cy="88250"/>
            </a:xfrm>
            <a:custGeom>
              <a:avLst/>
              <a:gdLst/>
              <a:ahLst/>
              <a:cxnLst/>
              <a:rect l="l" t="t" r="r" b="b"/>
              <a:pathLst>
                <a:path w="6097" h="3530" extrusionOk="0">
                  <a:moveTo>
                    <a:pt x="3037" y="0"/>
                  </a:moveTo>
                  <a:cubicBezTo>
                    <a:pt x="1513" y="0"/>
                    <a:pt x="0" y="1054"/>
                    <a:pt x="230" y="3163"/>
                  </a:cubicBezTo>
                  <a:cubicBezTo>
                    <a:pt x="138" y="3254"/>
                    <a:pt x="138" y="3346"/>
                    <a:pt x="230" y="3529"/>
                  </a:cubicBezTo>
                  <a:cubicBezTo>
                    <a:pt x="321" y="2063"/>
                    <a:pt x="1605" y="963"/>
                    <a:pt x="3071" y="963"/>
                  </a:cubicBezTo>
                  <a:cubicBezTo>
                    <a:pt x="4538" y="963"/>
                    <a:pt x="5730" y="2063"/>
                    <a:pt x="5913" y="3529"/>
                  </a:cubicBezTo>
                  <a:cubicBezTo>
                    <a:pt x="5913" y="3346"/>
                    <a:pt x="5913" y="3254"/>
                    <a:pt x="5913" y="3163"/>
                  </a:cubicBezTo>
                  <a:cubicBezTo>
                    <a:pt x="6097" y="1054"/>
                    <a:pt x="4561" y="0"/>
                    <a:pt x="3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4848150" y="2106725"/>
              <a:ext cx="75675" cy="73925"/>
            </a:xfrm>
            <a:custGeom>
              <a:avLst/>
              <a:gdLst/>
              <a:ahLst/>
              <a:cxnLst/>
              <a:rect l="l" t="t" r="r" b="b"/>
              <a:pathLst>
                <a:path w="3027" h="2957" extrusionOk="0">
                  <a:moveTo>
                    <a:pt x="1513" y="0"/>
                  </a:moveTo>
                  <a:cubicBezTo>
                    <a:pt x="757" y="0"/>
                    <a:pt x="1" y="527"/>
                    <a:pt x="92" y="1581"/>
                  </a:cubicBezTo>
                  <a:cubicBezTo>
                    <a:pt x="138" y="2498"/>
                    <a:pt x="826" y="2957"/>
                    <a:pt x="1513" y="2957"/>
                  </a:cubicBezTo>
                  <a:cubicBezTo>
                    <a:pt x="2201" y="2957"/>
                    <a:pt x="2889" y="2498"/>
                    <a:pt x="2934" y="1581"/>
                  </a:cubicBezTo>
                  <a:cubicBezTo>
                    <a:pt x="3026" y="527"/>
                    <a:pt x="2270" y="0"/>
                    <a:pt x="1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4848150" y="2106725"/>
              <a:ext cx="75675" cy="44125"/>
            </a:xfrm>
            <a:custGeom>
              <a:avLst/>
              <a:gdLst/>
              <a:ahLst/>
              <a:cxnLst/>
              <a:rect l="l" t="t" r="r" b="b"/>
              <a:pathLst>
                <a:path w="3027" h="1765" extrusionOk="0">
                  <a:moveTo>
                    <a:pt x="1513" y="0"/>
                  </a:moveTo>
                  <a:cubicBezTo>
                    <a:pt x="757" y="0"/>
                    <a:pt x="1" y="527"/>
                    <a:pt x="92" y="1581"/>
                  </a:cubicBezTo>
                  <a:cubicBezTo>
                    <a:pt x="92" y="1673"/>
                    <a:pt x="92" y="1765"/>
                    <a:pt x="92" y="1765"/>
                  </a:cubicBezTo>
                  <a:cubicBezTo>
                    <a:pt x="184" y="1031"/>
                    <a:pt x="734" y="481"/>
                    <a:pt x="1559" y="481"/>
                  </a:cubicBezTo>
                  <a:cubicBezTo>
                    <a:pt x="2293" y="481"/>
                    <a:pt x="2843" y="1031"/>
                    <a:pt x="2934" y="1765"/>
                  </a:cubicBezTo>
                  <a:lnTo>
                    <a:pt x="2934" y="1581"/>
                  </a:lnTo>
                  <a:cubicBezTo>
                    <a:pt x="3026" y="527"/>
                    <a:pt x="2270"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5152975" y="2061450"/>
              <a:ext cx="91700" cy="91700"/>
            </a:xfrm>
            <a:custGeom>
              <a:avLst/>
              <a:gdLst/>
              <a:ahLst/>
              <a:cxnLst/>
              <a:rect l="l" t="t" r="r" b="b"/>
              <a:pathLst>
                <a:path w="3668" h="3668" extrusionOk="0">
                  <a:moveTo>
                    <a:pt x="1834" y="1"/>
                  </a:moveTo>
                  <a:cubicBezTo>
                    <a:pt x="826" y="1"/>
                    <a:pt x="0" y="826"/>
                    <a:pt x="0" y="1834"/>
                  </a:cubicBezTo>
                  <a:cubicBezTo>
                    <a:pt x="0" y="2842"/>
                    <a:pt x="826" y="3667"/>
                    <a:pt x="1834" y="3667"/>
                  </a:cubicBezTo>
                  <a:cubicBezTo>
                    <a:pt x="2842" y="3667"/>
                    <a:pt x="3667" y="2842"/>
                    <a:pt x="3667" y="1834"/>
                  </a:cubicBezTo>
                  <a:cubicBezTo>
                    <a:pt x="3667" y="826"/>
                    <a:pt x="2842"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5152975" y="2060875"/>
              <a:ext cx="91700" cy="51025"/>
            </a:xfrm>
            <a:custGeom>
              <a:avLst/>
              <a:gdLst/>
              <a:ahLst/>
              <a:cxnLst/>
              <a:rect l="l" t="t" r="r" b="b"/>
              <a:pathLst>
                <a:path w="3668" h="2041" extrusionOk="0">
                  <a:moveTo>
                    <a:pt x="1834" y="1"/>
                  </a:moveTo>
                  <a:cubicBezTo>
                    <a:pt x="917" y="1"/>
                    <a:pt x="0" y="619"/>
                    <a:pt x="0" y="1857"/>
                  </a:cubicBezTo>
                  <a:cubicBezTo>
                    <a:pt x="0" y="1949"/>
                    <a:pt x="0" y="2040"/>
                    <a:pt x="0" y="2040"/>
                  </a:cubicBezTo>
                  <a:cubicBezTo>
                    <a:pt x="87" y="1176"/>
                    <a:pt x="826" y="474"/>
                    <a:pt x="1679" y="474"/>
                  </a:cubicBezTo>
                  <a:cubicBezTo>
                    <a:pt x="1730" y="474"/>
                    <a:pt x="1782" y="477"/>
                    <a:pt x="1834" y="482"/>
                  </a:cubicBezTo>
                  <a:cubicBezTo>
                    <a:pt x="2751" y="482"/>
                    <a:pt x="3576" y="1124"/>
                    <a:pt x="3667" y="2040"/>
                  </a:cubicBezTo>
                  <a:cubicBezTo>
                    <a:pt x="3667" y="2040"/>
                    <a:pt x="3667" y="1949"/>
                    <a:pt x="3667" y="1857"/>
                  </a:cubicBezTo>
                  <a:cubicBezTo>
                    <a:pt x="3667" y="619"/>
                    <a:pt x="2751" y="1"/>
                    <a:pt x="1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4981075" y="2143950"/>
              <a:ext cx="132975" cy="135290"/>
            </a:xfrm>
            <a:custGeom>
              <a:avLst/>
              <a:gdLst/>
              <a:ahLst/>
              <a:cxnLst/>
              <a:rect l="l" t="t" r="r" b="b"/>
              <a:pathLst>
                <a:path w="5227" h="5318" extrusionOk="0">
                  <a:moveTo>
                    <a:pt x="2567" y="1"/>
                  </a:moveTo>
                  <a:cubicBezTo>
                    <a:pt x="1192" y="1"/>
                    <a:pt x="1" y="1193"/>
                    <a:pt x="1" y="2659"/>
                  </a:cubicBezTo>
                  <a:cubicBezTo>
                    <a:pt x="1" y="4126"/>
                    <a:pt x="1192" y="5318"/>
                    <a:pt x="2567" y="5318"/>
                  </a:cubicBezTo>
                  <a:cubicBezTo>
                    <a:pt x="4034" y="5318"/>
                    <a:pt x="5226" y="4126"/>
                    <a:pt x="5226" y="2659"/>
                  </a:cubicBezTo>
                  <a:cubicBezTo>
                    <a:pt x="5226" y="1193"/>
                    <a:pt x="4034" y="1"/>
                    <a:pt x="2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4979925" y="2145963"/>
              <a:ext cx="132975" cy="68775"/>
            </a:xfrm>
            <a:custGeom>
              <a:avLst/>
              <a:gdLst/>
              <a:ahLst/>
              <a:cxnLst/>
              <a:rect l="l" t="t" r="r" b="b"/>
              <a:pathLst>
                <a:path w="5319" h="2751" extrusionOk="0">
                  <a:moveTo>
                    <a:pt x="2694" y="0"/>
                  </a:moveTo>
                  <a:cubicBezTo>
                    <a:pt x="1422" y="0"/>
                    <a:pt x="138" y="825"/>
                    <a:pt x="1" y="2475"/>
                  </a:cubicBezTo>
                  <a:cubicBezTo>
                    <a:pt x="1" y="2567"/>
                    <a:pt x="1" y="2659"/>
                    <a:pt x="1" y="2750"/>
                  </a:cubicBezTo>
                  <a:cubicBezTo>
                    <a:pt x="184" y="1375"/>
                    <a:pt x="1376" y="458"/>
                    <a:pt x="2751" y="458"/>
                  </a:cubicBezTo>
                  <a:cubicBezTo>
                    <a:pt x="4035" y="458"/>
                    <a:pt x="5135" y="1467"/>
                    <a:pt x="5318" y="2750"/>
                  </a:cubicBezTo>
                  <a:cubicBezTo>
                    <a:pt x="5318" y="2659"/>
                    <a:pt x="5318" y="2567"/>
                    <a:pt x="5318" y="2475"/>
                  </a:cubicBezTo>
                  <a:cubicBezTo>
                    <a:pt x="5226" y="825"/>
                    <a:pt x="3966"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0" name="Google Shape;810;p39"/>
          <p:cNvSpPr/>
          <p:nvPr/>
        </p:nvSpPr>
        <p:spPr>
          <a:xfrm>
            <a:off x="1545861" y="1560075"/>
            <a:ext cx="1051154" cy="957675"/>
          </a:xfrm>
          <a:custGeom>
            <a:avLst/>
            <a:gdLst/>
            <a:ahLst/>
            <a:cxnLst/>
            <a:rect l="l" t="t" r="r" b="b"/>
            <a:pathLst>
              <a:path w="25762" h="23471" extrusionOk="0">
                <a:moveTo>
                  <a:pt x="12836" y="0"/>
                </a:moveTo>
                <a:cubicBezTo>
                  <a:pt x="9879" y="0"/>
                  <a:pt x="6933" y="1101"/>
                  <a:pt x="4676" y="3313"/>
                </a:cubicBezTo>
                <a:cubicBezTo>
                  <a:pt x="0" y="7897"/>
                  <a:pt x="0" y="15322"/>
                  <a:pt x="4493" y="19906"/>
                </a:cubicBezTo>
                <a:cubicBezTo>
                  <a:pt x="6772" y="22278"/>
                  <a:pt x="9807" y="23470"/>
                  <a:pt x="12854" y="23470"/>
                </a:cubicBezTo>
                <a:cubicBezTo>
                  <a:pt x="15812" y="23470"/>
                  <a:pt x="18783" y="22347"/>
                  <a:pt x="21086" y="20089"/>
                </a:cubicBezTo>
                <a:cubicBezTo>
                  <a:pt x="25669" y="15597"/>
                  <a:pt x="25761" y="8172"/>
                  <a:pt x="21269" y="3496"/>
                </a:cubicBezTo>
                <a:cubicBezTo>
                  <a:pt x="18942" y="1170"/>
                  <a:pt x="15884" y="0"/>
                  <a:pt x="12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4172657" y="1601241"/>
            <a:ext cx="32100" cy="9200"/>
          </a:xfrm>
          <a:custGeom>
            <a:avLst/>
            <a:gdLst/>
            <a:ahLst/>
            <a:cxnLst/>
            <a:rect l="l" t="t" r="r" b="b"/>
            <a:pathLst>
              <a:path w="1284" h="368" extrusionOk="0">
                <a:moveTo>
                  <a:pt x="0" y="1"/>
                </a:moveTo>
                <a:cubicBezTo>
                  <a:pt x="458" y="93"/>
                  <a:pt x="825" y="184"/>
                  <a:pt x="1284" y="368"/>
                </a:cubicBezTo>
                <a:cubicBezTo>
                  <a:pt x="825" y="184"/>
                  <a:pt x="458" y="93"/>
                  <a:pt x="0" y="1"/>
                </a:cubicBezTo>
                <a:close/>
              </a:path>
            </a:pathLst>
          </a:custGeom>
          <a:solidFill>
            <a:srgbClr val="433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9"/>
          <p:cNvGrpSpPr/>
          <p:nvPr/>
        </p:nvGrpSpPr>
        <p:grpSpPr>
          <a:xfrm>
            <a:off x="4891504" y="1559550"/>
            <a:ext cx="1054867" cy="957675"/>
            <a:chOff x="3798475" y="1877800"/>
            <a:chExt cx="646325" cy="586775"/>
          </a:xfrm>
        </p:grpSpPr>
        <p:sp>
          <p:nvSpPr>
            <p:cNvPr id="813" name="Google Shape;813;p39"/>
            <p:cNvSpPr/>
            <p:nvPr/>
          </p:nvSpPr>
          <p:spPr>
            <a:xfrm>
              <a:off x="3798475" y="1877800"/>
              <a:ext cx="646325" cy="586775"/>
            </a:xfrm>
            <a:custGeom>
              <a:avLst/>
              <a:gdLst/>
              <a:ahLst/>
              <a:cxnLst/>
              <a:rect l="l" t="t" r="r" b="b"/>
              <a:pathLst>
                <a:path w="25853" h="23471" extrusionOk="0">
                  <a:moveTo>
                    <a:pt x="12905" y="0"/>
                  </a:moveTo>
                  <a:cubicBezTo>
                    <a:pt x="9948" y="0"/>
                    <a:pt x="6978" y="1101"/>
                    <a:pt x="4676" y="3313"/>
                  </a:cubicBezTo>
                  <a:cubicBezTo>
                    <a:pt x="92" y="7897"/>
                    <a:pt x="1" y="15322"/>
                    <a:pt x="4493" y="19906"/>
                  </a:cubicBezTo>
                  <a:cubicBezTo>
                    <a:pt x="6819" y="22278"/>
                    <a:pt x="9876" y="23470"/>
                    <a:pt x="12923" y="23470"/>
                  </a:cubicBezTo>
                  <a:cubicBezTo>
                    <a:pt x="15881" y="23470"/>
                    <a:pt x="18828" y="22347"/>
                    <a:pt x="21086" y="20089"/>
                  </a:cubicBezTo>
                  <a:cubicBezTo>
                    <a:pt x="25761" y="15597"/>
                    <a:pt x="25853" y="8172"/>
                    <a:pt x="21269" y="3496"/>
                  </a:cubicBezTo>
                  <a:cubicBezTo>
                    <a:pt x="18989" y="1170"/>
                    <a:pt x="15953" y="0"/>
                    <a:pt x="12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4050575" y="1960600"/>
              <a:ext cx="167350" cy="143075"/>
            </a:xfrm>
            <a:custGeom>
              <a:avLst/>
              <a:gdLst/>
              <a:ahLst/>
              <a:cxnLst/>
              <a:rect l="l" t="t" r="r" b="b"/>
              <a:pathLst>
                <a:path w="6694" h="5723" extrusionOk="0">
                  <a:moveTo>
                    <a:pt x="3851" y="1"/>
                  </a:moveTo>
                  <a:cubicBezTo>
                    <a:pt x="1284" y="1"/>
                    <a:pt x="1" y="3026"/>
                    <a:pt x="1834" y="4860"/>
                  </a:cubicBezTo>
                  <a:cubicBezTo>
                    <a:pt x="2401" y="5456"/>
                    <a:pt x="3113" y="5722"/>
                    <a:pt x="3816" y="5722"/>
                  </a:cubicBezTo>
                  <a:cubicBezTo>
                    <a:pt x="5274" y="5722"/>
                    <a:pt x="6693" y="4575"/>
                    <a:pt x="6693" y="2843"/>
                  </a:cubicBezTo>
                  <a:cubicBezTo>
                    <a:pt x="6693" y="1284"/>
                    <a:pt x="5410" y="1"/>
                    <a:pt x="3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4068925" y="1952600"/>
              <a:ext cx="153575" cy="88250"/>
            </a:xfrm>
            <a:custGeom>
              <a:avLst/>
              <a:gdLst/>
              <a:ahLst/>
              <a:cxnLst/>
              <a:rect l="l" t="t" r="r" b="b"/>
              <a:pathLst>
                <a:path w="6143" h="3530" extrusionOk="0">
                  <a:moveTo>
                    <a:pt x="3071" y="0"/>
                  </a:moveTo>
                  <a:cubicBezTo>
                    <a:pt x="1536" y="0"/>
                    <a:pt x="0" y="1054"/>
                    <a:pt x="184" y="3163"/>
                  </a:cubicBezTo>
                  <a:cubicBezTo>
                    <a:pt x="184" y="3254"/>
                    <a:pt x="184" y="3346"/>
                    <a:pt x="184" y="3529"/>
                  </a:cubicBezTo>
                  <a:cubicBezTo>
                    <a:pt x="367" y="2063"/>
                    <a:pt x="1651" y="963"/>
                    <a:pt x="3117" y="963"/>
                  </a:cubicBezTo>
                  <a:cubicBezTo>
                    <a:pt x="4584" y="963"/>
                    <a:pt x="5776" y="2063"/>
                    <a:pt x="5959" y="3529"/>
                  </a:cubicBezTo>
                  <a:cubicBezTo>
                    <a:pt x="5959" y="3346"/>
                    <a:pt x="5959" y="3254"/>
                    <a:pt x="5959" y="3163"/>
                  </a:cubicBezTo>
                  <a:cubicBezTo>
                    <a:pt x="6143" y="1054"/>
                    <a:pt x="4607" y="0"/>
                    <a:pt x="3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3936000" y="2111675"/>
              <a:ext cx="87100" cy="72800"/>
            </a:xfrm>
            <a:custGeom>
              <a:avLst/>
              <a:gdLst/>
              <a:ahLst/>
              <a:cxnLst/>
              <a:rect l="l" t="t" r="r" b="b"/>
              <a:pathLst>
                <a:path w="3484" h="2912" extrusionOk="0">
                  <a:moveTo>
                    <a:pt x="2143" y="1"/>
                  </a:moveTo>
                  <a:cubicBezTo>
                    <a:pt x="2101" y="1"/>
                    <a:pt x="2059" y="3"/>
                    <a:pt x="2017" y="8"/>
                  </a:cubicBezTo>
                  <a:cubicBezTo>
                    <a:pt x="642" y="8"/>
                    <a:pt x="0" y="1567"/>
                    <a:pt x="917" y="2484"/>
                  </a:cubicBezTo>
                  <a:cubicBezTo>
                    <a:pt x="1212" y="2778"/>
                    <a:pt x="1582" y="2912"/>
                    <a:pt x="1949" y="2912"/>
                  </a:cubicBezTo>
                  <a:cubicBezTo>
                    <a:pt x="2724" y="2912"/>
                    <a:pt x="3484" y="2316"/>
                    <a:pt x="3484" y="1383"/>
                  </a:cubicBezTo>
                  <a:cubicBezTo>
                    <a:pt x="3484" y="692"/>
                    <a:pt x="2832" y="1"/>
                    <a:pt x="2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3947450" y="2106725"/>
              <a:ext cx="77950" cy="44125"/>
            </a:xfrm>
            <a:custGeom>
              <a:avLst/>
              <a:gdLst/>
              <a:ahLst/>
              <a:cxnLst/>
              <a:rect l="l" t="t" r="r" b="b"/>
              <a:pathLst>
                <a:path w="3118" h="1765" extrusionOk="0">
                  <a:moveTo>
                    <a:pt x="1559" y="0"/>
                  </a:moveTo>
                  <a:cubicBezTo>
                    <a:pt x="780" y="0"/>
                    <a:pt x="1" y="527"/>
                    <a:pt x="92" y="1581"/>
                  </a:cubicBezTo>
                  <a:lnTo>
                    <a:pt x="92" y="1765"/>
                  </a:lnTo>
                  <a:cubicBezTo>
                    <a:pt x="184" y="1031"/>
                    <a:pt x="734" y="481"/>
                    <a:pt x="1467" y="481"/>
                  </a:cubicBezTo>
                  <a:cubicBezTo>
                    <a:pt x="2201" y="481"/>
                    <a:pt x="2934" y="1031"/>
                    <a:pt x="3026" y="1765"/>
                  </a:cubicBezTo>
                  <a:cubicBezTo>
                    <a:pt x="3026" y="1765"/>
                    <a:pt x="3026" y="1673"/>
                    <a:pt x="3026" y="1581"/>
                  </a:cubicBezTo>
                  <a:cubicBezTo>
                    <a:pt x="3118" y="527"/>
                    <a:pt x="2338" y="0"/>
                    <a:pt x="1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4252275" y="2061450"/>
              <a:ext cx="91700" cy="91700"/>
            </a:xfrm>
            <a:custGeom>
              <a:avLst/>
              <a:gdLst/>
              <a:ahLst/>
              <a:cxnLst/>
              <a:rect l="l" t="t" r="r" b="b"/>
              <a:pathLst>
                <a:path w="3668" h="3668" extrusionOk="0">
                  <a:moveTo>
                    <a:pt x="1834" y="1"/>
                  </a:moveTo>
                  <a:cubicBezTo>
                    <a:pt x="825" y="1"/>
                    <a:pt x="0" y="826"/>
                    <a:pt x="0" y="1834"/>
                  </a:cubicBezTo>
                  <a:cubicBezTo>
                    <a:pt x="0" y="2842"/>
                    <a:pt x="825" y="3667"/>
                    <a:pt x="1834" y="3667"/>
                  </a:cubicBezTo>
                  <a:cubicBezTo>
                    <a:pt x="2842" y="3667"/>
                    <a:pt x="3667" y="2842"/>
                    <a:pt x="3667" y="1834"/>
                  </a:cubicBezTo>
                  <a:cubicBezTo>
                    <a:pt x="3667" y="826"/>
                    <a:pt x="2842"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4247675" y="2057450"/>
              <a:ext cx="98575" cy="54450"/>
            </a:xfrm>
            <a:custGeom>
              <a:avLst/>
              <a:gdLst/>
              <a:ahLst/>
              <a:cxnLst/>
              <a:rect l="l" t="t" r="r" b="b"/>
              <a:pathLst>
                <a:path w="3943" h="2178" extrusionOk="0">
                  <a:moveTo>
                    <a:pt x="1972" y="0"/>
                  </a:moveTo>
                  <a:cubicBezTo>
                    <a:pt x="986" y="0"/>
                    <a:pt x="1" y="665"/>
                    <a:pt x="93" y="1994"/>
                  </a:cubicBezTo>
                  <a:lnTo>
                    <a:pt x="93" y="2177"/>
                  </a:lnTo>
                  <a:cubicBezTo>
                    <a:pt x="266" y="1313"/>
                    <a:pt x="928" y="611"/>
                    <a:pt x="1849" y="611"/>
                  </a:cubicBezTo>
                  <a:cubicBezTo>
                    <a:pt x="1904" y="611"/>
                    <a:pt x="1961" y="614"/>
                    <a:pt x="2018" y="619"/>
                  </a:cubicBezTo>
                  <a:cubicBezTo>
                    <a:pt x="2935" y="619"/>
                    <a:pt x="3760" y="1261"/>
                    <a:pt x="3851" y="2177"/>
                  </a:cubicBezTo>
                  <a:lnTo>
                    <a:pt x="3851" y="1994"/>
                  </a:lnTo>
                  <a:cubicBezTo>
                    <a:pt x="3943" y="665"/>
                    <a:pt x="2958" y="0"/>
                    <a:pt x="1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4080375" y="2143950"/>
              <a:ext cx="132950" cy="132950"/>
            </a:xfrm>
            <a:custGeom>
              <a:avLst/>
              <a:gdLst/>
              <a:ahLst/>
              <a:cxnLst/>
              <a:rect l="l" t="t" r="r" b="b"/>
              <a:pathLst>
                <a:path w="5318" h="5318" extrusionOk="0">
                  <a:moveTo>
                    <a:pt x="2659" y="1"/>
                  </a:moveTo>
                  <a:cubicBezTo>
                    <a:pt x="1193" y="1"/>
                    <a:pt x="1" y="1193"/>
                    <a:pt x="1" y="2659"/>
                  </a:cubicBezTo>
                  <a:cubicBezTo>
                    <a:pt x="1" y="4126"/>
                    <a:pt x="1193" y="5318"/>
                    <a:pt x="2659" y="5318"/>
                  </a:cubicBezTo>
                  <a:cubicBezTo>
                    <a:pt x="4126" y="5318"/>
                    <a:pt x="5318" y="4126"/>
                    <a:pt x="5318" y="2659"/>
                  </a:cubicBezTo>
                  <a:cubicBezTo>
                    <a:pt x="5318" y="1193"/>
                    <a:pt x="4126" y="1"/>
                    <a:pt x="2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4080375" y="2143375"/>
              <a:ext cx="132950" cy="73950"/>
            </a:xfrm>
            <a:custGeom>
              <a:avLst/>
              <a:gdLst/>
              <a:ahLst/>
              <a:cxnLst/>
              <a:rect l="l" t="t" r="r" b="b"/>
              <a:pathLst>
                <a:path w="5318" h="2958" extrusionOk="0">
                  <a:moveTo>
                    <a:pt x="2659" y="1"/>
                  </a:moveTo>
                  <a:cubicBezTo>
                    <a:pt x="1330" y="1"/>
                    <a:pt x="1" y="895"/>
                    <a:pt x="1" y="2682"/>
                  </a:cubicBezTo>
                  <a:cubicBezTo>
                    <a:pt x="1" y="2774"/>
                    <a:pt x="1" y="2866"/>
                    <a:pt x="1" y="2957"/>
                  </a:cubicBezTo>
                  <a:cubicBezTo>
                    <a:pt x="184" y="1582"/>
                    <a:pt x="1376" y="665"/>
                    <a:pt x="2659" y="665"/>
                  </a:cubicBezTo>
                  <a:cubicBezTo>
                    <a:pt x="4034" y="665"/>
                    <a:pt x="5135" y="1674"/>
                    <a:pt x="5318" y="2957"/>
                  </a:cubicBezTo>
                  <a:cubicBezTo>
                    <a:pt x="5318" y="2866"/>
                    <a:pt x="5318" y="2774"/>
                    <a:pt x="5318" y="2682"/>
                  </a:cubicBezTo>
                  <a:cubicBezTo>
                    <a:pt x="5318" y="895"/>
                    <a:pt x="3989" y="1"/>
                    <a:pt x="26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3825975" y="1880400"/>
              <a:ext cx="350700" cy="582150"/>
            </a:xfrm>
            <a:custGeom>
              <a:avLst/>
              <a:gdLst/>
              <a:ahLst/>
              <a:cxnLst/>
              <a:rect l="l" t="t" r="r" b="b"/>
              <a:pathLst>
                <a:path w="14028" h="23286" extrusionOk="0">
                  <a:moveTo>
                    <a:pt x="10727" y="0"/>
                  </a:moveTo>
                  <a:cubicBezTo>
                    <a:pt x="9902" y="92"/>
                    <a:pt x="9168" y="275"/>
                    <a:pt x="8435" y="459"/>
                  </a:cubicBezTo>
                  <a:cubicBezTo>
                    <a:pt x="7335" y="825"/>
                    <a:pt x="6326" y="1284"/>
                    <a:pt x="5318" y="1925"/>
                  </a:cubicBezTo>
                  <a:cubicBezTo>
                    <a:pt x="4676" y="2384"/>
                    <a:pt x="4126" y="2750"/>
                    <a:pt x="3484" y="3301"/>
                  </a:cubicBezTo>
                  <a:cubicBezTo>
                    <a:pt x="2476" y="4401"/>
                    <a:pt x="1559" y="5684"/>
                    <a:pt x="1009" y="7059"/>
                  </a:cubicBezTo>
                  <a:cubicBezTo>
                    <a:pt x="643" y="7793"/>
                    <a:pt x="459" y="8526"/>
                    <a:pt x="276" y="9259"/>
                  </a:cubicBezTo>
                  <a:cubicBezTo>
                    <a:pt x="93" y="9993"/>
                    <a:pt x="1" y="10818"/>
                    <a:pt x="93" y="11643"/>
                  </a:cubicBezTo>
                  <a:cubicBezTo>
                    <a:pt x="93" y="12010"/>
                    <a:pt x="93" y="12468"/>
                    <a:pt x="184" y="12835"/>
                  </a:cubicBezTo>
                  <a:cubicBezTo>
                    <a:pt x="184" y="13293"/>
                    <a:pt x="276" y="13660"/>
                    <a:pt x="368" y="14026"/>
                  </a:cubicBezTo>
                  <a:cubicBezTo>
                    <a:pt x="1559" y="19435"/>
                    <a:pt x="6326" y="23285"/>
                    <a:pt x="11827" y="23285"/>
                  </a:cubicBezTo>
                  <a:cubicBezTo>
                    <a:pt x="12560" y="23285"/>
                    <a:pt x="13294" y="23194"/>
                    <a:pt x="14027" y="23102"/>
                  </a:cubicBezTo>
                  <a:cubicBezTo>
                    <a:pt x="9352" y="22185"/>
                    <a:pt x="5685" y="18610"/>
                    <a:pt x="4676" y="14026"/>
                  </a:cubicBezTo>
                  <a:cubicBezTo>
                    <a:pt x="4585" y="13660"/>
                    <a:pt x="4585" y="13201"/>
                    <a:pt x="4493" y="12835"/>
                  </a:cubicBezTo>
                  <a:cubicBezTo>
                    <a:pt x="4493" y="12468"/>
                    <a:pt x="4401" y="12010"/>
                    <a:pt x="4401" y="11643"/>
                  </a:cubicBezTo>
                  <a:cubicBezTo>
                    <a:pt x="4493" y="5959"/>
                    <a:pt x="8435" y="1192"/>
                    <a:pt x="14027" y="184"/>
                  </a:cubicBezTo>
                  <a:cubicBezTo>
                    <a:pt x="13660" y="184"/>
                    <a:pt x="13385" y="0"/>
                    <a:pt x="13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9"/>
          <p:cNvGrpSpPr/>
          <p:nvPr/>
        </p:nvGrpSpPr>
        <p:grpSpPr>
          <a:xfrm>
            <a:off x="3219611" y="1559554"/>
            <a:ext cx="1051154" cy="958716"/>
            <a:chOff x="2897775" y="1877163"/>
            <a:chExt cx="644050" cy="587413"/>
          </a:xfrm>
        </p:grpSpPr>
        <p:sp>
          <p:nvSpPr>
            <p:cNvPr id="824" name="Google Shape;824;p39"/>
            <p:cNvSpPr/>
            <p:nvPr/>
          </p:nvSpPr>
          <p:spPr>
            <a:xfrm>
              <a:off x="2897775" y="1877800"/>
              <a:ext cx="644050" cy="586775"/>
            </a:xfrm>
            <a:custGeom>
              <a:avLst/>
              <a:gdLst/>
              <a:ahLst/>
              <a:cxnLst/>
              <a:rect l="l" t="t" r="r" b="b"/>
              <a:pathLst>
                <a:path w="25762" h="23471" extrusionOk="0">
                  <a:moveTo>
                    <a:pt x="12905" y="0"/>
                  </a:moveTo>
                  <a:cubicBezTo>
                    <a:pt x="9947" y="0"/>
                    <a:pt x="6978" y="1101"/>
                    <a:pt x="4676" y="3313"/>
                  </a:cubicBezTo>
                  <a:cubicBezTo>
                    <a:pt x="92" y="7897"/>
                    <a:pt x="1" y="15322"/>
                    <a:pt x="4493" y="19906"/>
                  </a:cubicBezTo>
                  <a:cubicBezTo>
                    <a:pt x="6819" y="22278"/>
                    <a:pt x="9876" y="23470"/>
                    <a:pt x="12923" y="23470"/>
                  </a:cubicBezTo>
                  <a:cubicBezTo>
                    <a:pt x="15881" y="23470"/>
                    <a:pt x="18828" y="22347"/>
                    <a:pt x="21086" y="20089"/>
                  </a:cubicBezTo>
                  <a:cubicBezTo>
                    <a:pt x="25761" y="15597"/>
                    <a:pt x="25761" y="8172"/>
                    <a:pt x="21269" y="3496"/>
                  </a:cubicBezTo>
                  <a:cubicBezTo>
                    <a:pt x="18989" y="1170"/>
                    <a:pt x="15953" y="0"/>
                    <a:pt x="12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3147600" y="1960600"/>
              <a:ext cx="169625" cy="143075"/>
            </a:xfrm>
            <a:custGeom>
              <a:avLst/>
              <a:gdLst/>
              <a:ahLst/>
              <a:cxnLst/>
              <a:rect l="l" t="t" r="r" b="b"/>
              <a:pathLst>
                <a:path w="6785" h="5723" extrusionOk="0">
                  <a:moveTo>
                    <a:pt x="3942" y="1"/>
                  </a:moveTo>
                  <a:cubicBezTo>
                    <a:pt x="1375" y="1"/>
                    <a:pt x="0" y="3026"/>
                    <a:pt x="1834" y="4860"/>
                  </a:cubicBezTo>
                  <a:cubicBezTo>
                    <a:pt x="2430" y="5456"/>
                    <a:pt x="3162" y="5722"/>
                    <a:pt x="3878" y="5722"/>
                  </a:cubicBezTo>
                  <a:cubicBezTo>
                    <a:pt x="5365" y="5722"/>
                    <a:pt x="6784" y="4575"/>
                    <a:pt x="6784" y="2843"/>
                  </a:cubicBezTo>
                  <a:cubicBezTo>
                    <a:pt x="6784" y="1284"/>
                    <a:pt x="5501" y="1"/>
                    <a:pt x="39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3168225" y="1952600"/>
              <a:ext cx="151275" cy="88250"/>
            </a:xfrm>
            <a:custGeom>
              <a:avLst/>
              <a:gdLst/>
              <a:ahLst/>
              <a:cxnLst/>
              <a:rect l="l" t="t" r="r" b="b"/>
              <a:pathLst>
                <a:path w="6051" h="3530" extrusionOk="0">
                  <a:moveTo>
                    <a:pt x="3025" y="0"/>
                  </a:moveTo>
                  <a:cubicBezTo>
                    <a:pt x="1513" y="0"/>
                    <a:pt x="0" y="1054"/>
                    <a:pt x="184" y="3163"/>
                  </a:cubicBezTo>
                  <a:cubicBezTo>
                    <a:pt x="184" y="3254"/>
                    <a:pt x="184" y="3346"/>
                    <a:pt x="184" y="3529"/>
                  </a:cubicBezTo>
                  <a:cubicBezTo>
                    <a:pt x="367" y="2063"/>
                    <a:pt x="1559" y="963"/>
                    <a:pt x="3117" y="963"/>
                  </a:cubicBezTo>
                  <a:cubicBezTo>
                    <a:pt x="4492" y="963"/>
                    <a:pt x="5776" y="2063"/>
                    <a:pt x="5867" y="3529"/>
                  </a:cubicBezTo>
                  <a:cubicBezTo>
                    <a:pt x="5867" y="3346"/>
                    <a:pt x="5867" y="3254"/>
                    <a:pt x="5867" y="3163"/>
                  </a:cubicBezTo>
                  <a:cubicBezTo>
                    <a:pt x="6051" y="1054"/>
                    <a:pt x="4538" y="0"/>
                    <a:pt x="3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3349275" y="2061450"/>
              <a:ext cx="94000" cy="91700"/>
            </a:xfrm>
            <a:custGeom>
              <a:avLst/>
              <a:gdLst/>
              <a:ahLst/>
              <a:cxnLst/>
              <a:rect l="l" t="t" r="r" b="b"/>
              <a:pathLst>
                <a:path w="3760" h="3668" extrusionOk="0">
                  <a:moveTo>
                    <a:pt x="1926" y="1"/>
                  </a:moveTo>
                  <a:cubicBezTo>
                    <a:pt x="917" y="1"/>
                    <a:pt x="1" y="826"/>
                    <a:pt x="1" y="1834"/>
                  </a:cubicBezTo>
                  <a:cubicBezTo>
                    <a:pt x="1" y="2842"/>
                    <a:pt x="917" y="3667"/>
                    <a:pt x="1926" y="3667"/>
                  </a:cubicBezTo>
                  <a:cubicBezTo>
                    <a:pt x="2934" y="3667"/>
                    <a:pt x="3759" y="2842"/>
                    <a:pt x="3759" y="1834"/>
                  </a:cubicBezTo>
                  <a:cubicBezTo>
                    <a:pt x="3759" y="826"/>
                    <a:pt x="2934" y="1"/>
                    <a:pt x="1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3349275" y="2060875"/>
              <a:ext cx="94000" cy="51025"/>
            </a:xfrm>
            <a:custGeom>
              <a:avLst/>
              <a:gdLst/>
              <a:ahLst/>
              <a:cxnLst/>
              <a:rect l="l" t="t" r="r" b="b"/>
              <a:pathLst>
                <a:path w="3760" h="2041" extrusionOk="0">
                  <a:moveTo>
                    <a:pt x="1880" y="1"/>
                  </a:moveTo>
                  <a:cubicBezTo>
                    <a:pt x="940" y="1"/>
                    <a:pt x="1" y="619"/>
                    <a:pt x="1" y="1857"/>
                  </a:cubicBezTo>
                  <a:cubicBezTo>
                    <a:pt x="1" y="1949"/>
                    <a:pt x="1" y="2040"/>
                    <a:pt x="1" y="2040"/>
                  </a:cubicBezTo>
                  <a:cubicBezTo>
                    <a:pt x="87" y="1176"/>
                    <a:pt x="826" y="474"/>
                    <a:pt x="1756" y="474"/>
                  </a:cubicBezTo>
                  <a:cubicBezTo>
                    <a:pt x="1812" y="474"/>
                    <a:pt x="1868" y="477"/>
                    <a:pt x="1926" y="482"/>
                  </a:cubicBezTo>
                  <a:cubicBezTo>
                    <a:pt x="2842" y="482"/>
                    <a:pt x="3576" y="1124"/>
                    <a:pt x="3759" y="2040"/>
                  </a:cubicBezTo>
                  <a:cubicBezTo>
                    <a:pt x="3759" y="2040"/>
                    <a:pt x="3759" y="1949"/>
                    <a:pt x="3759" y="1857"/>
                  </a:cubicBezTo>
                  <a:cubicBezTo>
                    <a:pt x="3759" y="619"/>
                    <a:pt x="2820" y="1"/>
                    <a:pt x="1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3179675" y="2143950"/>
              <a:ext cx="132950" cy="132950"/>
            </a:xfrm>
            <a:custGeom>
              <a:avLst/>
              <a:gdLst/>
              <a:ahLst/>
              <a:cxnLst/>
              <a:rect l="l" t="t" r="r" b="b"/>
              <a:pathLst>
                <a:path w="5318" h="5318" extrusionOk="0">
                  <a:moveTo>
                    <a:pt x="2659" y="1"/>
                  </a:moveTo>
                  <a:cubicBezTo>
                    <a:pt x="1192" y="1"/>
                    <a:pt x="1" y="1193"/>
                    <a:pt x="1" y="2659"/>
                  </a:cubicBezTo>
                  <a:cubicBezTo>
                    <a:pt x="1" y="4126"/>
                    <a:pt x="1192" y="5318"/>
                    <a:pt x="2659" y="5318"/>
                  </a:cubicBezTo>
                  <a:cubicBezTo>
                    <a:pt x="4126" y="5318"/>
                    <a:pt x="5318" y="4126"/>
                    <a:pt x="5318" y="2659"/>
                  </a:cubicBezTo>
                  <a:cubicBezTo>
                    <a:pt x="5318" y="1193"/>
                    <a:pt x="4126" y="1"/>
                    <a:pt x="2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3181950" y="2145963"/>
              <a:ext cx="130675" cy="68775"/>
            </a:xfrm>
            <a:custGeom>
              <a:avLst/>
              <a:gdLst/>
              <a:ahLst/>
              <a:cxnLst/>
              <a:rect l="l" t="t" r="r" b="b"/>
              <a:pathLst>
                <a:path w="5227" h="2751" extrusionOk="0">
                  <a:moveTo>
                    <a:pt x="2613" y="0"/>
                  </a:moveTo>
                  <a:cubicBezTo>
                    <a:pt x="1353" y="0"/>
                    <a:pt x="92" y="825"/>
                    <a:pt x="1" y="2475"/>
                  </a:cubicBezTo>
                  <a:cubicBezTo>
                    <a:pt x="1" y="2567"/>
                    <a:pt x="1" y="2659"/>
                    <a:pt x="1" y="2750"/>
                  </a:cubicBezTo>
                  <a:cubicBezTo>
                    <a:pt x="184" y="1375"/>
                    <a:pt x="1284" y="458"/>
                    <a:pt x="2659" y="458"/>
                  </a:cubicBezTo>
                  <a:cubicBezTo>
                    <a:pt x="3943" y="458"/>
                    <a:pt x="5134" y="1467"/>
                    <a:pt x="5226" y="2750"/>
                  </a:cubicBezTo>
                  <a:cubicBezTo>
                    <a:pt x="5226" y="2659"/>
                    <a:pt x="5226" y="2567"/>
                    <a:pt x="5226" y="2475"/>
                  </a:cubicBezTo>
                  <a:cubicBezTo>
                    <a:pt x="5134" y="825"/>
                    <a:pt x="3874" y="0"/>
                    <a:pt x="2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2928713" y="1877163"/>
              <a:ext cx="297975" cy="586775"/>
            </a:xfrm>
            <a:custGeom>
              <a:avLst/>
              <a:gdLst/>
              <a:ahLst/>
              <a:cxnLst/>
              <a:rect l="l" t="t" r="r" b="b"/>
              <a:pathLst>
                <a:path w="11919" h="23471" extrusionOk="0">
                  <a:moveTo>
                    <a:pt x="11636" y="0"/>
                  </a:moveTo>
                  <a:cubicBezTo>
                    <a:pt x="6126" y="0"/>
                    <a:pt x="1455" y="3914"/>
                    <a:pt x="367" y="9261"/>
                  </a:cubicBezTo>
                  <a:cubicBezTo>
                    <a:pt x="276" y="9627"/>
                    <a:pt x="184" y="9994"/>
                    <a:pt x="92" y="10361"/>
                  </a:cubicBezTo>
                  <a:cubicBezTo>
                    <a:pt x="92" y="10819"/>
                    <a:pt x="92" y="11186"/>
                    <a:pt x="92" y="11644"/>
                  </a:cubicBezTo>
                  <a:cubicBezTo>
                    <a:pt x="1" y="18153"/>
                    <a:pt x="5226" y="23470"/>
                    <a:pt x="11827" y="23470"/>
                  </a:cubicBezTo>
                  <a:lnTo>
                    <a:pt x="11918" y="23470"/>
                  </a:lnTo>
                  <a:lnTo>
                    <a:pt x="11918" y="2"/>
                  </a:lnTo>
                  <a:lnTo>
                    <a:pt x="11827" y="2"/>
                  </a:lnTo>
                  <a:cubicBezTo>
                    <a:pt x="11763" y="1"/>
                    <a:pt x="11699" y="0"/>
                    <a:pt x="11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1203;p50"/>
          <p:cNvSpPr txBox="1">
            <a:spLocks/>
          </p:cNvSpPr>
          <p:nvPr/>
        </p:nvSpPr>
        <p:spPr>
          <a:xfrm>
            <a:off x="1240654" y="4013961"/>
            <a:ext cx="1466943" cy="406735"/>
          </a:xfrm>
          <a:prstGeom prst="rect">
            <a:avLst/>
          </a:prstGeom>
          <a:noFill/>
          <a:ln>
            <a:noFill/>
          </a:ln>
        </p:spPr>
        <p:txBody>
          <a:bodyPr spcFirstLastPara="1" wrap="square" lIns="91425" tIns="0"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1pPr>
            <a:lvl2pPr marL="914400" marR="0" lvl="1"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2pPr>
            <a:lvl3pPr marL="1371600" marR="0" lvl="2"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3pPr>
            <a:lvl4pPr marL="1828800" marR="0" lvl="3"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4pPr>
            <a:lvl5pPr marL="2286000" marR="0" lvl="4"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5pPr>
            <a:lvl6pPr marL="2743200" marR="0" lvl="5"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6pPr>
            <a:lvl7pPr marL="3200400" marR="0" lvl="6"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7pPr>
            <a:lvl8pPr marL="3657600" marR="0" lvl="7"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8pPr>
            <a:lvl9pPr marL="4114800" marR="0" lvl="8" indent="-317500" algn="l" rtl="0">
              <a:lnSpc>
                <a:spcPct val="115000"/>
              </a:lnSpc>
              <a:spcBef>
                <a:spcPts val="1600"/>
              </a:spcBef>
              <a:spcAft>
                <a:spcPts val="160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9pPr>
          </a:lstStyle>
          <a:p>
            <a:pPr marL="0" indent="0" algn="ctr">
              <a:lnSpc>
                <a:spcPct val="100000"/>
              </a:lnSpc>
              <a:buFont typeface="Quicksand Light"/>
              <a:buNone/>
            </a:pPr>
            <a:r>
              <a:rPr lang="en-US" sz="1200" smtClean="0"/>
              <a:t>Pac Man, Tetris</a:t>
            </a:r>
            <a:endParaRPr lang="en-US" sz="1200"/>
          </a:p>
        </p:txBody>
      </p:sp>
      <p:sp>
        <p:nvSpPr>
          <p:cNvPr id="48" name="Google Shape;1203;p50"/>
          <p:cNvSpPr txBox="1">
            <a:spLocks/>
          </p:cNvSpPr>
          <p:nvPr/>
        </p:nvSpPr>
        <p:spPr>
          <a:xfrm>
            <a:off x="2975129" y="4096162"/>
            <a:ext cx="1466943" cy="406735"/>
          </a:xfrm>
          <a:prstGeom prst="rect">
            <a:avLst/>
          </a:prstGeom>
          <a:noFill/>
          <a:ln>
            <a:noFill/>
          </a:ln>
        </p:spPr>
        <p:txBody>
          <a:bodyPr spcFirstLastPara="1" wrap="square" lIns="91425" tIns="0"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1pPr>
            <a:lvl2pPr marL="914400" marR="0" lvl="1"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2pPr>
            <a:lvl3pPr marL="1371600" marR="0" lvl="2"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3pPr>
            <a:lvl4pPr marL="1828800" marR="0" lvl="3"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4pPr>
            <a:lvl5pPr marL="2286000" marR="0" lvl="4"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5pPr>
            <a:lvl6pPr marL="2743200" marR="0" lvl="5"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6pPr>
            <a:lvl7pPr marL="3200400" marR="0" lvl="6"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7pPr>
            <a:lvl8pPr marL="3657600" marR="0" lvl="7"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8pPr>
            <a:lvl9pPr marL="4114800" marR="0" lvl="8" indent="-317500" algn="l" rtl="0">
              <a:lnSpc>
                <a:spcPct val="115000"/>
              </a:lnSpc>
              <a:spcBef>
                <a:spcPts val="1600"/>
              </a:spcBef>
              <a:spcAft>
                <a:spcPts val="160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9pPr>
          </a:lstStyle>
          <a:p>
            <a:pPr marL="0" indent="0" algn="ctr">
              <a:lnSpc>
                <a:spcPct val="100000"/>
              </a:lnSpc>
              <a:buFont typeface="Quicksand Light"/>
              <a:buNone/>
            </a:pPr>
            <a:r>
              <a:rPr lang="en-US" sz="1200" smtClean="0"/>
              <a:t>Sony PS, Nintendo, SEGA</a:t>
            </a:r>
            <a:endParaRPr lang="en-US" sz="1200"/>
          </a:p>
        </p:txBody>
      </p:sp>
      <p:sp>
        <p:nvSpPr>
          <p:cNvPr id="49" name="Google Shape;1203;p50"/>
          <p:cNvSpPr txBox="1">
            <a:spLocks/>
          </p:cNvSpPr>
          <p:nvPr/>
        </p:nvSpPr>
        <p:spPr>
          <a:xfrm>
            <a:off x="4706050" y="4089706"/>
            <a:ext cx="1466943" cy="406735"/>
          </a:xfrm>
          <a:prstGeom prst="rect">
            <a:avLst/>
          </a:prstGeom>
          <a:noFill/>
          <a:ln>
            <a:noFill/>
          </a:ln>
        </p:spPr>
        <p:txBody>
          <a:bodyPr spcFirstLastPara="1" wrap="square" lIns="91425" tIns="0"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Quicksand Light"/>
              <a:buChar char="●"/>
              <a:defRPr sz="1800" b="0" i="0" u="none" strike="noStrike" cap="none">
                <a:solidFill>
                  <a:schemeClr val="dk1"/>
                </a:solidFill>
                <a:latin typeface="Quicksand Light"/>
                <a:ea typeface="Quicksand Light"/>
                <a:cs typeface="Quicksand Light"/>
                <a:sym typeface="Quicksand Light"/>
              </a:defRPr>
            </a:lvl1pPr>
            <a:lvl2pPr marL="914400" marR="0" lvl="1"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2pPr>
            <a:lvl3pPr marL="1371600" marR="0" lvl="2"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3pPr>
            <a:lvl4pPr marL="1828800" marR="0" lvl="3"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4pPr>
            <a:lvl5pPr marL="2286000" marR="0" lvl="4"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5pPr>
            <a:lvl6pPr marL="2743200" marR="0" lvl="5"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6pPr>
            <a:lvl7pPr marL="3200400" marR="0" lvl="6"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7pPr>
            <a:lvl8pPr marL="3657600" marR="0" lvl="7" indent="-317500" algn="l" rtl="0">
              <a:lnSpc>
                <a:spcPct val="115000"/>
              </a:lnSpc>
              <a:spcBef>
                <a:spcPts val="1600"/>
              </a:spcBef>
              <a:spcAft>
                <a:spcPts val="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8pPr>
            <a:lvl9pPr marL="4114800" marR="0" lvl="8" indent="-317500" algn="l" rtl="0">
              <a:lnSpc>
                <a:spcPct val="115000"/>
              </a:lnSpc>
              <a:spcBef>
                <a:spcPts val="1600"/>
              </a:spcBef>
              <a:spcAft>
                <a:spcPts val="1600"/>
              </a:spcAft>
              <a:buClr>
                <a:schemeClr val="dk1"/>
              </a:buClr>
              <a:buSzPts val="1400"/>
              <a:buFont typeface="Quicksand Light"/>
              <a:buChar char="■"/>
              <a:defRPr sz="1400" b="0" i="0" u="none" strike="noStrike" cap="none">
                <a:solidFill>
                  <a:schemeClr val="dk1"/>
                </a:solidFill>
                <a:latin typeface="Quicksand Light"/>
                <a:ea typeface="Quicksand Light"/>
                <a:cs typeface="Quicksand Light"/>
                <a:sym typeface="Quicksand Light"/>
              </a:defRPr>
            </a:lvl9pPr>
          </a:lstStyle>
          <a:p>
            <a:pPr marL="0" indent="0" algn="ctr">
              <a:lnSpc>
                <a:spcPct val="100000"/>
              </a:lnSpc>
              <a:buFont typeface="Quicksand Light"/>
              <a:buNone/>
            </a:pPr>
            <a:r>
              <a:rPr lang="en-US" sz="1200" smtClean="0"/>
              <a:t>Warcraft, Ragnarok Online </a:t>
            </a:r>
            <a:endParaRPr lang="en-US" sz="1200"/>
          </a:p>
        </p:txBody>
      </p:sp>
      <p:sp>
        <p:nvSpPr>
          <p:cNvPr id="3" name="Rectangle 2"/>
          <p:cNvSpPr/>
          <p:nvPr/>
        </p:nvSpPr>
        <p:spPr>
          <a:xfrm>
            <a:off x="6120582" y="4005197"/>
            <a:ext cx="2238885" cy="461665"/>
          </a:xfrm>
          <a:prstGeom prst="rect">
            <a:avLst/>
          </a:prstGeom>
        </p:spPr>
        <p:txBody>
          <a:bodyPr wrap="square">
            <a:spAutoFit/>
          </a:bodyPr>
          <a:lstStyle/>
          <a:p>
            <a:pPr algn="ctr"/>
            <a:r>
              <a:rPr lang="en-US" sz="1200" smtClean="0">
                <a:solidFill>
                  <a:srgbClr val="073763"/>
                </a:solidFill>
                <a:latin typeface="Quicksand Light" panose="020B0604020202020204" charset="0"/>
              </a:rPr>
              <a:t>Mobile Legends, Dota2, PUBG</a:t>
            </a:r>
            <a:endParaRPr lang="en-US" sz="1200">
              <a:solidFill>
                <a:srgbClr val="073763"/>
              </a:solidFill>
              <a:latin typeface="Quicksand Light" panose="020B0604020202020204" charset="0"/>
            </a:endParaRPr>
          </a:p>
        </p:txBody>
      </p:sp>
    </p:spTree>
    <p:extLst>
      <p:ext uri="{BB962C8B-B14F-4D97-AF65-F5344CB8AC3E}">
        <p14:creationId xmlns:p14="http://schemas.microsoft.com/office/powerpoint/2010/main" val="68458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0"/>
                                        </p:tgtEl>
                                        <p:attrNameLst>
                                          <p:attrName>style.visibility</p:attrName>
                                        </p:attrNameLst>
                                      </p:cBhvr>
                                      <p:to>
                                        <p:strVal val="visible"/>
                                      </p:to>
                                    </p:set>
                                    <p:animEffect transition="in" filter="fade">
                                      <p:cBhvr>
                                        <p:cTn id="7" dur="4000"/>
                                        <p:tgtEl>
                                          <p:spTgt spid="810"/>
                                        </p:tgtEl>
                                      </p:cBhvr>
                                    </p:animEffect>
                                  </p:childTnLst>
                                </p:cTn>
                              </p:par>
                            </p:childTnLst>
                          </p:cTn>
                        </p:par>
                        <p:par>
                          <p:cTn id="8" fill="hold">
                            <p:stCondLst>
                              <p:cond delay="4000"/>
                            </p:stCondLst>
                            <p:childTnLst>
                              <p:par>
                                <p:cTn id="9" presetID="10" presetClass="entr" presetSubtype="0" fill="hold" nodeType="afterEffect">
                                  <p:stCondLst>
                                    <p:cond delay="0"/>
                                  </p:stCondLst>
                                  <p:childTnLst>
                                    <p:set>
                                      <p:cBhvr>
                                        <p:cTn id="10" dur="1" fill="hold">
                                          <p:stCondLst>
                                            <p:cond delay="0"/>
                                          </p:stCondLst>
                                        </p:cTn>
                                        <p:tgtEl>
                                          <p:spTgt spid="823"/>
                                        </p:tgtEl>
                                        <p:attrNameLst>
                                          <p:attrName>style.visibility</p:attrName>
                                        </p:attrNameLst>
                                      </p:cBhvr>
                                      <p:to>
                                        <p:strVal val="visible"/>
                                      </p:to>
                                    </p:set>
                                    <p:animEffect transition="in" filter="fade">
                                      <p:cBhvr>
                                        <p:cTn id="11" dur="3900"/>
                                        <p:tgtEl>
                                          <p:spTgt spid="823"/>
                                        </p:tgtEl>
                                      </p:cBhvr>
                                    </p:animEffect>
                                  </p:childTnLst>
                                </p:cTn>
                              </p:par>
                            </p:childTnLst>
                          </p:cTn>
                        </p:par>
                        <p:par>
                          <p:cTn id="12" fill="hold">
                            <p:stCondLst>
                              <p:cond delay="7900"/>
                            </p:stCondLst>
                            <p:childTnLst>
                              <p:par>
                                <p:cTn id="13" presetID="10" presetClass="entr" presetSubtype="0" fill="hold" nodeType="afterEffect">
                                  <p:stCondLst>
                                    <p:cond delay="0"/>
                                  </p:stCondLst>
                                  <p:childTnLst>
                                    <p:set>
                                      <p:cBhvr>
                                        <p:cTn id="14" dur="1" fill="hold">
                                          <p:stCondLst>
                                            <p:cond delay="0"/>
                                          </p:stCondLst>
                                        </p:cTn>
                                        <p:tgtEl>
                                          <p:spTgt spid="812"/>
                                        </p:tgtEl>
                                        <p:attrNameLst>
                                          <p:attrName>style.visibility</p:attrName>
                                        </p:attrNameLst>
                                      </p:cBhvr>
                                      <p:to>
                                        <p:strVal val="visible"/>
                                      </p:to>
                                    </p:set>
                                    <p:animEffect transition="in" filter="fade">
                                      <p:cBhvr>
                                        <p:cTn id="15" dur="3900"/>
                                        <p:tgtEl>
                                          <p:spTgt spid="812"/>
                                        </p:tgtEl>
                                      </p:cBhvr>
                                    </p:animEffect>
                                  </p:childTnLst>
                                </p:cTn>
                              </p:par>
                            </p:childTnLst>
                          </p:cTn>
                        </p:par>
                        <p:par>
                          <p:cTn id="16" fill="hold">
                            <p:stCondLst>
                              <p:cond delay="11800"/>
                            </p:stCondLst>
                            <p:childTnLst>
                              <p:par>
                                <p:cTn id="17" presetID="10" presetClass="entr" presetSubtype="0" fill="hold" nodeType="afterEffect">
                                  <p:stCondLst>
                                    <p:cond delay="0"/>
                                  </p:stCondLst>
                                  <p:childTnLst>
                                    <p:set>
                                      <p:cBhvr>
                                        <p:cTn id="18" dur="1" fill="hold">
                                          <p:stCondLst>
                                            <p:cond delay="0"/>
                                          </p:stCondLst>
                                        </p:cTn>
                                        <p:tgtEl>
                                          <p:spTgt spid="800"/>
                                        </p:tgtEl>
                                        <p:attrNameLst>
                                          <p:attrName>style.visibility</p:attrName>
                                        </p:attrNameLst>
                                      </p:cBhvr>
                                      <p:to>
                                        <p:strVal val="visible"/>
                                      </p:to>
                                    </p:set>
                                    <p:animEffect transition="in" filter="fade">
                                      <p:cBhvr>
                                        <p:cTn id="19" dur="4000"/>
                                        <p:tgtEl>
                                          <p:spTgt spid="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43"/>
          <p:cNvSpPr/>
          <p:nvPr/>
        </p:nvSpPr>
        <p:spPr>
          <a:xfrm>
            <a:off x="540232" y="1521805"/>
            <a:ext cx="3059280" cy="2680351"/>
          </a:xfrm>
          <a:custGeom>
            <a:avLst/>
            <a:gdLst/>
            <a:ahLst/>
            <a:cxnLst/>
            <a:rect l="l" t="t" r="r" b="b"/>
            <a:pathLst>
              <a:path w="189291" h="163129" extrusionOk="0">
                <a:moveTo>
                  <a:pt x="122445" y="0"/>
                </a:moveTo>
                <a:cubicBezTo>
                  <a:pt x="120159" y="0"/>
                  <a:pt x="117888" y="169"/>
                  <a:pt x="115655" y="520"/>
                </a:cubicBezTo>
                <a:cubicBezTo>
                  <a:pt x="108114" y="1649"/>
                  <a:pt x="101098" y="5117"/>
                  <a:pt x="95694" y="10480"/>
                </a:cubicBezTo>
                <a:cubicBezTo>
                  <a:pt x="89847" y="16207"/>
                  <a:pt x="86258" y="23869"/>
                  <a:pt x="80451" y="29635"/>
                </a:cubicBezTo>
                <a:cubicBezTo>
                  <a:pt x="74644" y="35361"/>
                  <a:pt x="67425" y="39394"/>
                  <a:pt x="59522" y="41330"/>
                </a:cubicBezTo>
                <a:cubicBezTo>
                  <a:pt x="53029" y="42902"/>
                  <a:pt x="46899" y="41693"/>
                  <a:pt x="40447" y="43588"/>
                </a:cubicBezTo>
                <a:cubicBezTo>
                  <a:pt x="19478" y="49838"/>
                  <a:pt x="4114" y="67784"/>
                  <a:pt x="1170" y="89479"/>
                </a:cubicBezTo>
                <a:cubicBezTo>
                  <a:pt x="0" y="98310"/>
                  <a:pt x="1008" y="107626"/>
                  <a:pt x="5202" y="115489"/>
                </a:cubicBezTo>
                <a:cubicBezTo>
                  <a:pt x="8549" y="121699"/>
                  <a:pt x="13711" y="126740"/>
                  <a:pt x="20002" y="129926"/>
                </a:cubicBezTo>
                <a:cubicBezTo>
                  <a:pt x="30406" y="135168"/>
                  <a:pt x="42585" y="134846"/>
                  <a:pt x="54158" y="136217"/>
                </a:cubicBezTo>
                <a:cubicBezTo>
                  <a:pt x="64966" y="137507"/>
                  <a:pt x="75531" y="140330"/>
                  <a:pt x="85532" y="144685"/>
                </a:cubicBezTo>
                <a:cubicBezTo>
                  <a:pt x="98033" y="150129"/>
                  <a:pt x="109606" y="157912"/>
                  <a:pt x="122793" y="161340"/>
                </a:cubicBezTo>
                <a:cubicBezTo>
                  <a:pt x="127403" y="162531"/>
                  <a:pt x="132185" y="163128"/>
                  <a:pt x="136966" y="163128"/>
                </a:cubicBezTo>
                <a:cubicBezTo>
                  <a:pt x="148539" y="163128"/>
                  <a:pt x="160105" y="159626"/>
                  <a:pt x="169208" y="152549"/>
                </a:cubicBezTo>
                <a:cubicBezTo>
                  <a:pt x="182072" y="142548"/>
                  <a:pt x="189291" y="125248"/>
                  <a:pt x="186024" y="109239"/>
                </a:cubicBezTo>
                <a:cubicBezTo>
                  <a:pt x="184008" y="99439"/>
                  <a:pt x="178483" y="90769"/>
                  <a:pt x="175136" y="81333"/>
                </a:cubicBezTo>
                <a:cubicBezTo>
                  <a:pt x="172233" y="73268"/>
                  <a:pt x="170983" y="64678"/>
                  <a:pt x="171426" y="56049"/>
                </a:cubicBezTo>
                <a:cubicBezTo>
                  <a:pt x="171870" y="47983"/>
                  <a:pt x="173765" y="39717"/>
                  <a:pt x="171668" y="31853"/>
                </a:cubicBezTo>
                <a:cubicBezTo>
                  <a:pt x="170055" y="25965"/>
                  <a:pt x="166305" y="20884"/>
                  <a:pt x="161950" y="16610"/>
                </a:cubicBezTo>
                <a:cubicBezTo>
                  <a:pt x="152090" y="6785"/>
                  <a:pt x="136963" y="0"/>
                  <a:pt x="122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txBox="1">
            <a:spLocks noGrp="1"/>
          </p:cNvSpPr>
          <p:nvPr>
            <p:ph type="title"/>
          </p:nvPr>
        </p:nvSpPr>
        <p:spPr>
          <a:xfrm>
            <a:off x="713225" y="377725"/>
            <a:ext cx="7743600" cy="56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Game Industry in Indonesia</a:t>
            </a:r>
            <a:endParaRPr/>
          </a:p>
        </p:txBody>
      </p:sp>
      <p:sp>
        <p:nvSpPr>
          <p:cNvPr id="912" name="Google Shape;912;p43"/>
          <p:cNvSpPr txBox="1">
            <a:spLocks noGrp="1"/>
          </p:cNvSpPr>
          <p:nvPr>
            <p:ph type="subTitle" idx="3"/>
          </p:nvPr>
        </p:nvSpPr>
        <p:spPr>
          <a:xfrm>
            <a:off x="3636796" y="1485767"/>
            <a:ext cx="4820030" cy="1337538"/>
          </a:xfrm>
          <a:prstGeom prst="rect">
            <a:avLst/>
          </a:prstGeom>
        </p:spPr>
        <p:txBody>
          <a:bodyPr spcFirstLastPara="1" wrap="square" lIns="91425" tIns="91425" rIns="91425" bIns="91425" anchor="ctr" anchorCtr="0">
            <a:noAutofit/>
          </a:bodyPr>
          <a:lstStyle/>
          <a:p>
            <a:pPr marL="146050" lvl="0" indent="0">
              <a:buSzPts val="1300"/>
              <a:buNone/>
            </a:pPr>
            <a:r>
              <a:rPr lang="en-US" sz="1200"/>
              <a:t>Industri gaming di Indonesia semakin diakui eksistensinya. Data dari IESPL di 2019 menunjukkan Indonesia menempati peringkat 12 di pasar gaming dunia dengan total pemain game aktif sebanyak 62,1 juta orang. Secara keseluruhan di tahun 2019 industri ini menghasilkan pendapatan sebesar USD 1,04 miliar atau setara dengan Rp 15 triliun lebih</a:t>
            </a:r>
            <a:endParaRPr sz="1200"/>
          </a:p>
        </p:txBody>
      </p:sp>
      <p:grpSp>
        <p:nvGrpSpPr>
          <p:cNvPr id="9" name="Google Shape;2241;p61"/>
          <p:cNvGrpSpPr/>
          <p:nvPr/>
        </p:nvGrpSpPr>
        <p:grpSpPr>
          <a:xfrm>
            <a:off x="6759462" y="3011231"/>
            <a:ext cx="2471105" cy="1945033"/>
            <a:chOff x="1755600" y="1025300"/>
            <a:chExt cx="4137125" cy="3256375"/>
          </a:xfrm>
        </p:grpSpPr>
        <p:sp>
          <p:nvSpPr>
            <p:cNvPr id="10" name="Google Shape;2242;p61"/>
            <p:cNvSpPr/>
            <p:nvPr/>
          </p:nvSpPr>
          <p:spPr>
            <a:xfrm>
              <a:off x="4501725" y="2425725"/>
              <a:ext cx="868150" cy="790800"/>
            </a:xfrm>
            <a:custGeom>
              <a:avLst/>
              <a:gdLst/>
              <a:ahLst/>
              <a:cxnLst/>
              <a:rect l="l" t="t" r="r" b="b"/>
              <a:pathLst>
                <a:path w="34726" h="31632" extrusionOk="0">
                  <a:moveTo>
                    <a:pt x="17379" y="0"/>
                  </a:moveTo>
                  <a:cubicBezTo>
                    <a:pt x="13335" y="0"/>
                    <a:pt x="9290" y="1543"/>
                    <a:pt x="6205" y="4629"/>
                  </a:cubicBezTo>
                  <a:cubicBezTo>
                    <a:pt x="0" y="10800"/>
                    <a:pt x="0" y="20807"/>
                    <a:pt x="6205" y="26978"/>
                  </a:cubicBezTo>
                  <a:cubicBezTo>
                    <a:pt x="9290" y="30080"/>
                    <a:pt x="13335" y="31631"/>
                    <a:pt x="17379" y="31631"/>
                  </a:cubicBezTo>
                  <a:cubicBezTo>
                    <a:pt x="21424" y="31631"/>
                    <a:pt x="25468" y="30080"/>
                    <a:pt x="28554" y="26978"/>
                  </a:cubicBezTo>
                  <a:cubicBezTo>
                    <a:pt x="34725" y="20807"/>
                    <a:pt x="34725" y="10800"/>
                    <a:pt x="28554" y="4629"/>
                  </a:cubicBezTo>
                  <a:cubicBezTo>
                    <a:pt x="25468" y="1543"/>
                    <a:pt x="21424" y="0"/>
                    <a:pt x="1737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43;p61"/>
            <p:cNvSpPr/>
            <p:nvPr/>
          </p:nvSpPr>
          <p:spPr>
            <a:xfrm>
              <a:off x="1755600" y="1777425"/>
              <a:ext cx="1253400" cy="347900"/>
            </a:xfrm>
            <a:custGeom>
              <a:avLst/>
              <a:gdLst/>
              <a:ahLst/>
              <a:cxnLst/>
              <a:rect l="l" t="t" r="r" b="b"/>
              <a:pathLst>
                <a:path w="50136" h="13916" extrusionOk="0">
                  <a:moveTo>
                    <a:pt x="28098" y="0"/>
                  </a:moveTo>
                  <a:cubicBezTo>
                    <a:pt x="18480" y="0"/>
                    <a:pt x="21949" y="7911"/>
                    <a:pt x="21949" y="7911"/>
                  </a:cubicBezTo>
                  <a:cubicBezTo>
                    <a:pt x="21949" y="7911"/>
                    <a:pt x="17862" y="7214"/>
                    <a:pt x="14303" y="7214"/>
                  </a:cubicBezTo>
                  <a:cubicBezTo>
                    <a:pt x="10602" y="7214"/>
                    <a:pt x="7471" y="7968"/>
                    <a:pt x="10107" y="11047"/>
                  </a:cubicBezTo>
                  <a:cubicBezTo>
                    <a:pt x="1668" y="11380"/>
                    <a:pt x="0" y="12448"/>
                    <a:pt x="6872" y="13915"/>
                  </a:cubicBezTo>
                  <a:lnTo>
                    <a:pt x="50136" y="13915"/>
                  </a:lnTo>
                  <a:cubicBezTo>
                    <a:pt x="50136" y="13915"/>
                    <a:pt x="49569" y="10671"/>
                    <a:pt x="42161" y="10671"/>
                  </a:cubicBezTo>
                  <a:cubicBezTo>
                    <a:pt x="41946" y="10671"/>
                    <a:pt x="41724" y="10674"/>
                    <a:pt x="41496" y="10680"/>
                  </a:cubicBezTo>
                  <a:cubicBezTo>
                    <a:pt x="43098" y="5676"/>
                    <a:pt x="38628" y="206"/>
                    <a:pt x="28521" y="5"/>
                  </a:cubicBezTo>
                  <a:cubicBezTo>
                    <a:pt x="28377" y="2"/>
                    <a:pt x="28236" y="0"/>
                    <a:pt x="2809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44;p61"/>
            <p:cNvSpPr/>
            <p:nvPr/>
          </p:nvSpPr>
          <p:spPr>
            <a:xfrm>
              <a:off x="3164925" y="2397875"/>
              <a:ext cx="1923900" cy="342875"/>
            </a:xfrm>
            <a:custGeom>
              <a:avLst/>
              <a:gdLst/>
              <a:ahLst/>
              <a:cxnLst/>
              <a:rect l="l" t="t" r="r" b="b"/>
              <a:pathLst>
                <a:path w="76956" h="13715" extrusionOk="0">
                  <a:moveTo>
                    <a:pt x="39277" y="0"/>
                  </a:moveTo>
                  <a:cubicBezTo>
                    <a:pt x="24639" y="0"/>
                    <a:pt x="32190" y="7811"/>
                    <a:pt x="32190" y="7811"/>
                  </a:cubicBezTo>
                  <a:cubicBezTo>
                    <a:pt x="32190" y="7811"/>
                    <a:pt x="25719" y="7110"/>
                    <a:pt x="20279" y="7110"/>
                  </a:cubicBezTo>
                  <a:cubicBezTo>
                    <a:pt x="14651" y="7110"/>
                    <a:pt x="10127" y="7860"/>
                    <a:pt x="15011" y="10913"/>
                  </a:cubicBezTo>
                  <a:cubicBezTo>
                    <a:pt x="2236" y="11180"/>
                    <a:pt x="1" y="12247"/>
                    <a:pt x="10909" y="13715"/>
                  </a:cubicBezTo>
                  <a:lnTo>
                    <a:pt x="76956" y="13715"/>
                  </a:lnTo>
                  <a:cubicBezTo>
                    <a:pt x="76956" y="13715"/>
                    <a:pt x="75113" y="10507"/>
                    <a:pt x="63710" y="10507"/>
                  </a:cubicBezTo>
                  <a:cubicBezTo>
                    <a:pt x="63428" y="10507"/>
                    <a:pt x="63140" y="10509"/>
                    <a:pt x="62846" y="10513"/>
                  </a:cubicBezTo>
                  <a:cubicBezTo>
                    <a:pt x="63846" y="5609"/>
                    <a:pt x="55407" y="205"/>
                    <a:pt x="39929" y="5"/>
                  </a:cubicBezTo>
                  <a:cubicBezTo>
                    <a:pt x="39707" y="2"/>
                    <a:pt x="39490" y="0"/>
                    <a:pt x="392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5;p61"/>
            <p:cNvSpPr/>
            <p:nvPr/>
          </p:nvSpPr>
          <p:spPr>
            <a:xfrm>
              <a:off x="3974675" y="1240425"/>
              <a:ext cx="1918050" cy="497950"/>
            </a:xfrm>
            <a:custGeom>
              <a:avLst/>
              <a:gdLst/>
              <a:ahLst/>
              <a:cxnLst/>
              <a:rect l="l" t="t" r="r" b="b"/>
              <a:pathLst>
                <a:path w="76722" h="19918" extrusionOk="0">
                  <a:moveTo>
                    <a:pt x="43952" y="1"/>
                  </a:moveTo>
                  <a:cubicBezTo>
                    <a:pt x="27042" y="1"/>
                    <a:pt x="35960" y="11311"/>
                    <a:pt x="35960" y="11311"/>
                  </a:cubicBezTo>
                  <a:cubicBezTo>
                    <a:pt x="35960" y="11311"/>
                    <a:pt x="27671" y="8918"/>
                    <a:pt x="21956" y="8918"/>
                  </a:cubicBezTo>
                  <a:cubicBezTo>
                    <a:pt x="17415" y="8918"/>
                    <a:pt x="14498" y="10428"/>
                    <a:pt x="18647" y="15848"/>
                  </a:cubicBezTo>
                  <a:cubicBezTo>
                    <a:pt x="14544" y="15848"/>
                    <a:pt x="1" y="19918"/>
                    <a:pt x="21883" y="19918"/>
                  </a:cubicBezTo>
                  <a:lnTo>
                    <a:pt x="66715" y="19918"/>
                  </a:lnTo>
                  <a:cubicBezTo>
                    <a:pt x="66715" y="19918"/>
                    <a:pt x="76722" y="14180"/>
                    <a:pt x="64880" y="13446"/>
                  </a:cubicBezTo>
                  <a:cubicBezTo>
                    <a:pt x="66915" y="8509"/>
                    <a:pt x="61911" y="204"/>
                    <a:pt x="44399" y="3"/>
                  </a:cubicBezTo>
                  <a:cubicBezTo>
                    <a:pt x="44248" y="2"/>
                    <a:pt x="44099" y="1"/>
                    <a:pt x="4395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46;p61"/>
            <p:cNvSpPr/>
            <p:nvPr/>
          </p:nvSpPr>
          <p:spPr>
            <a:xfrm>
              <a:off x="1927375" y="3001750"/>
              <a:ext cx="862325" cy="224350"/>
            </a:xfrm>
            <a:custGeom>
              <a:avLst/>
              <a:gdLst/>
              <a:ahLst/>
              <a:cxnLst/>
              <a:rect l="l" t="t" r="r" b="b"/>
              <a:pathLst>
                <a:path w="34493" h="8974" extrusionOk="0">
                  <a:moveTo>
                    <a:pt x="19798" y="0"/>
                  </a:moveTo>
                  <a:cubicBezTo>
                    <a:pt x="12128" y="0"/>
                    <a:pt x="16179" y="5104"/>
                    <a:pt x="16179" y="5104"/>
                  </a:cubicBezTo>
                  <a:cubicBezTo>
                    <a:pt x="16179" y="5104"/>
                    <a:pt x="12445" y="4026"/>
                    <a:pt x="9870" y="4026"/>
                  </a:cubicBezTo>
                  <a:cubicBezTo>
                    <a:pt x="7827" y="4026"/>
                    <a:pt x="6514" y="4705"/>
                    <a:pt x="8373" y="7139"/>
                  </a:cubicBezTo>
                  <a:cubicBezTo>
                    <a:pt x="6539" y="7139"/>
                    <a:pt x="1" y="8974"/>
                    <a:pt x="9841" y="8974"/>
                  </a:cubicBezTo>
                  <a:lnTo>
                    <a:pt x="29989" y="8974"/>
                  </a:lnTo>
                  <a:cubicBezTo>
                    <a:pt x="29989" y="8974"/>
                    <a:pt x="34492" y="6405"/>
                    <a:pt x="29155" y="6038"/>
                  </a:cubicBezTo>
                  <a:cubicBezTo>
                    <a:pt x="30056" y="3837"/>
                    <a:pt x="27821" y="101"/>
                    <a:pt x="19948" y="1"/>
                  </a:cubicBezTo>
                  <a:cubicBezTo>
                    <a:pt x="19898" y="0"/>
                    <a:pt x="19848" y="0"/>
                    <a:pt x="1979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47;p61"/>
            <p:cNvSpPr/>
            <p:nvPr/>
          </p:nvSpPr>
          <p:spPr>
            <a:xfrm>
              <a:off x="1909875" y="1227800"/>
              <a:ext cx="470350" cy="70275"/>
            </a:xfrm>
            <a:custGeom>
              <a:avLst/>
              <a:gdLst/>
              <a:ahLst/>
              <a:cxnLst/>
              <a:rect l="l" t="t" r="r" b="b"/>
              <a:pathLst>
                <a:path w="18814" h="2811" extrusionOk="0">
                  <a:moveTo>
                    <a:pt x="5287" y="0"/>
                  </a:moveTo>
                  <a:cubicBezTo>
                    <a:pt x="3577" y="0"/>
                    <a:pt x="1636" y="628"/>
                    <a:pt x="0" y="2777"/>
                  </a:cubicBezTo>
                  <a:cubicBezTo>
                    <a:pt x="1071" y="1717"/>
                    <a:pt x="2464" y="1362"/>
                    <a:pt x="3848" y="1362"/>
                  </a:cubicBezTo>
                  <a:cubicBezTo>
                    <a:pt x="6645" y="1362"/>
                    <a:pt x="9407" y="2810"/>
                    <a:pt x="9407" y="2810"/>
                  </a:cubicBezTo>
                  <a:cubicBezTo>
                    <a:pt x="9407" y="2810"/>
                    <a:pt x="12565" y="1387"/>
                    <a:pt x="15352" y="1387"/>
                  </a:cubicBezTo>
                  <a:cubicBezTo>
                    <a:pt x="16746" y="1387"/>
                    <a:pt x="18046" y="1743"/>
                    <a:pt x="18814" y="2810"/>
                  </a:cubicBezTo>
                  <a:cubicBezTo>
                    <a:pt x="17768" y="650"/>
                    <a:pt x="15995" y="21"/>
                    <a:pt x="14285" y="21"/>
                  </a:cubicBezTo>
                  <a:cubicBezTo>
                    <a:pt x="11902" y="21"/>
                    <a:pt x="9640" y="1242"/>
                    <a:pt x="9640" y="1242"/>
                  </a:cubicBezTo>
                  <a:cubicBezTo>
                    <a:pt x="9640" y="1242"/>
                    <a:pt x="7692" y="0"/>
                    <a:pt x="528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48;p61"/>
            <p:cNvSpPr/>
            <p:nvPr/>
          </p:nvSpPr>
          <p:spPr>
            <a:xfrm>
              <a:off x="2767975" y="2439925"/>
              <a:ext cx="283575" cy="41475"/>
            </a:xfrm>
            <a:custGeom>
              <a:avLst/>
              <a:gdLst/>
              <a:ahLst/>
              <a:cxnLst/>
              <a:rect l="l" t="t" r="r" b="b"/>
              <a:pathLst>
                <a:path w="11343" h="1659" extrusionOk="0">
                  <a:moveTo>
                    <a:pt x="3167" y="1"/>
                  </a:moveTo>
                  <a:cubicBezTo>
                    <a:pt x="2141" y="1"/>
                    <a:pt x="980" y="377"/>
                    <a:pt x="1" y="1659"/>
                  </a:cubicBezTo>
                  <a:cubicBezTo>
                    <a:pt x="646" y="1014"/>
                    <a:pt x="1491" y="799"/>
                    <a:pt x="2331" y="799"/>
                  </a:cubicBezTo>
                  <a:cubicBezTo>
                    <a:pt x="4011" y="799"/>
                    <a:pt x="5671" y="1659"/>
                    <a:pt x="5671" y="1659"/>
                  </a:cubicBezTo>
                  <a:cubicBezTo>
                    <a:pt x="5671" y="1659"/>
                    <a:pt x="7554" y="799"/>
                    <a:pt x="9234" y="799"/>
                  </a:cubicBezTo>
                  <a:cubicBezTo>
                    <a:pt x="10075" y="799"/>
                    <a:pt x="10864" y="1014"/>
                    <a:pt x="11342" y="1659"/>
                  </a:cubicBezTo>
                  <a:cubicBezTo>
                    <a:pt x="10706" y="387"/>
                    <a:pt x="9646" y="15"/>
                    <a:pt x="8623" y="15"/>
                  </a:cubicBezTo>
                  <a:cubicBezTo>
                    <a:pt x="7178" y="15"/>
                    <a:pt x="5805" y="758"/>
                    <a:pt x="5805" y="758"/>
                  </a:cubicBezTo>
                  <a:cubicBezTo>
                    <a:pt x="5805" y="758"/>
                    <a:pt x="4622" y="1"/>
                    <a:pt x="316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49;p61"/>
            <p:cNvSpPr/>
            <p:nvPr/>
          </p:nvSpPr>
          <p:spPr>
            <a:xfrm>
              <a:off x="4398300" y="1178575"/>
              <a:ext cx="141800" cy="21075"/>
            </a:xfrm>
            <a:custGeom>
              <a:avLst/>
              <a:gdLst/>
              <a:ahLst/>
              <a:cxnLst/>
              <a:rect l="l" t="t" r="r" b="b"/>
              <a:pathLst>
                <a:path w="5672" h="843" extrusionOk="0">
                  <a:moveTo>
                    <a:pt x="1613" y="0"/>
                  </a:moveTo>
                  <a:cubicBezTo>
                    <a:pt x="1092" y="0"/>
                    <a:pt x="500" y="191"/>
                    <a:pt x="1" y="843"/>
                  </a:cubicBezTo>
                  <a:cubicBezTo>
                    <a:pt x="335" y="520"/>
                    <a:pt x="761" y="413"/>
                    <a:pt x="1181" y="413"/>
                  </a:cubicBezTo>
                  <a:cubicBezTo>
                    <a:pt x="2021" y="413"/>
                    <a:pt x="2836" y="843"/>
                    <a:pt x="2836" y="843"/>
                  </a:cubicBezTo>
                  <a:cubicBezTo>
                    <a:pt x="2836" y="843"/>
                    <a:pt x="3785" y="413"/>
                    <a:pt x="4625" y="413"/>
                  </a:cubicBezTo>
                  <a:cubicBezTo>
                    <a:pt x="5045" y="413"/>
                    <a:pt x="5438" y="520"/>
                    <a:pt x="5672" y="843"/>
                  </a:cubicBezTo>
                  <a:cubicBezTo>
                    <a:pt x="5365" y="201"/>
                    <a:pt x="4836" y="15"/>
                    <a:pt x="4325" y="15"/>
                  </a:cubicBezTo>
                  <a:cubicBezTo>
                    <a:pt x="3614" y="15"/>
                    <a:pt x="2936" y="376"/>
                    <a:pt x="2936" y="376"/>
                  </a:cubicBezTo>
                  <a:cubicBezTo>
                    <a:pt x="2936" y="376"/>
                    <a:pt x="2345" y="0"/>
                    <a:pt x="161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50;p61"/>
            <p:cNvSpPr/>
            <p:nvPr/>
          </p:nvSpPr>
          <p:spPr>
            <a:xfrm>
              <a:off x="5444050" y="2114900"/>
              <a:ext cx="141800" cy="20425"/>
            </a:xfrm>
            <a:custGeom>
              <a:avLst/>
              <a:gdLst/>
              <a:ahLst/>
              <a:cxnLst/>
              <a:rect l="l" t="t" r="r" b="b"/>
              <a:pathLst>
                <a:path w="5672" h="817" extrusionOk="0">
                  <a:moveTo>
                    <a:pt x="1581" y="1"/>
                  </a:moveTo>
                  <a:cubicBezTo>
                    <a:pt x="1072" y="1"/>
                    <a:pt x="494" y="186"/>
                    <a:pt x="1" y="817"/>
                  </a:cubicBezTo>
                  <a:cubicBezTo>
                    <a:pt x="323" y="494"/>
                    <a:pt x="746" y="387"/>
                    <a:pt x="1166" y="387"/>
                  </a:cubicBezTo>
                  <a:cubicBezTo>
                    <a:pt x="2006" y="387"/>
                    <a:pt x="2836" y="817"/>
                    <a:pt x="2836" y="817"/>
                  </a:cubicBezTo>
                  <a:cubicBezTo>
                    <a:pt x="2836" y="817"/>
                    <a:pt x="3785" y="387"/>
                    <a:pt x="4625" y="387"/>
                  </a:cubicBezTo>
                  <a:cubicBezTo>
                    <a:pt x="5045" y="387"/>
                    <a:pt x="5438" y="494"/>
                    <a:pt x="5672" y="817"/>
                  </a:cubicBezTo>
                  <a:cubicBezTo>
                    <a:pt x="5370" y="186"/>
                    <a:pt x="4849" y="1"/>
                    <a:pt x="4340" y="1"/>
                  </a:cubicBezTo>
                  <a:cubicBezTo>
                    <a:pt x="3610" y="1"/>
                    <a:pt x="2903" y="383"/>
                    <a:pt x="2903" y="383"/>
                  </a:cubicBezTo>
                  <a:cubicBezTo>
                    <a:pt x="2903" y="383"/>
                    <a:pt x="2312" y="1"/>
                    <a:pt x="158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51;p61"/>
            <p:cNvSpPr/>
            <p:nvPr/>
          </p:nvSpPr>
          <p:spPr>
            <a:xfrm>
              <a:off x="2270950" y="3764800"/>
              <a:ext cx="870500" cy="476625"/>
            </a:xfrm>
            <a:custGeom>
              <a:avLst/>
              <a:gdLst/>
              <a:ahLst/>
              <a:cxnLst/>
              <a:rect l="l" t="t" r="r" b="b"/>
              <a:pathLst>
                <a:path w="34820" h="19065" extrusionOk="0">
                  <a:moveTo>
                    <a:pt x="23818" y="0"/>
                  </a:moveTo>
                  <a:cubicBezTo>
                    <a:pt x="19734" y="0"/>
                    <a:pt x="15192" y="1536"/>
                    <a:pt x="11809" y="3637"/>
                  </a:cubicBezTo>
                  <a:cubicBezTo>
                    <a:pt x="11284" y="3946"/>
                    <a:pt x="11532" y="4685"/>
                    <a:pt x="12076" y="4685"/>
                  </a:cubicBezTo>
                  <a:cubicBezTo>
                    <a:pt x="12119" y="4685"/>
                    <a:pt x="12163" y="4680"/>
                    <a:pt x="12210" y="4671"/>
                  </a:cubicBezTo>
                  <a:cubicBezTo>
                    <a:pt x="13010" y="4504"/>
                    <a:pt x="13844" y="4404"/>
                    <a:pt x="14678" y="4370"/>
                  </a:cubicBezTo>
                  <a:cubicBezTo>
                    <a:pt x="14690" y="4370"/>
                    <a:pt x="14701" y="4370"/>
                    <a:pt x="14712" y="4370"/>
                  </a:cubicBezTo>
                  <a:cubicBezTo>
                    <a:pt x="15319" y="4370"/>
                    <a:pt x="15500" y="5242"/>
                    <a:pt x="14878" y="5471"/>
                  </a:cubicBezTo>
                  <a:cubicBezTo>
                    <a:pt x="9674" y="7306"/>
                    <a:pt x="4104" y="12977"/>
                    <a:pt x="468" y="15145"/>
                  </a:cubicBezTo>
                  <a:cubicBezTo>
                    <a:pt x="1" y="15378"/>
                    <a:pt x="101" y="16045"/>
                    <a:pt x="601" y="16179"/>
                  </a:cubicBezTo>
                  <a:cubicBezTo>
                    <a:pt x="1755" y="16441"/>
                    <a:pt x="2918" y="16548"/>
                    <a:pt x="4050" y="16548"/>
                  </a:cubicBezTo>
                  <a:cubicBezTo>
                    <a:pt x="6521" y="16548"/>
                    <a:pt x="8847" y="16038"/>
                    <a:pt x="10608" y="15512"/>
                  </a:cubicBezTo>
                  <a:cubicBezTo>
                    <a:pt x="10674" y="15488"/>
                    <a:pt x="10739" y="15478"/>
                    <a:pt x="10800" y="15478"/>
                  </a:cubicBezTo>
                  <a:cubicBezTo>
                    <a:pt x="11265" y="15478"/>
                    <a:pt x="11559" y="16092"/>
                    <a:pt x="11176" y="16446"/>
                  </a:cubicBezTo>
                  <a:cubicBezTo>
                    <a:pt x="10608" y="16979"/>
                    <a:pt x="10075" y="17547"/>
                    <a:pt x="9574" y="18147"/>
                  </a:cubicBezTo>
                  <a:cubicBezTo>
                    <a:pt x="9262" y="18545"/>
                    <a:pt x="9579" y="19064"/>
                    <a:pt x="10031" y="19064"/>
                  </a:cubicBezTo>
                  <a:cubicBezTo>
                    <a:pt x="10109" y="19064"/>
                    <a:pt x="10191" y="19049"/>
                    <a:pt x="10275" y="19014"/>
                  </a:cubicBezTo>
                  <a:cubicBezTo>
                    <a:pt x="12238" y="18077"/>
                    <a:pt x="14843" y="17290"/>
                    <a:pt x="17670" y="17290"/>
                  </a:cubicBezTo>
                  <a:cubicBezTo>
                    <a:pt x="19070" y="17290"/>
                    <a:pt x="20525" y="17483"/>
                    <a:pt x="21983" y="17947"/>
                  </a:cubicBezTo>
                  <a:cubicBezTo>
                    <a:pt x="23087" y="18296"/>
                    <a:pt x="24196" y="18465"/>
                    <a:pt x="25270" y="18465"/>
                  </a:cubicBezTo>
                  <a:cubicBezTo>
                    <a:pt x="30461" y="18465"/>
                    <a:pt x="34819" y="14506"/>
                    <a:pt x="33658" y="7706"/>
                  </a:cubicBezTo>
                  <a:cubicBezTo>
                    <a:pt x="32673" y="2065"/>
                    <a:pt x="28553" y="0"/>
                    <a:pt x="23818"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52;p61"/>
            <p:cNvSpPr/>
            <p:nvPr/>
          </p:nvSpPr>
          <p:spPr>
            <a:xfrm>
              <a:off x="2816400" y="3697200"/>
              <a:ext cx="432775" cy="577425"/>
            </a:xfrm>
            <a:custGeom>
              <a:avLst/>
              <a:gdLst/>
              <a:ahLst/>
              <a:cxnLst/>
              <a:rect l="l" t="t" r="r" b="b"/>
              <a:pathLst>
                <a:path w="17311" h="23097" extrusionOk="0">
                  <a:moveTo>
                    <a:pt x="845" y="1"/>
                  </a:moveTo>
                  <a:cubicBezTo>
                    <a:pt x="370" y="1"/>
                    <a:pt x="1" y="421"/>
                    <a:pt x="65" y="903"/>
                  </a:cubicBezTo>
                  <a:lnTo>
                    <a:pt x="2867" y="22419"/>
                  </a:lnTo>
                  <a:cubicBezTo>
                    <a:pt x="2895" y="22802"/>
                    <a:pt x="3237" y="23096"/>
                    <a:pt x="3618" y="23096"/>
                  </a:cubicBezTo>
                  <a:cubicBezTo>
                    <a:pt x="3700" y="23096"/>
                    <a:pt x="3785" y="23082"/>
                    <a:pt x="3868" y="23053"/>
                  </a:cubicBezTo>
                  <a:lnTo>
                    <a:pt x="16710" y="18683"/>
                  </a:lnTo>
                  <a:cubicBezTo>
                    <a:pt x="17077" y="18549"/>
                    <a:pt x="17311" y="18216"/>
                    <a:pt x="17244" y="17849"/>
                  </a:cubicBezTo>
                  <a:lnTo>
                    <a:pt x="15176" y="1671"/>
                  </a:lnTo>
                  <a:cubicBezTo>
                    <a:pt x="15109" y="1304"/>
                    <a:pt x="14809" y="1003"/>
                    <a:pt x="14442" y="970"/>
                  </a:cubicBezTo>
                  <a:lnTo>
                    <a:pt x="899" y="3"/>
                  </a:lnTo>
                  <a:cubicBezTo>
                    <a:pt x="881" y="2"/>
                    <a:pt x="863" y="1"/>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53;p61"/>
            <p:cNvSpPr/>
            <p:nvPr/>
          </p:nvSpPr>
          <p:spPr>
            <a:xfrm>
              <a:off x="2777150" y="3804775"/>
              <a:ext cx="462025" cy="369425"/>
            </a:xfrm>
            <a:custGeom>
              <a:avLst/>
              <a:gdLst/>
              <a:ahLst/>
              <a:cxnLst/>
              <a:rect l="l" t="t" r="r" b="b"/>
              <a:pathLst>
                <a:path w="18481" h="14777" extrusionOk="0">
                  <a:moveTo>
                    <a:pt x="16440" y="0"/>
                  </a:moveTo>
                  <a:cubicBezTo>
                    <a:pt x="16420" y="0"/>
                    <a:pt x="16399" y="1"/>
                    <a:pt x="16379" y="3"/>
                  </a:cubicBezTo>
                  <a:lnTo>
                    <a:pt x="835" y="270"/>
                  </a:lnTo>
                  <a:cubicBezTo>
                    <a:pt x="368" y="303"/>
                    <a:pt x="1" y="703"/>
                    <a:pt x="67" y="1170"/>
                  </a:cubicBezTo>
                  <a:lnTo>
                    <a:pt x="1735" y="14080"/>
                  </a:lnTo>
                  <a:cubicBezTo>
                    <a:pt x="1764" y="14476"/>
                    <a:pt x="2128" y="14776"/>
                    <a:pt x="2524" y="14776"/>
                  </a:cubicBezTo>
                  <a:cubicBezTo>
                    <a:pt x="2594" y="14776"/>
                    <a:pt x="2665" y="14767"/>
                    <a:pt x="2736" y="14747"/>
                  </a:cubicBezTo>
                  <a:lnTo>
                    <a:pt x="17847" y="11044"/>
                  </a:lnTo>
                  <a:cubicBezTo>
                    <a:pt x="18247" y="10944"/>
                    <a:pt x="18481" y="10577"/>
                    <a:pt x="18447" y="10177"/>
                  </a:cubicBezTo>
                  <a:lnTo>
                    <a:pt x="17180" y="670"/>
                  </a:lnTo>
                  <a:cubicBezTo>
                    <a:pt x="17148" y="290"/>
                    <a:pt x="16816" y="0"/>
                    <a:pt x="164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54;p61"/>
            <p:cNvSpPr/>
            <p:nvPr/>
          </p:nvSpPr>
          <p:spPr>
            <a:xfrm>
              <a:off x="3003150" y="3477025"/>
              <a:ext cx="2114875" cy="804650"/>
            </a:xfrm>
            <a:custGeom>
              <a:avLst/>
              <a:gdLst/>
              <a:ahLst/>
              <a:cxnLst/>
              <a:rect l="l" t="t" r="r" b="b"/>
              <a:pathLst>
                <a:path w="84595" h="32186" extrusionOk="0">
                  <a:moveTo>
                    <a:pt x="61533" y="1"/>
                  </a:moveTo>
                  <a:cubicBezTo>
                    <a:pt x="60178" y="1"/>
                    <a:pt x="58779" y="85"/>
                    <a:pt x="57341" y="270"/>
                  </a:cubicBezTo>
                  <a:lnTo>
                    <a:pt x="6739" y="5074"/>
                  </a:lnTo>
                  <a:cubicBezTo>
                    <a:pt x="2836" y="5441"/>
                    <a:pt x="0" y="8977"/>
                    <a:pt x="501" y="12879"/>
                  </a:cubicBezTo>
                  <a:lnTo>
                    <a:pt x="2235" y="26122"/>
                  </a:lnTo>
                  <a:cubicBezTo>
                    <a:pt x="2687" y="29642"/>
                    <a:pt x="5689" y="32185"/>
                    <a:pt x="9112" y="32185"/>
                  </a:cubicBezTo>
                  <a:cubicBezTo>
                    <a:pt x="9484" y="32185"/>
                    <a:pt x="9862" y="32155"/>
                    <a:pt x="10241" y="32093"/>
                  </a:cubicBezTo>
                  <a:lnTo>
                    <a:pt x="60377" y="23820"/>
                  </a:lnTo>
                  <a:cubicBezTo>
                    <a:pt x="76455" y="21719"/>
                    <a:pt x="84594" y="8710"/>
                    <a:pt x="84594" y="8710"/>
                  </a:cubicBezTo>
                  <a:cubicBezTo>
                    <a:pt x="84594" y="8710"/>
                    <a:pt x="75305" y="1"/>
                    <a:pt x="61533"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55;p61"/>
            <p:cNvSpPr/>
            <p:nvPr/>
          </p:nvSpPr>
          <p:spPr>
            <a:xfrm>
              <a:off x="4012200" y="3594425"/>
              <a:ext cx="441175" cy="430775"/>
            </a:xfrm>
            <a:custGeom>
              <a:avLst/>
              <a:gdLst/>
              <a:ahLst/>
              <a:cxnLst/>
              <a:rect l="l" t="t" r="r" b="b"/>
              <a:pathLst>
                <a:path w="17647" h="17231" extrusionOk="0">
                  <a:moveTo>
                    <a:pt x="8783" y="0"/>
                  </a:moveTo>
                  <a:cubicBezTo>
                    <a:pt x="4232" y="0"/>
                    <a:pt x="428" y="3622"/>
                    <a:pt x="234" y="8217"/>
                  </a:cubicBezTo>
                  <a:cubicBezTo>
                    <a:pt x="1" y="12987"/>
                    <a:pt x="3703" y="16990"/>
                    <a:pt x="8440" y="17223"/>
                  </a:cubicBezTo>
                  <a:cubicBezTo>
                    <a:pt x="8565" y="17228"/>
                    <a:pt x="8689" y="17231"/>
                    <a:pt x="8812" y="17231"/>
                  </a:cubicBezTo>
                  <a:cubicBezTo>
                    <a:pt x="13416" y="17231"/>
                    <a:pt x="17219" y="13629"/>
                    <a:pt x="17446" y="8984"/>
                  </a:cubicBezTo>
                  <a:cubicBezTo>
                    <a:pt x="17647" y="4247"/>
                    <a:pt x="13977" y="211"/>
                    <a:pt x="9207" y="11"/>
                  </a:cubicBezTo>
                  <a:cubicBezTo>
                    <a:pt x="9065" y="4"/>
                    <a:pt x="8924" y="0"/>
                    <a:pt x="8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56;p61"/>
            <p:cNvSpPr/>
            <p:nvPr/>
          </p:nvSpPr>
          <p:spPr>
            <a:xfrm>
              <a:off x="4087250" y="3669500"/>
              <a:ext cx="291075" cy="285250"/>
            </a:xfrm>
            <a:custGeom>
              <a:avLst/>
              <a:gdLst/>
              <a:ahLst/>
              <a:cxnLst/>
              <a:rect l="l" t="t" r="r" b="b"/>
              <a:pathLst>
                <a:path w="11643" h="11410" extrusionOk="0">
                  <a:moveTo>
                    <a:pt x="5839" y="1"/>
                  </a:moveTo>
                  <a:cubicBezTo>
                    <a:pt x="5728" y="1"/>
                    <a:pt x="5617" y="4"/>
                    <a:pt x="5505" y="10"/>
                  </a:cubicBezTo>
                  <a:cubicBezTo>
                    <a:pt x="2536" y="177"/>
                    <a:pt x="168" y="2545"/>
                    <a:pt x="1" y="5514"/>
                  </a:cubicBezTo>
                  <a:cubicBezTo>
                    <a:pt x="1" y="5814"/>
                    <a:pt x="34" y="6081"/>
                    <a:pt x="67" y="6348"/>
                  </a:cubicBezTo>
                  <a:cubicBezTo>
                    <a:pt x="368" y="8783"/>
                    <a:pt x="2169" y="10751"/>
                    <a:pt x="4537" y="11285"/>
                  </a:cubicBezTo>
                  <a:lnTo>
                    <a:pt x="4804" y="11351"/>
                  </a:lnTo>
                  <a:cubicBezTo>
                    <a:pt x="4938" y="11385"/>
                    <a:pt x="5071" y="11385"/>
                    <a:pt x="5204" y="11385"/>
                  </a:cubicBezTo>
                  <a:cubicBezTo>
                    <a:pt x="5388" y="11401"/>
                    <a:pt x="5571" y="11410"/>
                    <a:pt x="5755" y="11410"/>
                  </a:cubicBezTo>
                  <a:cubicBezTo>
                    <a:pt x="5938" y="11410"/>
                    <a:pt x="6122" y="11401"/>
                    <a:pt x="6305" y="11385"/>
                  </a:cubicBezTo>
                  <a:lnTo>
                    <a:pt x="6572" y="11385"/>
                  </a:lnTo>
                  <a:cubicBezTo>
                    <a:pt x="9307" y="11018"/>
                    <a:pt x="11409" y="8816"/>
                    <a:pt x="11642" y="6081"/>
                  </a:cubicBezTo>
                  <a:cubicBezTo>
                    <a:pt x="11642" y="5681"/>
                    <a:pt x="11642" y="5247"/>
                    <a:pt x="11609" y="4880"/>
                  </a:cubicBezTo>
                  <a:cubicBezTo>
                    <a:pt x="11128" y="2023"/>
                    <a:pt x="8669" y="1"/>
                    <a:pt x="5839"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57;p61"/>
            <p:cNvSpPr/>
            <p:nvPr/>
          </p:nvSpPr>
          <p:spPr>
            <a:xfrm>
              <a:off x="4087250" y="3682700"/>
              <a:ext cx="291075" cy="272050"/>
            </a:xfrm>
            <a:custGeom>
              <a:avLst/>
              <a:gdLst/>
              <a:ahLst/>
              <a:cxnLst/>
              <a:rect l="l" t="t" r="r" b="b"/>
              <a:pathLst>
                <a:path w="11643" h="10882" extrusionOk="0">
                  <a:moveTo>
                    <a:pt x="5810" y="1"/>
                  </a:moveTo>
                  <a:cubicBezTo>
                    <a:pt x="5555" y="1"/>
                    <a:pt x="5298" y="17"/>
                    <a:pt x="5038" y="49"/>
                  </a:cubicBezTo>
                  <a:cubicBezTo>
                    <a:pt x="2402" y="283"/>
                    <a:pt x="301" y="2351"/>
                    <a:pt x="1" y="4986"/>
                  </a:cubicBezTo>
                  <a:cubicBezTo>
                    <a:pt x="1" y="5286"/>
                    <a:pt x="34" y="5553"/>
                    <a:pt x="67" y="5820"/>
                  </a:cubicBezTo>
                  <a:cubicBezTo>
                    <a:pt x="368" y="8255"/>
                    <a:pt x="2169" y="10223"/>
                    <a:pt x="4537" y="10757"/>
                  </a:cubicBezTo>
                  <a:lnTo>
                    <a:pt x="4804" y="10823"/>
                  </a:lnTo>
                  <a:cubicBezTo>
                    <a:pt x="4938" y="10857"/>
                    <a:pt x="5071" y="10857"/>
                    <a:pt x="5204" y="10857"/>
                  </a:cubicBezTo>
                  <a:cubicBezTo>
                    <a:pt x="5388" y="10873"/>
                    <a:pt x="5571" y="10882"/>
                    <a:pt x="5755" y="10882"/>
                  </a:cubicBezTo>
                  <a:cubicBezTo>
                    <a:pt x="5938" y="10882"/>
                    <a:pt x="6122" y="10873"/>
                    <a:pt x="6305" y="10857"/>
                  </a:cubicBezTo>
                  <a:lnTo>
                    <a:pt x="6572" y="10857"/>
                  </a:lnTo>
                  <a:cubicBezTo>
                    <a:pt x="9307" y="10490"/>
                    <a:pt x="11409" y="8288"/>
                    <a:pt x="11642" y="5553"/>
                  </a:cubicBezTo>
                  <a:cubicBezTo>
                    <a:pt x="11642" y="5286"/>
                    <a:pt x="11609" y="5019"/>
                    <a:pt x="11576" y="4752"/>
                  </a:cubicBezTo>
                  <a:cubicBezTo>
                    <a:pt x="11177" y="2025"/>
                    <a:pt x="8695" y="1"/>
                    <a:pt x="5810"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58;p61"/>
            <p:cNvSpPr/>
            <p:nvPr/>
          </p:nvSpPr>
          <p:spPr>
            <a:xfrm>
              <a:off x="3930475" y="3328650"/>
              <a:ext cx="74250" cy="155150"/>
            </a:xfrm>
            <a:custGeom>
              <a:avLst/>
              <a:gdLst/>
              <a:ahLst/>
              <a:cxnLst/>
              <a:rect l="l" t="t" r="r" b="b"/>
              <a:pathLst>
                <a:path w="2970" h="6206" extrusionOk="0">
                  <a:moveTo>
                    <a:pt x="2969" y="1"/>
                  </a:moveTo>
                  <a:lnTo>
                    <a:pt x="368" y="268"/>
                  </a:lnTo>
                  <a:lnTo>
                    <a:pt x="1" y="6205"/>
                  </a:lnTo>
                  <a:lnTo>
                    <a:pt x="2602" y="5972"/>
                  </a:lnTo>
                  <a:lnTo>
                    <a:pt x="2969" y="1"/>
                  </a:lnTo>
                  <a:close/>
                </a:path>
              </a:pathLst>
            </a:custGeom>
            <a:solidFill>
              <a:srgbClr val="CF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59;p61"/>
            <p:cNvSpPr/>
            <p:nvPr/>
          </p:nvSpPr>
          <p:spPr>
            <a:xfrm>
              <a:off x="3556050" y="3364525"/>
              <a:ext cx="78400" cy="158475"/>
            </a:xfrm>
            <a:custGeom>
              <a:avLst/>
              <a:gdLst/>
              <a:ahLst/>
              <a:cxnLst/>
              <a:rect l="l" t="t" r="r" b="b"/>
              <a:pathLst>
                <a:path w="3136" h="6339" extrusionOk="0">
                  <a:moveTo>
                    <a:pt x="3136" y="0"/>
                  </a:moveTo>
                  <a:lnTo>
                    <a:pt x="567" y="267"/>
                  </a:lnTo>
                  <a:lnTo>
                    <a:pt x="0" y="6338"/>
                  </a:lnTo>
                  <a:lnTo>
                    <a:pt x="0" y="6338"/>
                  </a:lnTo>
                  <a:lnTo>
                    <a:pt x="2569" y="6071"/>
                  </a:lnTo>
                  <a:lnTo>
                    <a:pt x="3136" y="0"/>
                  </a:lnTo>
                  <a:close/>
                </a:path>
              </a:pathLst>
            </a:custGeom>
            <a:solidFill>
              <a:srgbClr val="CF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60;p61"/>
            <p:cNvSpPr/>
            <p:nvPr/>
          </p:nvSpPr>
          <p:spPr>
            <a:xfrm>
              <a:off x="3541025" y="3501800"/>
              <a:ext cx="180150" cy="81225"/>
            </a:xfrm>
            <a:custGeom>
              <a:avLst/>
              <a:gdLst/>
              <a:ahLst/>
              <a:cxnLst/>
              <a:rect l="l" t="t" r="r" b="b"/>
              <a:pathLst>
                <a:path w="7206" h="3249" extrusionOk="0">
                  <a:moveTo>
                    <a:pt x="3442" y="1"/>
                  </a:moveTo>
                  <a:cubicBezTo>
                    <a:pt x="3405" y="1"/>
                    <a:pt x="3370" y="5"/>
                    <a:pt x="3337" y="13"/>
                  </a:cubicBezTo>
                  <a:lnTo>
                    <a:pt x="434" y="280"/>
                  </a:lnTo>
                  <a:cubicBezTo>
                    <a:pt x="334" y="313"/>
                    <a:pt x="268" y="380"/>
                    <a:pt x="234" y="480"/>
                  </a:cubicBezTo>
                  <a:lnTo>
                    <a:pt x="34" y="2815"/>
                  </a:lnTo>
                  <a:cubicBezTo>
                    <a:pt x="1" y="3049"/>
                    <a:pt x="201" y="3249"/>
                    <a:pt x="434" y="3249"/>
                  </a:cubicBezTo>
                  <a:cubicBezTo>
                    <a:pt x="1435" y="3115"/>
                    <a:pt x="1936" y="3015"/>
                    <a:pt x="3203" y="2882"/>
                  </a:cubicBezTo>
                  <a:cubicBezTo>
                    <a:pt x="3970" y="2815"/>
                    <a:pt x="5004" y="2748"/>
                    <a:pt x="6105" y="2615"/>
                  </a:cubicBezTo>
                  <a:cubicBezTo>
                    <a:pt x="7206" y="2515"/>
                    <a:pt x="7206" y="1447"/>
                    <a:pt x="6739" y="1381"/>
                  </a:cubicBezTo>
                  <a:cubicBezTo>
                    <a:pt x="4704" y="1147"/>
                    <a:pt x="4471" y="614"/>
                    <a:pt x="3770" y="113"/>
                  </a:cubicBezTo>
                  <a:cubicBezTo>
                    <a:pt x="3670" y="38"/>
                    <a:pt x="3551" y="1"/>
                    <a:pt x="3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61;p61"/>
            <p:cNvSpPr/>
            <p:nvPr/>
          </p:nvSpPr>
          <p:spPr>
            <a:xfrm>
              <a:off x="3916375" y="3463750"/>
              <a:ext cx="215100" cy="81000"/>
            </a:xfrm>
            <a:custGeom>
              <a:avLst/>
              <a:gdLst/>
              <a:ahLst/>
              <a:cxnLst/>
              <a:rect l="l" t="t" r="r" b="b"/>
              <a:pathLst>
                <a:path w="8604" h="3240" extrusionOk="0">
                  <a:moveTo>
                    <a:pt x="3233" y="1"/>
                  </a:moveTo>
                  <a:lnTo>
                    <a:pt x="431" y="301"/>
                  </a:lnTo>
                  <a:cubicBezTo>
                    <a:pt x="331" y="301"/>
                    <a:pt x="264" y="401"/>
                    <a:pt x="231" y="501"/>
                  </a:cubicBezTo>
                  <a:lnTo>
                    <a:pt x="31" y="2836"/>
                  </a:lnTo>
                  <a:cubicBezTo>
                    <a:pt x="0" y="3052"/>
                    <a:pt x="169" y="3240"/>
                    <a:pt x="380" y="3240"/>
                  </a:cubicBezTo>
                  <a:cubicBezTo>
                    <a:pt x="397" y="3240"/>
                    <a:pt x="414" y="3239"/>
                    <a:pt x="431" y="3236"/>
                  </a:cubicBezTo>
                  <a:cubicBezTo>
                    <a:pt x="1465" y="3136"/>
                    <a:pt x="2900" y="2903"/>
                    <a:pt x="4167" y="2803"/>
                  </a:cubicBezTo>
                  <a:cubicBezTo>
                    <a:pt x="5668" y="2636"/>
                    <a:pt x="5668" y="2703"/>
                    <a:pt x="7403" y="2536"/>
                  </a:cubicBezTo>
                  <a:cubicBezTo>
                    <a:pt x="8470" y="2436"/>
                    <a:pt x="8604" y="1335"/>
                    <a:pt x="8170" y="1302"/>
                  </a:cubicBezTo>
                  <a:cubicBezTo>
                    <a:pt x="6102" y="1068"/>
                    <a:pt x="5735" y="1035"/>
                    <a:pt x="3867" y="167"/>
                  </a:cubicBezTo>
                  <a:cubicBezTo>
                    <a:pt x="3667" y="34"/>
                    <a:pt x="3467" y="1"/>
                    <a:pt x="3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62;p61"/>
            <p:cNvSpPr/>
            <p:nvPr/>
          </p:nvSpPr>
          <p:spPr>
            <a:xfrm>
              <a:off x="3734500" y="1197125"/>
              <a:ext cx="270225" cy="296700"/>
            </a:xfrm>
            <a:custGeom>
              <a:avLst/>
              <a:gdLst/>
              <a:ahLst/>
              <a:cxnLst/>
              <a:rect l="l" t="t" r="r" b="b"/>
              <a:pathLst>
                <a:path w="10809" h="11868" extrusionOk="0">
                  <a:moveTo>
                    <a:pt x="7409" y="8849"/>
                  </a:moveTo>
                  <a:cubicBezTo>
                    <a:pt x="7421" y="8887"/>
                    <a:pt x="7422" y="8909"/>
                    <a:pt x="7420" y="8909"/>
                  </a:cubicBezTo>
                  <a:cubicBezTo>
                    <a:pt x="7418" y="8909"/>
                    <a:pt x="7412" y="8890"/>
                    <a:pt x="7409" y="8849"/>
                  </a:cubicBezTo>
                  <a:close/>
                  <a:moveTo>
                    <a:pt x="1168" y="1"/>
                  </a:moveTo>
                  <a:lnTo>
                    <a:pt x="167" y="1569"/>
                  </a:lnTo>
                  <a:cubicBezTo>
                    <a:pt x="935" y="2169"/>
                    <a:pt x="1702" y="2836"/>
                    <a:pt x="2469" y="3470"/>
                  </a:cubicBezTo>
                  <a:cubicBezTo>
                    <a:pt x="3203" y="4104"/>
                    <a:pt x="3937" y="4771"/>
                    <a:pt x="4637" y="5438"/>
                  </a:cubicBezTo>
                  <a:cubicBezTo>
                    <a:pt x="5338" y="6072"/>
                    <a:pt x="5972" y="6772"/>
                    <a:pt x="6572" y="7473"/>
                  </a:cubicBezTo>
                  <a:cubicBezTo>
                    <a:pt x="6709" y="7627"/>
                    <a:pt x="6837" y="7790"/>
                    <a:pt x="6957" y="7962"/>
                  </a:cubicBezTo>
                  <a:lnTo>
                    <a:pt x="6957" y="7962"/>
                  </a:lnTo>
                  <a:cubicBezTo>
                    <a:pt x="6861" y="7979"/>
                    <a:pt x="6766" y="7994"/>
                    <a:pt x="6672" y="8007"/>
                  </a:cubicBezTo>
                  <a:cubicBezTo>
                    <a:pt x="6005" y="8073"/>
                    <a:pt x="5338" y="8107"/>
                    <a:pt x="4704" y="8107"/>
                  </a:cubicBezTo>
                  <a:cubicBezTo>
                    <a:pt x="4004" y="8107"/>
                    <a:pt x="3303" y="8107"/>
                    <a:pt x="2603" y="8073"/>
                  </a:cubicBezTo>
                  <a:cubicBezTo>
                    <a:pt x="1902" y="8040"/>
                    <a:pt x="1168" y="7973"/>
                    <a:pt x="534" y="7906"/>
                  </a:cubicBezTo>
                  <a:lnTo>
                    <a:pt x="1" y="11609"/>
                  </a:lnTo>
                  <a:cubicBezTo>
                    <a:pt x="835" y="11743"/>
                    <a:pt x="1602" y="11809"/>
                    <a:pt x="2369" y="11843"/>
                  </a:cubicBezTo>
                  <a:cubicBezTo>
                    <a:pt x="2769" y="11859"/>
                    <a:pt x="3170" y="11868"/>
                    <a:pt x="3570" y="11868"/>
                  </a:cubicBezTo>
                  <a:cubicBezTo>
                    <a:pt x="3970" y="11868"/>
                    <a:pt x="4370" y="11859"/>
                    <a:pt x="4771" y="11843"/>
                  </a:cubicBezTo>
                  <a:cubicBezTo>
                    <a:pt x="5605" y="11809"/>
                    <a:pt x="6439" y="11709"/>
                    <a:pt x="7273" y="11542"/>
                  </a:cubicBezTo>
                  <a:cubicBezTo>
                    <a:pt x="8240" y="11342"/>
                    <a:pt x="9141" y="11009"/>
                    <a:pt x="9974" y="10475"/>
                  </a:cubicBezTo>
                  <a:lnTo>
                    <a:pt x="10642" y="10008"/>
                  </a:lnTo>
                  <a:lnTo>
                    <a:pt x="10742" y="9274"/>
                  </a:lnTo>
                  <a:cubicBezTo>
                    <a:pt x="10808" y="8774"/>
                    <a:pt x="10742" y="8240"/>
                    <a:pt x="10542" y="7740"/>
                  </a:cubicBezTo>
                  <a:cubicBezTo>
                    <a:pt x="10441" y="7406"/>
                    <a:pt x="10241" y="7073"/>
                    <a:pt x="10041" y="6772"/>
                  </a:cubicBezTo>
                  <a:cubicBezTo>
                    <a:pt x="9708" y="6272"/>
                    <a:pt x="9341" y="5805"/>
                    <a:pt x="8907" y="5371"/>
                  </a:cubicBezTo>
                  <a:cubicBezTo>
                    <a:pt x="8140" y="4604"/>
                    <a:pt x="7306" y="3904"/>
                    <a:pt x="6439" y="3270"/>
                  </a:cubicBezTo>
                  <a:cubicBezTo>
                    <a:pt x="5605" y="2669"/>
                    <a:pt x="4737" y="2069"/>
                    <a:pt x="3870" y="1535"/>
                  </a:cubicBezTo>
                  <a:cubicBezTo>
                    <a:pt x="3003" y="1002"/>
                    <a:pt x="2102" y="468"/>
                    <a:pt x="1168"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63;p61"/>
            <p:cNvSpPr/>
            <p:nvPr/>
          </p:nvSpPr>
          <p:spPr>
            <a:xfrm>
              <a:off x="3683319" y="1161221"/>
              <a:ext cx="106728" cy="97694"/>
            </a:xfrm>
            <a:custGeom>
              <a:avLst/>
              <a:gdLst/>
              <a:ahLst/>
              <a:cxnLst/>
              <a:rect l="l" t="t" r="r" b="b"/>
              <a:pathLst>
                <a:path w="2870" h="3824" extrusionOk="0">
                  <a:moveTo>
                    <a:pt x="1168" y="0"/>
                  </a:moveTo>
                  <a:lnTo>
                    <a:pt x="1" y="2769"/>
                  </a:lnTo>
                  <a:cubicBezTo>
                    <a:pt x="1" y="2769"/>
                    <a:pt x="905" y="3823"/>
                    <a:pt x="2021" y="3823"/>
                  </a:cubicBezTo>
                  <a:cubicBezTo>
                    <a:pt x="2295" y="3823"/>
                    <a:pt x="2581" y="3760"/>
                    <a:pt x="2870" y="3603"/>
                  </a:cubicBezTo>
                  <a:lnTo>
                    <a:pt x="2703" y="1935"/>
                  </a:lnTo>
                  <a:lnTo>
                    <a:pt x="1168" y="0"/>
                  </a:lnTo>
                  <a:close/>
                </a:path>
              </a:pathLst>
            </a:custGeom>
            <a:solidFill>
              <a:srgbClr val="CF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64;p61"/>
            <p:cNvSpPr/>
            <p:nvPr/>
          </p:nvSpPr>
          <p:spPr>
            <a:xfrm>
              <a:off x="3642775" y="1129775"/>
              <a:ext cx="114275" cy="160600"/>
            </a:xfrm>
            <a:custGeom>
              <a:avLst/>
              <a:gdLst/>
              <a:ahLst/>
              <a:cxnLst/>
              <a:rect l="l" t="t" r="r" b="b"/>
              <a:pathLst>
                <a:path w="4571" h="6424" extrusionOk="0">
                  <a:moveTo>
                    <a:pt x="2735" y="1"/>
                  </a:moveTo>
                  <a:cubicBezTo>
                    <a:pt x="2691" y="1"/>
                    <a:pt x="2645" y="9"/>
                    <a:pt x="2602" y="26"/>
                  </a:cubicBezTo>
                  <a:lnTo>
                    <a:pt x="267" y="994"/>
                  </a:lnTo>
                  <a:cubicBezTo>
                    <a:pt x="100" y="1060"/>
                    <a:pt x="0" y="1260"/>
                    <a:pt x="67" y="1461"/>
                  </a:cubicBezTo>
                  <a:lnTo>
                    <a:pt x="1568" y="6231"/>
                  </a:lnTo>
                  <a:cubicBezTo>
                    <a:pt x="1593" y="6354"/>
                    <a:pt x="1709" y="6423"/>
                    <a:pt x="1836" y="6423"/>
                  </a:cubicBezTo>
                  <a:cubicBezTo>
                    <a:pt x="1880" y="6423"/>
                    <a:pt x="1925" y="6415"/>
                    <a:pt x="1968" y="6397"/>
                  </a:cubicBezTo>
                  <a:lnTo>
                    <a:pt x="4303" y="5430"/>
                  </a:lnTo>
                  <a:cubicBezTo>
                    <a:pt x="4470" y="5330"/>
                    <a:pt x="4570" y="5163"/>
                    <a:pt x="4537" y="4996"/>
                  </a:cubicBezTo>
                  <a:lnTo>
                    <a:pt x="3036" y="193"/>
                  </a:lnTo>
                  <a:cubicBezTo>
                    <a:pt x="2986" y="69"/>
                    <a:pt x="2864" y="1"/>
                    <a:pt x="2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65;p61"/>
            <p:cNvSpPr/>
            <p:nvPr/>
          </p:nvSpPr>
          <p:spPr>
            <a:xfrm>
              <a:off x="3638725" y="1379650"/>
              <a:ext cx="261750" cy="153275"/>
            </a:xfrm>
            <a:custGeom>
              <a:avLst/>
              <a:gdLst/>
              <a:ahLst/>
              <a:cxnLst/>
              <a:rect l="l" t="t" r="r" b="b"/>
              <a:pathLst>
                <a:path w="10470" h="6131" extrusionOk="0">
                  <a:moveTo>
                    <a:pt x="4409" y="1"/>
                  </a:moveTo>
                  <a:cubicBezTo>
                    <a:pt x="1018" y="1"/>
                    <a:pt x="1" y="2988"/>
                    <a:pt x="1797" y="5175"/>
                  </a:cubicBezTo>
                  <a:cubicBezTo>
                    <a:pt x="2389" y="5896"/>
                    <a:pt x="3621" y="6130"/>
                    <a:pt x="4976" y="6130"/>
                  </a:cubicBezTo>
                  <a:cubicBezTo>
                    <a:pt x="7509" y="6130"/>
                    <a:pt x="10470" y="5309"/>
                    <a:pt x="10470" y="5309"/>
                  </a:cubicBezTo>
                  <a:lnTo>
                    <a:pt x="9869" y="639"/>
                  </a:lnTo>
                  <a:cubicBezTo>
                    <a:pt x="9869" y="639"/>
                    <a:pt x="8135" y="105"/>
                    <a:pt x="4632" y="5"/>
                  </a:cubicBezTo>
                  <a:cubicBezTo>
                    <a:pt x="4557" y="2"/>
                    <a:pt x="4483" y="1"/>
                    <a:pt x="4409"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66;p61"/>
            <p:cNvSpPr/>
            <p:nvPr/>
          </p:nvSpPr>
          <p:spPr>
            <a:xfrm>
              <a:off x="3934650" y="3328650"/>
              <a:ext cx="70075" cy="83425"/>
            </a:xfrm>
            <a:custGeom>
              <a:avLst/>
              <a:gdLst/>
              <a:ahLst/>
              <a:cxnLst/>
              <a:rect l="l" t="t" r="r" b="b"/>
              <a:pathLst>
                <a:path w="2803" h="3337" extrusionOk="0">
                  <a:moveTo>
                    <a:pt x="2802" y="1"/>
                  </a:moveTo>
                  <a:lnTo>
                    <a:pt x="201" y="268"/>
                  </a:lnTo>
                  <a:lnTo>
                    <a:pt x="0" y="3337"/>
                  </a:lnTo>
                  <a:lnTo>
                    <a:pt x="2602" y="3070"/>
                  </a:lnTo>
                  <a:lnTo>
                    <a:pt x="2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67;p61"/>
            <p:cNvSpPr/>
            <p:nvPr/>
          </p:nvSpPr>
          <p:spPr>
            <a:xfrm>
              <a:off x="3562725" y="3364525"/>
              <a:ext cx="71725" cy="85075"/>
            </a:xfrm>
            <a:custGeom>
              <a:avLst/>
              <a:gdLst/>
              <a:ahLst/>
              <a:cxnLst/>
              <a:rect l="l" t="t" r="r" b="b"/>
              <a:pathLst>
                <a:path w="2869" h="3403" extrusionOk="0">
                  <a:moveTo>
                    <a:pt x="2869" y="0"/>
                  </a:moveTo>
                  <a:lnTo>
                    <a:pt x="300" y="267"/>
                  </a:lnTo>
                  <a:lnTo>
                    <a:pt x="0" y="3403"/>
                  </a:lnTo>
                  <a:lnTo>
                    <a:pt x="0" y="3403"/>
                  </a:lnTo>
                  <a:lnTo>
                    <a:pt x="2569" y="3136"/>
                  </a:lnTo>
                  <a:lnTo>
                    <a:pt x="28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68;p61"/>
            <p:cNvSpPr/>
            <p:nvPr/>
          </p:nvSpPr>
          <p:spPr>
            <a:xfrm>
              <a:off x="3447625" y="1379550"/>
              <a:ext cx="457025" cy="621525"/>
            </a:xfrm>
            <a:custGeom>
              <a:avLst/>
              <a:gdLst/>
              <a:ahLst/>
              <a:cxnLst/>
              <a:rect l="l" t="t" r="r" b="b"/>
              <a:pathLst>
                <a:path w="18281" h="24861" extrusionOk="0">
                  <a:moveTo>
                    <a:pt x="10857" y="1"/>
                  </a:moveTo>
                  <a:cubicBezTo>
                    <a:pt x="10685" y="1"/>
                    <a:pt x="10513" y="3"/>
                    <a:pt x="10342" y="9"/>
                  </a:cubicBezTo>
                  <a:cubicBezTo>
                    <a:pt x="8407" y="76"/>
                    <a:pt x="6439" y="276"/>
                    <a:pt x="4504" y="576"/>
                  </a:cubicBezTo>
                  <a:cubicBezTo>
                    <a:pt x="3003" y="843"/>
                    <a:pt x="1469" y="1177"/>
                    <a:pt x="1" y="1610"/>
                  </a:cubicBezTo>
                  <a:cubicBezTo>
                    <a:pt x="3270" y="11317"/>
                    <a:pt x="3337" y="22792"/>
                    <a:pt x="3703" y="24860"/>
                  </a:cubicBezTo>
                  <a:lnTo>
                    <a:pt x="17413" y="23493"/>
                  </a:lnTo>
                  <a:cubicBezTo>
                    <a:pt x="18281" y="11717"/>
                    <a:pt x="15812" y="3912"/>
                    <a:pt x="14811" y="1277"/>
                  </a:cubicBezTo>
                  <a:cubicBezTo>
                    <a:pt x="14545" y="676"/>
                    <a:pt x="14011" y="243"/>
                    <a:pt x="13344" y="176"/>
                  </a:cubicBezTo>
                  <a:cubicBezTo>
                    <a:pt x="12515" y="65"/>
                    <a:pt x="11686" y="1"/>
                    <a:pt x="10857"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69;p61"/>
            <p:cNvSpPr/>
            <p:nvPr/>
          </p:nvSpPr>
          <p:spPr>
            <a:xfrm>
              <a:off x="3521025" y="1464825"/>
              <a:ext cx="213225" cy="356100"/>
            </a:xfrm>
            <a:custGeom>
              <a:avLst/>
              <a:gdLst/>
              <a:ahLst/>
              <a:cxnLst/>
              <a:rect l="l" t="t" r="r" b="b"/>
              <a:pathLst>
                <a:path w="8529" h="14244" extrusionOk="0">
                  <a:moveTo>
                    <a:pt x="6606" y="0"/>
                  </a:moveTo>
                  <a:cubicBezTo>
                    <a:pt x="6606" y="0"/>
                    <a:pt x="6605" y="0"/>
                    <a:pt x="6605" y="0"/>
                  </a:cubicBezTo>
                  <a:lnTo>
                    <a:pt x="6038" y="67"/>
                  </a:lnTo>
                  <a:cubicBezTo>
                    <a:pt x="6105" y="4670"/>
                    <a:pt x="6171" y="5905"/>
                    <a:pt x="2035" y="10208"/>
                  </a:cubicBezTo>
                  <a:cubicBezTo>
                    <a:pt x="1268" y="10975"/>
                    <a:pt x="601" y="11776"/>
                    <a:pt x="0" y="12676"/>
                  </a:cubicBezTo>
                  <a:cubicBezTo>
                    <a:pt x="67" y="13210"/>
                    <a:pt x="100" y="13744"/>
                    <a:pt x="167" y="14244"/>
                  </a:cubicBezTo>
                  <a:cubicBezTo>
                    <a:pt x="1234" y="13277"/>
                    <a:pt x="2669" y="11976"/>
                    <a:pt x="3736" y="11108"/>
                  </a:cubicBezTo>
                  <a:cubicBezTo>
                    <a:pt x="8528" y="7082"/>
                    <a:pt x="6747" y="0"/>
                    <a:pt x="66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70;p61"/>
            <p:cNvSpPr/>
            <p:nvPr/>
          </p:nvSpPr>
          <p:spPr>
            <a:xfrm>
              <a:off x="3455150" y="1441150"/>
              <a:ext cx="85075" cy="288050"/>
            </a:xfrm>
            <a:custGeom>
              <a:avLst/>
              <a:gdLst/>
              <a:ahLst/>
              <a:cxnLst/>
              <a:rect l="l" t="t" r="r" b="b"/>
              <a:pathLst>
                <a:path w="3403" h="11522" extrusionOk="0">
                  <a:moveTo>
                    <a:pt x="979" y="1"/>
                  </a:moveTo>
                  <a:cubicBezTo>
                    <a:pt x="620" y="1"/>
                    <a:pt x="274" y="53"/>
                    <a:pt x="0" y="114"/>
                  </a:cubicBezTo>
                  <a:cubicBezTo>
                    <a:pt x="1134" y="3850"/>
                    <a:pt x="1935" y="7652"/>
                    <a:pt x="2402" y="11522"/>
                  </a:cubicBezTo>
                  <a:cubicBezTo>
                    <a:pt x="3402" y="6852"/>
                    <a:pt x="3402" y="2916"/>
                    <a:pt x="2969" y="1314"/>
                  </a:cubicBezTo>
                  <a:cubicBezTo>
                    <a:pt x="2690" y="270"/>
                    <a:pt x="1799" y="1"/>
                    <a:pt x="9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71;p61"/>
            <p:cNvSpPr/>
            <p:nvPr/>
          </p:nvSpPr>
          <p:spPr>
            <a:xfrm>
              <a:off x="3560225" y="1256350"/>
              <a:ext cx="191825" cy="175525"/>
            </a:xfrm>
            <a:custGeom>
              <a:avLst/>
              <a:gdLst/>
              <a:ahLst/>
              <a:cxnLst/>
              <a:rect l="l" t="t" r="r" b="b"/>
              <a:pathLst>
                <a:path w="7673" h="7021" extrusionOk="0">
                  <a:moveTo>
                    <a:pt x="100" y="0"/>
                  </a:moveTo>
                  <a:lnTo>
                    <a:pt x="100" y="0"/>
                  </a:lnTo>
                  <a:cubicBezTo>
                    <a:pt x="701" y="1835"/>
                    <a:pt x="1168" y="4136"/>
                    <a:pt x="0" y="5504"/>
                  </a:cubicBezTo>
                  <a:cubicBezTo>
                    <a:pt x="0" y="5504"/>
                    <a:pt x="827" y="7020"/>
                    <a:pt x="3609" y="7020"/>
                  </a:cubicBezTo>
                  <a:cubicBezTo>
                    <a:pt x="3887" y="7020"/>
                    <a:pt x="4185" y="7005"/>
                    <a:pt x="4503" y="6972"/>
                  </a:cubicBezTo>
                  <a:cubicBezTo>
                    <a:pt x="7672" y="6672"/>
                    <a:pt x="5838" y="4937"/>
                    <a:pt x="5838" y="4937"/>
                  </a:cubicBezTo>
                  <a:cubicBezTo>
                    <a:pt x="3703" y="4637"/>
                    <a:pt x="3469" y="2035"/>
                    <a:pt x="3669" y="534"/>
                  </a:cubicBezTo>
                  <a:lnTo>
                    <a:pt x="100" y="0"/>
                  </a:lnTo>
                  <a:close/>
                </a:path>
              </a:pathLst>
            </a:custGeom>
            <a:solidFill>
              <a:srgbClr val="CF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72;p61"/>
            <p:cNvSpPr/>
            <p:nvPr/>
          </p:nvSpPr>
          <p:spPr>
            <a:xfrm>
              <a:off x="3649450" y="1424950"/>
              <a:ext cx="50050" cy="52400"/>
            </a:xfrm>
            <a:custGeom>
              <a:avLst/>
              <a:gdLst/>
              <a:ahLst/>
              <a:cxnLst/>
              <a:rect l="l" t="t" r="r" b="b"/>
              <a:pathLst>
                <a:path w="2002" h="2096" extrusionOk="0">
                  <a:moveTo>
                    <a:pt x="932" y="1"/>
                  </a:moveTo>
                  <a:cubicBezTo>
                    <a:pt x="868" y="1"/>
                    <a:pt x="806" y="36"/>
                    <a:pt x="767" y="94"/>
                  </a:cubicBezTo>
                  <a:lnTo>
                    <a:pt x="67" y="1062"/>
                  </a:lnTo>
                  <a:cubicBezTo>
                    <a:pt x="0" y="1162"/>
                    <a:pt x="0" y="1262"/>
                    <a:pt x="67" y="1329"/>
                  </a:cubicBezTo>
                  <a:lnTo>
                    <a:pt x="634" y="1996"/>
                  </a:lnTo>
                  <a:cubicBezTo>
                    <a:pt x="667" y="2062"/>
                    <a:pt x="734" y="2096"/>
                    <a:pt x="834" y="2096"/>
                  </a:cubicBezTo>
                  <a:lnTo>
                    <a:pt x="1635" y="1962"/>
                  </a:lnTo>
                  <a:cubicBezTo>
                    <a:pt x="1735" y="1962"/>
                    <a:pt x="1802" y="1896"/>
                    <a:pt x="1802" y="1796"/>
                  </a:cubicBezTo>
                  <a:lnTo>
                    <a:pt x="1968" y="1028"/>
                  </a:lnTo>
                  <a:cubicBezTo>
                    <a:pt x="2002" y="962"/>
                    <a:pt x="1968" y="862"/>
                    <a:pt x="1902" y="828"/>
                  </a:cubicBezTo>
                  <a:lnTo>
                    <a:pt x="1068" y="61"/>
                  </a:lnTo>
                  <a:cubicBezTo>
                    <a:pt x="1026" y="19"/>
                    <a:pt x="978" y="1"/>
                    <a:pt x="9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73;p61"/>
            <p:cNvSpPr/>
            <p:nvPr/>
          </p:nvSpPr>
          <p:spPr>
            <a:xfrm>
              <a:off x="3545200" y="1377825"/>
              <a:ext cx="125125" cy="112050"/>
            </a:xfrm>
            <a:custGeom>
              <a:avLst/>
              <a:gdLst/>
              <a:ahLst/>
              <a:cxnLst/>
              <a:rect l="l" t="t" r="r" b="b"/>
              <a:pathLst>
                <a:path w="5005" h="4482" extrusionOk="0">
                  <a:moveTo>
                    <a:pt x="850" y="1"/>
                  </a:moveTo>
                  <a:cubicBezTo>
                    <a:pt x="795" y="1"/>
                    <a:pt x="743" y="17"/>
                    <a:pt x="701" y="45"/>
                  </a:cubicBezTo>
                  <a:cubicBezTo>
                    <a:pt x="468" y="245"/>
                    <a:pt x="234" y="445"/>
                    <a:pt x="101" y="545"/>
                  </a:cubicBezTo>
                  <a:cubicBezTo>
                    <a:pt x="34" y="578"/>
                    <a:pt x="1" y="645"/>
                    <a:pt x="34" y="745"/>
                  </a:cubicBezTo>
                  <a:cubicBezTo>
                    <a:pt x="234" y="2947"/>
                    <a:pt x="3603" y="4481"/>
                    <a:pt x="3603" y="4481"/>
                  </a:cubicBezTo>
                  <a:cubicBezTo>
                    <a:pt x="4170" y="3681"/>
                    <a:pt x="4637" y="2847"/>
                    <a:pt x="5004" y="1913"/>
                  </a:cubicBezTo>
                  <a:cubicBezTo>
                    <a:pt x="2202" y="1546"/>
                    <a:pt x="1335" y="612"/>
                    <a:pt x="1068" y="111"/>
                  </a:cubicBezTo>
                  <a:cubicBezTo>
                    <a:pt x="1009" y="33"/>
                    <a:pt x="928" y="1"/>
                    <a:pt x="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74;p61"/>
            <p:cNvSpPr/>
            <p:nvPr/>
          </p:nvSpPr>
          <p:spPr>
            <a:xfrm>
              <a:off x="3672800" y="1372975"/>
              <a:ext cx="62575" cy="101875"/>
            </a:xfrm>
            <a:custGeom>
              <a:avLst/>
              <a:gdLst/>
              <a:ahLst/>
              <a:cxnLst/>
              <a:rect l="l" t="t" r="r" b="b"/>
              <a:pathLst>
                <a:path w="2503" h="4075" extrusionOk="0">
                  <a:moveTo>
                    <a:pt x="1125" y="0"/>
                  </a:moveTo>
                  <a:cubicBezTo>
                    <a:pt x="1002" y="0"/>
                    <a:pt x="871" y="123"/>
                    <a:pt x="901" y="272"/>
                  </a:cubicBezTo>
                  <a:cubicBezTo>
                    <a:pt x="1034" y="1006"/>
                    <a:pt x="667" y="1740"/>
                    <a:pt x="0" y="2107"/>
                  </a:cubicBezTo>
                  <a:cubicBezTo>
                    <a:pt x="701" y="2640"/>
                    <a:pt x="1301" y="3308"/>
                    <a:pt x="1735" y="4075"/>
                  </a:cubicBezTo>
                  <a:cubicBezTo>
                    <a:pt x="2402" y="2941"/>
                    <a:pt x="2502" y="1540"/>
                    <a:pt x="2035" y="305"/>
                  </a:cubicBezTo>
                  <a:cubicBezTo>
                    <a:pt x="2002" y="239"/>
                    <a:pt x="1968" y="205"/>
                    <a:pt x="1868" y="172"/>
                  </a:cubicBezTo>
                  <a:cubicBezTo>
                    <a:pt x="1735" y="139"/>
                    <a:pt x="1468" y="72"/>
                    <a:pt x="1168" y="5"/>
                  </a:cubicBezTo>
                  <a:cubicBezTo>
                    <a:pt x="1154" y="2"/>
                    <a:pt x="1140" y="0"/>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75;p61"/>
            <p:cNvSpPr/>
            <p:nvPr/>
          </p:nvSpPr>
          <p:spPr>
            <a:xfrm>
              <a:off x="3481825" y="1463975"/>
              <a:ext cx="239900" cy="365300"/>
            </a:xfrm>
            <a:custGeom>
              <a:avLst/>
              <a:gdLst/>
              <a:ahLst/>
              <a:cxnLst/>
              <a:rect l="l" t="t" r="r" b="b"/>
              <a:pathLst>
                <a:path w="9596" h="14612" extrusionOk="0">
                  <a:moveTo>
                    <a:pt x="8141" y="1"/>
                  </a:moveTo>
                  <a:cubicBezTo>
                    <a:pt x="8140" y="1"/>
                    <a:pt x="8140" y="1"/>
                    <a:pt x="8140" y="1"/>
                  </a:cubicBezTo>
                  <a:lnTo>
                    <a:pt x="7639" y="101"/>
                  </a:lnTo>
                  <a:cubicBezTo>
                    <a:pt x="7472" y="4271"/>
                    <a:pt x="7472" y="5372"/>
                    <a:pt x="3403" y="9475"/>
                  </a:cubicBezTo>
                  <a:cubicBezTo>
                    <a:pt x="1168" y="11743"/>
                    <a:pt x="301" y="13477"/>
                    <a:pt x="0" y="14612"/>
                  </a:cubicBezTo>
                  <a:cubicBezTo>
                    <a:pt x="0" y="14612"/>
                    <a:pt x="3069" y="11776"/>
                    <a:pt x="4971" y="10208"/>
                  </a:cubicBezTo>
                  <a:cubicBezTo>
                    <a:pt x="9595" y="6349"/>
                    <a:pt x="8280" y="1"/>
                    <a:pt x="81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76;p61"/>
            <p:cNvSpPr/>
            <p:nvPr/>
          </p:nvSpPr>
          <p:spPr>
            <a:xfrm>
              <a:off x="3562725" y="1255500"/>
              <a:ext cx="99250" cy="91775"/>
            </a:xfrm>
            <a:custGeom>
              <a:avLst/>
              <a:gdLst/>
              <a:ahLst/>
              <a:cxnLst/>
              <a:rect l="l" t="t" r="r" b="b"/>
              <a:pathLst>
                <a:path w="3970" h="3671" extrusionOk="0">
                  <a:moveTo>
                    <a:pt x="0" y="1"/>
                  </a:moveTo>
                  <a:cubicBezTo>
                    <a:pt x="100" y="334"/>
                    <a:pt x="200" y="635"/>
                    <a:pt x="300" y="968"/>
                  </a:cubicBezTo>
                  <a:cubicBezTo>
                    <a:pt x="1068" y="2202"/>
                    <a:pt x="1768" y="3036"/>
                    <a:pt x="3002" y="3470"/>
                  </a:cubicBezTo>
                  <a:cubicBezTo>
                    <a:pt x="3302" y="3570"/>
                    <a:pt x="3636" y="3637"/>
                    <a:pt x="3970" y="3670"/>
                  </a:cubicBezTo>
                  <a:cubicBezTo>
                    <a:pt x="3569" y="2703"/>
                    <a:pt x="3403" y="1635"/>
                    <a:pt x="3569" y="601"/>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77;p61"/>
            <p:cNvSpPr/>
            <p:nvPr/>
          </p:nvSpPr>
          <p:spPr>
            <a:xfrm>
              <a:off x="3614225" y="1072900"/>
              <a:ext cx="80925" cy="103225"/>
            </a:xfrm>
            <a:custGeom>
              <a:avLst/>
              <a:gdLst/>
              <a:ahLst/>
              <a:cxnLst/>
              <a:rect l="l" t="t" r="r" b="b"/>
              <a:pathLst>
                <a:path w="3237" h="4129" extrusionOk="0">
                  <a:moveTo>
                    <a:pt x="1036" y="1"/>
                  </a:moveTo>
                  <a:cubicBezTo>
                    <a:pt x="623" y="1"/>
                    <a:pt x="259" y="452"/>
                    <a:pt x="108" y="1634"/>
                  </a:cubicBezTo>
                  <a:cubicBezTo>
                    <a:pt x="0" y="2390"/>
                    <a:pt x="1421" y="4128"/>
                    <a:pt x="2232" y="4128"/>
                  </a:cubicBezTo>
                  <a:cubicBezTo>
                    <a:pt x="2424" y="4128"/>
                    <a:pt x="2581" y="4032"/>
                    <a:pt x="2677" y="3802"/>
                  </a:cubicBezTo>
                  <a:cubicBezTo>
                    <a:pt x="3237" y="2449"/>
                    <a:pt x="2001" y="1"/>
                    <a:pt x="10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8;p61"/>
            <p:cNvSpPr/>
            <p:nvPr/>
          </p:nvSpPr>
          <p:spPr>
            <a:xfrm>
              <a:off x="3491950" y="1082625"/>
              <a:ext cx="228675" cy="247025"/>
            </a:xfrm>
            <a:custGeom>
              <a:avLst/>
              <a:gdLst/>
              <a:ahLst/>
              <a:cxnLst/>
              <a:rect l="l" t="t" r="r" b="b"/>
              <a:pathLst>
                <a:path w="9147" h="9881" extrusionOk="0">
                  <a:moveTo>
                    <a:pt x="4124" y="0"/>
                  </a:moveTo>
                  <a:cubicBezTo>
                    <a:pt x="1700" y="0"/>
                    <a:pt x="1" y="2531"/>
                    <a:pt x="1030" y="4814"/>
                  </a:cubicBezTo>
                  <a:cubicBezTo>
                    <a:pt x="1997" y="7183"/>
                    <a:pt x="2464" y="8650"/>
                    <a:pt x="4132" y="9484"/>
                  </a:cubicBezTo>
                  <a:cubicBezTo>
                    <a:pt x="4650" y="9757"/>
                    <a:pt x="5175" y="9881"/>
                    <a:pt x="5677" y="9881"/>
                  </a:cubicBezTo>
                  <a:cubicBezTo>
                    <a:pt x="7567" y="9881"/>
                    <a:pt x="9146" y="8137"/>
                    <a:pt x="8935" y="6082"/>
                  </a:cubicBezTo>
                  <a:cubicBezTo>
                    <a:pt x="8669" y="3714"/>
                    <a:pt x="7101" y="211"/>
                    <a:pt x="4399" y="11"/>
                  </a:cubicBezTo>
                  <a:cubicBezTo>
                    <a:pt x="4306" y="4"/>
                    <a:pt x="4215" y="0"/>
                    <a:pt x="4124" y="0"/>
                  </a:cubicBezTo>
                  <a:close/>
                </a:path>
              </a:pathLst>
            </a:custGeom>
            <a:solidFill>
              <a:srgbClr val="CF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9;p61"/>
            <p:cNvSpPr/>
            <p:nvPr/>
          </p:nvSpPr>
          <p:spPr>
            <a:xfrm>
              <a:off x="3404275" y="1025300"/>
              <a:ext cx="266875" cy="272950"/>
            </a:xfrm>
            <a:custGeom>
              <a:avLst/>
              <a:gdLst/>
              <a:ahLst/>
              <a:cxnLst/>
              <a:rect l="l" t="t" r="r" b="b"/>
              <a:pathLst>
                <a:path w="10675" h="10918" extrusionOk="0">
                  <a:moveTo>
                    <a:pt x="6580" y="1"/>
                  </a:moveTo>
                  <a:cubicBezTo>
                    <a:pt x="5905" y="1"/>
                    <a:pt x="5242" y="146"/>
                    <a:pt x="4704" y="469"/>
                  </a:cubicBezTo>
                  <a:cubicBezTo>
                    <a:pt x="3636" y="1203"/>
                    <a:pt x="2402" y="1570"/>
                    <a:pt x="1134" y="1570"/>
                  </a:cubicBezTo>
                  <a:cubicBezTo>
                    <a:pt x="1501" y="1803"/>
                    <a:pt x="1935" y="1970"/>
                    <a:pt x="2369" y="2037"/>
                  </a:cubicBezTo>
                  <a:cubicBezTo>
                    <a:pt x="1401" y="2971"/>
                    <a:pt x="901" y="4272"/>
                    <a:pt x="934" y="5606"/>
                  </a:cubicBezTo>
                  <a:cubicBezTo>
                    <a:pt x="1034" y="7474"/>
                    <a:pt x="0" y="8208"/>
                    <a:pt x="0" y="8208"/>
                  </a:cubicBezTo>
                  <a:cubicBezTo>
                    <a:pt x="0" y="8208"/>
                    <a:pt x="217" y="8242"/>
                    <a:pt x="498" y="8242"/>
                  </a:cubicBezTo>
                  <a:cubicBezTo>
                    <a:pt x="895" y="8242"/>
                    <a:pt x="1420" y="8174"/>
                    <a:pt x="1635" y="7841"/>
                  </a:cubicBezTo>
                  <a:lnTo>
                    <a:pt x="1635" y="7841"/>
                  </a:lnTo>
                  <a:cubicBezTo>
                    <a:pt x="1468" y="8442"/>
                    <a:pt x="2502" y="10576"/>
                    <a:pt x="4770" y="10877"/>
                  </a:cubicBezTo>
                  <a:cubicBezTo>
                    <a:pt x="4985" y="10905"/>
                    <a:pt x="5170" y="10918"/>
                    <a:pt x="5328" y="10918"/>
                  </a:cubicBezTo>
                  <a:cubicBezTo>
                    <a:pt x="7035" y="10918"/>
                    <a:pt x="5638" y="9409"/>
                    <a:pt x="5638" y="9409"/>
                  </a:cubicBezTo>
                  <a:cubicBezTo>
                    <a:pt x="6271" y="9276"/>
                    <a:pt x="6805" y="8809"/>
                    <a:pt x="6972" y="8175"/>
                  </a:cubicBezTo>
                  <a:cubicBezTo>
                    <a:pt x="6238" y="7908"/>
                    <a:pt x="5638" y="7408"/>
                    <a:pt x="5171" y="6807"/>
                  </a:cubicBezTo>
                  <a:cubicBezTo>
                    <a:pt x="5171" y="6807"/>
                    <a:pt x="6238" y="5273"/>
                    <a:pt x="6138" y="4405"/>
                  </a:cubicBezTo>
                  <a:cubicBezTo>
                    <a:pt x="7506" y="4405"/>
                    <a:pt x="10675" y="3071"/>
                    <a:pt x="9941" y="1637"/>
                  </a:cubicBezTo>
                  <a:cubicBezTo>
                    <a:pt x="9466" y="643"/>
                    <a:pt x="7997" y="1"/>
                    <a:pt x="65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80;p61"/>
            <p:cNvSpPr/>
            <p:nvPr/>
          </p:nvSpPr>
          <p:spPr>
            <a:xfrm>
              <a:off x="3493500" y="1234550"/>
              <a:ext cx="91750" cy="65050"/>
            </a:xfrm>
            <a:custGeom>
              <a:avLst/>
              <a:gdLst/>
              <a:ahLst/>
              <a:cxnLst/>
              <a:rect l="l" t="t" r="r" b="b"/>
              <a:pathLst>
                <a:path w="3670" h="2602" extrusionOk="0">
                  <a:moveTo>
                    <a:pt x="1345" y="1"/>
                  </a:moveTo>
                  <a:cubicBezTo>
                    <a:pt x="1083" y="1"/>
                    <a:pt x="835" y="69"/>
                    <a:pt x="634" y="238"/>
                  </a:cubicBezTo>
                  <a:cubicBezTo>
                    <a:pt x="0" y="772"/>
                    <a:pt x="67" y="1739"/>
                    <a:pt x="1035" y="2173"/>
                  </a:cubicBezTo>
                  <a:cubicBezTo>
                    <a:pt x="1626" y="2448"/>
                    <a:pt x="2137" y="2602"/>
                    <a:pt x="2551" y="2602"/>
                  </a:cubicBezTo>
                  <a:cubicBezTo>
                    <a:pt x="2791" y="2602"/>
                    <a:pt x="2998" y="2550"/>
                    <a:pt x="3169" y="2440"/>
                  </a:cubicBezTo>
                  <a:cubicBezTo>
                    <a:pt x="3670" y="2173"/>
                    <a:pt x="3536" y="1206"/>
                    <a:pt x="2903" y="639"/>
                  </a:cubicBezTo>
                  <a:cubicBezTo>
                    <a:pt x="2538" y="320"/>
                    <a:pt x="1909" y="1"/>
                    <a:pt x="1345" y="1"/>
                  </a:cubicBezTo>
                  <a:close/>
                </a:path>
              </a:pathLst>
            </a:custGeom>
            <a:solidFill>
              <a:srgbClr val="CF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81;p61"/>
            <p:cNvSpPr/>
            <p:nvPr/>
          </p:nvSpPr>
          <p:spPr>
            <a:xfrm>
              <a:off x="3664443" y="1963602"/>
              <a:ext cx="388650" cy="1418455"/>
            </a:xfrm>
            <a:custGeom>
              <a:avLst/>
              <a:gdLst/>
              <a:ahLst/>
              <a:cxnLst/>
              <a:rect l="l" t="t" r="r" b="b"/>
              <a:pathLst>
                <a:path w="15546" h="56608" extrusionOk="0">
                  <a:moveTo>
                    <a:pt x="8740" y="1"/>
                  </a:moveTo>
                  <a:lnTo>
                    <a:pt x="1" y="901"/>
                  </a:lnTo>
                  <a:cubicBezTo>
                    <a:pt x="1" y="901"/>
                    <a:pt x="6405" y="19881"/>
                    <a:pt x="7673" y="28421"/>
                  </a:cubicBezTo>
                  <a:cubicBezTo>
                    <a:pt x="8874" y="36293"/>
                    <a:pt x="9741" y="56608"/>
                    <a:pt x="9741" y="56608"/>
                  </a:cubicBezTo>
                  <a:lnTo>
                    <a:pt x="14378" y="56141"/>
                  </a:lnTo>
                  <a:cubicBezTo>
                    <a:pt x="14378" y="56141"/>
                    <a:pt x="15545" y="34792"/>
                    <a:pt x="15078" y="26753"/>
                  </a:cubicBezTo>
                  <a:cubicBezTo>
                    <a:pt x="14644" y="19414"/>
                    <a:pt x="8740" y="1"/>
                    <a:pt x="87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82;p61"/>
            <p:cNvSpPr/>
            <p:nvPr/>
          </p:nvSpPr>
          <p:spPr>
            <a:xfrm>
              <a:off x="3763700" y="2195350"/>
              <a:ext cx="75075" cy="364450"/>
            </a:xfrm>
            <a:custGeom>
              <a:avLst/>
              <a:gdLst/>
              <a:ahLst/>
              <a:cxnLst/>
              <a:rect l="l" t="t" r="r" b="b"/>
              <a:pathLst>
                <a:path w="3003" h="14578" extrusionOk="0">
                  <a:moveTo>
                    <a:pt x="701" y="0"/>
                  </a:moveTo>
                  <a:lnTo>
                    <a:pt x="0" y="4270"/>
                  </a:lnTo>
                  <a:cubicBezTo>
                    <a:pt x="1001" y="7706"/>
                    <a:pt x="2035" y="11409"/>
                    <a:pt x="2769" y="14577"/>
                  </a:cubicBezTo>
                  <a:cubicBezTo>
                    <a:pt x="3002" y="9641"/>
                    <a:pt x="2302" y="4704"/>
                    <a:pt x="7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83;p61"/>
            <p:cNvSpPr/>
            <p:nvPr/>
          </p:nvSpPr>
          <p:spPr>
            <a:xfrm>
              <a:off x="3897950" y="3334500"/>
              <a:ext cx="137625" cy="61725"/>
            </a:xfrm>
            <a:custGeom>
              <a:avLst/>
              <a:gdLst/>
              <a:ahLst/>
              <a:cxnLst/>
              <a:rect l="l" t="t" r="r" b="b"/>
              <a:pathLst>
                <a:path w="5505" h="2469" extrusionOk="0">
                  <a:moveTo>
                    <a:pt x="5505" y="0"/>
                  </a:moveTo>
                  <a:lnTo>
                    <a:pt x="1" y="734"/>
                  </a:lnTo>
                  <a:lnTo>
                    <a:pt x="167" y="2469"/>
                  </a:lnTo>
                  <a:lnTo>
                    <a:pt x="5338" y="1935"/>
                  </a:lnTo>
                  <a:lnTo>
                    <a:pt x="5505"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84;p61"/>
            <p:cNvSpPr/>
            <p:nvPr/>
          </p:nvSpPr>
          <p:spPr>
            <a:xfrm>
              <a:off x="3537706" y="1976159"/>
              <a:ext cx="271848" cy="1454267"/>
            </a:xfrm>
            <a:custGeom>
              <a:avLst/>
              <a:gdLst/>
              <a:ahLst/>
              <a:cxnLst/>
              <a:rect l="l" t="t" r="r" b="b"/>
              <a:pathLst>
                <a:path w="10875" h="58043" extrusionOk="0">
                  <a:moveTo>
                    <a:pt x="8940" y="1"/>
                  </a:moveTo>
                  <a:lnTo>
                    <a:pt x="100" y="902"/>
                  </a:lnTo>
                  <a:cubicBezTo>
                    <a:pt x="100" y="902"/>
                    <a:pt x="2602" y="17613"/>
                    <a:pt x="2602" y="26353"/>
                  </a:cubicBezTo>
                  <a:cubicBezTo>
                    <a:pt x="2602" y="34392"/>
                    <a:pt x="0" y="58042"/>
                    <a:pt x="0" y="58042"/>
                  </a:cubicBezTo>
                  <a:lnTo>
                    <a:pt x="4704" y="57575"/>
                  </a:lnTo>
                  <a:cubicBezTo>
                    <a:pt x="4704" y="57575"/>
                    <a:pt x="9440" y="33024"/>
                    <a:pt x="10208" y="24852"/>
                  </a:cubicBezTo>
                  <a:cubicBezTo>
                    <a:pt x="10875" y="17347"/>
                    <a:pt x="8940" y="1"/>
                    <a:pt x="89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85;p61"/>
            <p:cNvSpPr/>
            <p:nvPr/>
          </p:nvSpPr>
          <p:spPr>
            <a:xfrm>
              <a:off x="3531850" y="3374525"/>
              <a:ext cx="142625" cy="58400"/>
            </a:xfrm>
            <a:custGeom>
              <a:avLst/>
              <a:gdLst/>
              <a:ahLst/>
              <a:cxnLst/>
              <a:rect l="l" t="t" r="r" b="b"/>
              <a:pathLst>
                <a:path w="5705" h="2336" extrusionOk="0">
                  <a:moveTo>
                    <a:pt x="5705" y="0"/>
                  </a:moveTo>
                  <a:lnTo>
                    <a:pt x="68" y="734"/>
                  </a:lnTo>
                  <a:lnTo>
                    <a:pt x="1" y="2335"/>
                  </a:lnTo>
                  <a:lnTo>
                    <a:pt x="5171" y="1835"/>
                  </a:lnTo>
                  <a:lnTo>
                    <a:pt x="5705"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86;p61"/>
            <p:cNvSpPr/>
            <p:nvPr/>
          </p:nvSpPr>
          <p:spPr>
            <a:xfrm>
              <a:off x="3612750" y="1179500"/>
              <a:ext cx="15025" cy="17825"/>
            </a:xfrm>
            <a:custGeom>
              <a:avLst/>
              <a:gdLst/>
              <a:ahLst/>
              <a:cxnLst/>
              <a:rect l="l" t="t" r="r" b="b"/>
              <a:pathLst>
                <a:path w="601" h="713" extrusionOk="0">
                  <a:moveTo>
                    <a:pt x="234" y="0"/>
                  </a:moveTo>
                  <a:cubicBezTo>
                    <a:pt x="222" y="0"/>
                    <a:pt x="211" y="2"/>
                    <a:pt x="201" y="5"/>
                  </a:cubicBezTo>
                  <a:cubicBezTo>
                    <a:pt x="67" y="39"/>
                    <a:pt x="1" y="239"/>
                    <a:pt x="67" y="439"/>
                  </a:cubicBezTo>
                  <a:cubicBezTo>
                    <a:pt x="125" y="614"/>
                    <a:pt x="260" y="712"/>
                    <a:pt x="382" y="712"/>
                  </a:cubicBezTo>
                  <a:cubicBezTo>
                    <a:pt x="400" y="712"/>
                    <a:pt x="417" y="710"/>
                    <a:pt x="434" y="706"/>
                  </a:cubicBezTo>
                  <a:cubicBezTo>
                    <a:pt x="568" y="672"/>
                    <a:pt x="601" y="472"/>
                    <a:pt x="534" y="306"/>
                  </a:cubicBezTo>
                  <a:cubicBezTo>
                    <a:pt x="474" y="126"/>
                    <a:pt x="334"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87;p61"/>
            <p:cNvSpPr/>
            <p:nvPr/>
          </p:nvSpPr>
          <p:spPr>
            <a:xfrm>
              <a:off x="3668625" y="1161175"/>
              <a:ext cx="15025" cy="18075"/>
            </a:xfrm>
            <a:custGeom>
              <a:avLst/>
              <a:gdLst/>
              <a:ahLst/>
              <a:cxnLst/>
              <a:rect l="l" t="t" r="r" b="b"/>
              <a:pathLst>
                <a:path w="601" h="723" extrusionOk="0">
                  <a:moveTo>
                    <a:pt x="202" y="0"/>
                  </a:moveTo>
                  <a:cubicBezTo>
                    <a:pt x="191" y="0"/>
                    <a:pt x="179" y="2"/>
                    <a:pt x="167" y="4"/>
                  </a:cubicBezTo>
                  <a:cubicBezTo>
                    <a:pt x="34" y="71"/>
                    <a:pt x="0" y="238"/>
                    <a:pt x="67" y="438"/>
                  </a:cubicBezTo>
                  <a:cubicBezTo>
                    <a:pt x="122" y="603"/>
                    <a:pt x="245" y="722"/>
                    <a:pt x="342" y="722"/>
                  </a:cubicBezTo>
                  <a:cubicBezTo>
                    <a:pt x="363" y="722"/>
                    <a:pt x="383" y="717"/>
                    <a:pt x="401" y="705"/>
                  </a:cubicBezTo>
                  <a:cubicBezTo>
                    <a:pt x="534" y="672"/>
                    <a:pt x="601" y="471"/>
                    <a:pt x="534" y="305"/>
                  </a:cubicBezTo>
                  <a:cubicBezTo>
                    <a:pt x="443" y="152"/>
                    <a:pt x="324" y="0"/>
                    <a:pt x="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88;p61"/>
            <p:cNvSpPr/>
            <p:nvPr/>
          </p:nvSpPr>
          <p:spPr>
            <a:xfrm>
              <a:off x="3653625" y="1180450"/>
              <a:ext cx="37550" cy="46725"/>
            </a:xfrm>
            <a:custGeom>
              <a:avLst/>
              <a:gdLst/>
              <a:ahLst/>
              <a:cxnLst/>
              <a:rect l="l" t="t" r="r" b="b"/>
              <a:pathLst>
                <a:path w="1502" h="1869" extrusionOk="0">
                  <a:moveTo>
                    <a:pt x="0" y="1"/>
                  </a:moveTo>
                  <a:lnTo>
                    <a:pt x="634" y="1869"/>
                  </a:lnTo>
                  <a:cubicBezTo>
                    <a:pt x="967" y="1835"/>
                    <a:pt x="1301" y="1669"/>
                    <a:pt x="1501" y="1368"/>
                  </a:cubicBezTo>
                  <a:cubicBezTo>
                    <a:pt x="934" y="1001"/>
                    <a:pt x="434" y="534"/>
                    <a:pt x="0" y="1"/>
                  </a:cubicBez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89;p61"/>
            <p:cNvSpPr/>
            <p:nvPr/>
          </p:nvSpPr>
          <p:spPr>
            <a:xfrm>
              <a:off x="3616075" y="1239875"/>
              <a:ext cx="42575" cy="10550"/>
            </a:xfrm>
            <a:custGeom>
              <a:avLst/>
              <a:gdLst/>
              <a:ahLst/>
              <a:cxnLst/>
              <a:rect l="l" t="t" r="r" b="b"/>
              <a:pathLst>
                <a:path w="1703" h="422" extrusionOk="0">
                  <a:moveTo>
                    <a:pt x="68" y="0"/>
                  </a:moveTo>
                  <a:cubicBezTo>
                    <a:pt x="51" y="0"/>
                    <a:pt x="34" y="9"/>
                    <a:pt x="34" y="25"/>
                  </a:cubicBezTo>
                  <a:cubicBezTo>
                    <a:pt x="1" y="59"/>
                    <a:pt x="1" y="92"/>
                    <a:pt x="34" y="125"/>
                  </a:cubicBezTo>
                  <a:cubicBezTo>
                    <a:pt x="324" y="312"/>
                    <a:pt x="666" y="421"/>
                    <a:pt x="1011" y="421"/>
                  </a:cubicBezTo>
                  <a:cubicBezTo>
                    <a:pt x="1222" y="421"/>
                    <a:pt x="1433" y="381"/>
                    <a:pt x="1635" y="292"/>
                  </a:cubicBezTo>
                  <a:cubicBezTo>
                    <a:pt x="1669" y="292"/>
                    <a:pt x="1702" y="259"/>
                    <a:pt x="1669" y="226"/>
                  </a:cubicBezTo>
                  <a:cubicBezTo>
                    <a:pt x="1669" y="202"/>
                    <a:pt x="1652" y="178"/>
                    <a:pt x="1631" y="178"/>
                  </a:cubicBezTo>
                  <a:cubicBezTo>
                    <a:pt x="1622" y="178"/>
                    <a:pt x="1612" y="182"/>
                    <a:pt x="1602" y="192"/>
                  </a:cubicBezTo>
                  <a:cubicBezTo>
                    <a:pt x="1406" y="257"/>
                    <a:pt x="1206" y="292"/>
                    <a:pt x="1006" y="292"/>
                  </a:cubicBezTo>
                  <a:cubicBezTo>
                    <a:pt x="694" y="292"/>
                    <a:pt x="385" y="208"/>
                    <a:pt x="101" y="25"/>
                  </a:cubicBezTo>
                  <a:cubicBezTo>
                    <a:pt x="101" y="9"/>
                    <a:pt x="84"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90;p61"/>
            <p:cNvSpPr/>
            <p:nvPr/>
          </p:nvSpPr>
          <p:spPr>
            <a:xfrm>
              <a:off x="3587050" y="1153775"/>
              <a:ext cx="24050" cy="23575"/>
            </a:xfrm>
            <a:custGeom>
              <a:avLst/>
              <a:gdLst/>
              <a:ahLst/>
              <a:cxnLst/>
              <a:rect l="l" t="t" r="r" b="b"/>
              <a:pathLst>
                <a:path w="962" h="943" extrusionOk="0">
                  <a:moveTo>
                    <a:pt x="795" y="0"/>
                  </a:moveTo>
                  <a:cubicBezTo>
                    <a:pt x="428" y="134"/>
                    <a:pt x="128" y="401"/>
                    <a:pt x="28" y="801"/>
                  </a:cubicBezTo>
                  <a:cubicBezTo>
                    <a:pt x="0" y="883"/>
                    <a:pt x="63" y="943"/>
                    <a:pt x="142" y="943"/>
                  </a:cubicBezTo>
                  <a:cubicBezTo>
                    <a:pt x="159" y="943"/>
                    <a:pt x="177" y="940"/>
                    <a:pt x="195" y="934"/>
                  </a:cubicBezTo>
                  <a:cubicBezTo>
                    <a:pt x="228" y="934"/>
                    <a:pt x="261" y="901"/>
                    <a:pt x="261" y="868"/>
                  </a:cubicBezTo>
                  <a:cubicBezTo>
                    <a:pt x="361" y="567"/>
                    <a:pt x="562" y="334"/>
                    <a:pt x="862" y="234"/>
                  </a:cubicBezTo>
                  <a:cubicBezTo>
                    <a:pt x="928" y="234"/>
                    <a:pt x="962" y="167"/>
                    <a:pt x="962" y="100"/>
                  </a:cubicBezTo>
                  <a:cubicBezTo>
                    <a:pt x="928" y="34"/>
                    <a:pt x="862" y="0"/>
                    <a:pt x="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91;p61"/>
            <p:cNvSpPr/>
            <p:nvPr/>
          </p:nvSpPr>
          <p:spPr>
            <a:xfrm>
              <a:off x="3659450" y="1130750"/>
              <a:ext cx="30875" cy="13650"/>
            </a:xfrm>
            <a:custGeom>
              <a:avLst/>
              <a:gdLst/>
              <a:ahLst/>
              <a:cxnLst/>
              <a:rect l="l" t="t" r="r" b="b"/>
              <a:pathLst>
                <a:path w="1235" h="546" extrusionOk="0">
                  <a:moveTo>
                    <a:pt x="357" y="1"/>
                  </a:moveTo>
                  <a:cubicBezTo>
                    <a:pt x="282" y="1"/>
                    <a:pt x="207" y="7"/>
                    <a:pt x="134" y="21"/>
                  </a:cubicBezTo>
                  <a:cubicBezTo>
                    <a:pt x="67" y="21"/>
                    <a:pt x="1" y="87"/>
                    <a:pt x="34" y="154"/>
                  </a:cubicBezTo>
                  <a:cubicBezTo>
                    <a:pt x="34" y="221"/>
                    <a:pt x="134" y="254"/>
                    <a:pt x="201" y="254"/>
                  </a:cubicBezTo>
                  <a:cubicBezTo>
                    <a:pt x="262" y="240"/>
                    <a:pt x="323" y="234"/>
                    <a:pt x="384" y="234"/>
                  </a:cubicBezTo>
                  <a:cubicBezTo>
                    <a:pt x="621" y="234"/>
                    <a:pt x="849" y="335"/>
                    <a:pt x="1035" y="521"/>
                  </a:cubicBezTo>
                  <a:cubicBezTo>
                    <a:pt x="1051" y="538"/>
                    <a:pt x="1068" y="546"/>
                    <a:pt x="1085" y="546"/>
                  </a:cubicBezTo>
                  <a:cubicBezTo>
                    <a:pt x="1101" y="546"/>
                    <a:pt x="1118" y="538"/>
                    <a:pt x="1135" y="521"/>
                  </a:cubicBezTo>
                  <a:cubicBezTo>
                    <a:pt x="1168" y="521"/>
                    <a:pt x="1168" y="521"/>
                    <a:pt x="1201" y="488"/>
                  </a:cubicBezTo>
                  <a:cubicBezTo>
                    <a:pt x="1235" y="454"/>
                    <a:pt x="1235" y="388"/>
                    <a:pt x="1201" y="321"/>
                  </a:cubicBezTo>
                  <a:cubicBezTo>
                    <a:pt x="961" y="107"/>
                    <a:pt x="657" y="1"/>
                    <a:pt x="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92;p61"/>
            <p:cNvSpPr/>
            <p:nvPr/>
          </p:nvSpPr>
          <p:spPr>
            <a:xfrm>
              <a:off x="3328375" y="1525700"/>
              <a:ext cx="220200" cy="464525"/>
            </a:xfrm>
            <a:custGeom>
              <a:avLst/>
              <a:gdLst/>
              <a:ahLst/>
              <a:cxnLst/>
              <a:rect l="l" t="t" r="r" b="b"/>
              <a:pathLst>
                <a:path w="8808" h="18581" extrusionOk="0">
                  <a:moveTo>
                    <a:pt x="3136" y="1"/>
                  </a:moveTo>
                  <a:cubicBezTo>
                    <a:pt x="3136" y="1"/>
                    <a:pt x="1" y="7806"/>
                    <a:pt x="501" y="11475"/>
                  </a:cubicBezTo>
                  <a:cubicBezTo>
                    <a:pt x="735" y="13077"/>
                    <a:pt x="5138" y="17246"/>
                    <a:pt x="7973" y="18581"/>
                  </a:cubicBezTo>
                  <a:cubicBezTo>
                    <a:pt x="8373" y="18114"/>
                    <a:pt x="8674" y="17513"/>
                    <a:pt x="8807" y="16913"/>
                  </a:cubicBezTo>
                  <a:cubicBezTo>
                    <a:pt x="7473" y="15211"/>
                    <a:pt x="5204" y="12710"/>
                    <a:pt x="4371" y="11142"/>
                  </a:cubicBezTo>
                  <a:cubicBezTo>
                    <a:pt x="3737" y="9974"/>
                    <a:pt x="6639" y="1435"/>
                    <a:pt x="6639" y="1435"/>
                  </a:cubicBezTo>
                  <a:lnTo>
                    <a:pt x="3136" y="1"/>
                  </a:lnTo>
                  <a:close/>
                </a:path>
              </a:pathLst>
            </a:custGeom>
            <a:solidFill>
              <a:srgbClr val="CF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93;p61"/>
            <p:cNvSpPr/>
            <p:nvPr/>
          </p:nvSpPr>
          <p:spPr>
            <a:xfrm>
              <a:off x="3365900" y="1415275"/>
              <a:ext cx="193925" cy="243050"/>
            </a:xfrm>
            <a:custGeom>
              <a:avLst/>
              <a:gdLst/>
              <a:ahLst/>
              <a:cxnLst/>
              <a:rect l="l" t="t" r="r" b="b"/>
              <a:pathLst>
                <a:path w="7757" h="9722" extrusionOk="0">
                  <a:moveTo>
                    <a:pt x="4378" y="1"/>
                  </a:moveTo>
                  <a:cubicBezTo>
                    <a:pt x="4024" y="1"/>
                    <a:pt x="3652" y="59"/>
                    <a:pt x="3270" y="181"/>
                  </a:cubicBezTo>
                  <a:cubicBezTo>
                    <a:pt x="401" y="1115"/>
                    <a:pt x="1" y="7453"/>
                    <a:pt x="1" y="7453"/>
                  </a:cubicBezTo>
                  <a:lnTo>
                    <a:pt x="4437" y="9721"/>
                  </a:lnTo>
                  <a:cubicBezTo>
                    <a:pt x="5705" y="8220"/>
                    <a:pt x="6606" y="6452"/>
                    <a:pt x="7106" y="4518"/>
                  </a:cubicBezTo>
                  <a:cubicBezTo>
                    <a:pt x="7756" y="1804"/>
                    <a:pt x="6346" y="1"/>
                    <a:pt x="4378"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94;p61"/>
            <p:cNvSpPr/>
            <p:nvPr/>
          </p:nvSpPr>
          <p:spPr>
            <a:xfrm>
              <a:off x="3628600" y="3494125"/>
              <a:ext cx="33375" cy="17525"/>
            </a:xfrm>
            <a:custGeom>
              <a:avLst/>
              <a:gdLst/>
              <a:ahLst/>
              <a:cxnLst/>
              <a:rect l="l" t="t" r="r" b="b"/>
              <a:pathLst>
                <a:path w="1335" h="701" extrusionOk="0">
                  <a:moveTo>
                    <a:pt x="1134" y="120"/>
                  </a:moveTo>
                  <a:cubicBezTo>
                    <a:pt x="1134" y="120"/>
                    <a:pt x="1168" y="153"/>
                    <a:pt x="1168" y="187"/>
                  </a:cubicBezTo>
                  <a:cubicBezTo>
                    <a:pt x="1201" y="253"/>
                    <a:pt x="1168" y="353"/>
                    <a:pt x="1101" y="420"/>
                  </a:cubicBezTo>
                  <a:cubicBezTo>
                    <a:pt x="919" y="534"/>
                    <a:pt x="705" y="586"/>
                    <a:pt x="492" y="586"/>
                  </a:cubicBezTo>
                  <a:cubicBezTo>
                    <a:pt x="394" y="586"/>
                    <a:pt x="296" y="575"/>
                    <a:pt x="200" y="554"/>
                  </a:cubicBezTo>
                  <a:cubicBezTo>
                    <a:pt x="467" y="353"/>
                    <a:pt x="734" y="187"/>
                    <a:pt x="1034" y="120"/>
                  </a:cubicBezTo>
                  <a:close/>
                  <a:moveTo>
                    <a:pt x="1066" y="1"/>
                  </a:moveTo>
                  <a:cubicBezTo>
                    <a:pt x="722" y="1"/>
                    <a:pt x="90" y="494"/>
                    <a:pt x="0" y="554"/>
                  </a:cubicBezTo>
                  <a:cubicBezTo>
                    <a:pt x="0" y="587"/>
                    <a:pt x="0" y="587"/>
                    <a:pt x="0" y="620"/>
                  </a:cubicBezTo>
                  <a:cubicBezTo>
                    <a:pt x="0" y="654"/>
                    <a:pt x="34" y="654"/>
                    <a:pt x="67" y="654"/>
                  </a:cubicBezTo>
                  <a:cubicBezTo>
                    <a:pt x="209" y="677"/>
                    <a:pt x="367" y="701"/>
                    <a:pt x="530" y="701"/>
                  </a:cubicBezTo>
                  <a:cubicBezTo>
                    <a:pt x="597" y="701"/>
                    <a:pt x="666" y="697"/>
                    <a:pt x="734" y="687"/>
                  </a:cubicBezTo>
                  <a:cubicBezTo>
                    <a:pt x="901" y="687"/>
                    <a:pt x="1068" y="620"/>
                    <a:pt x="1201" y="520"/>
                  </a:cubicBezTo>
                  <a:cubicBezTo>
                    <a:pt x="1301" y="420"/>
                    <a:pt x="1335" y="287"/>
                    <a:pt x="1301" y="187"/>
                  </a:cubicBezTo>
                  <a:cubicBezTo>
                    <a:pt x="1268" y="87"/>
                    <a:pt x="1235" y="53"/>
                    <a:pt x="1168" y="20"/>
                  </a:cubicBezTo>
                  <a:cubicBezTo>
                    <a:pt x="1138" y="7"/>
                    <a:pt x="1103" y="1"/>
                    <a:pt x="1066"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95;p61"/>
            <p:cNvSpPr/>
            <p:nvPr/>
          </p:nvSpPr>
          <p:spPr>
            <a:xfrm>
              <a:off x="3627750" y="3480425"/>
              <a:ext cx="20050" cy="30050"/>
            </a:xfrm>
            <a:custGeom>
              <a:avLst/>
              <a:gdLst/>
              <a:ahLst/>
              <a:cxnLst/>
              <a:rect l="l" t="t" r="r" b="b"/>
              <a:pathLst>
                <a:path w="802" h="1202" extrusionOk="0">
                  <a:moveTo>
                    <a:pt x="501" y="101"/>
                  </a:moveTo>
                  <a:cubicBezTo>
                    <a:pt x="601" y="101"/>
                    <a:pt x="601" y="134"/>
                    <a:pt x="601" y="168"/>
                  </a:cubicBezTo>
                  <a:cubicBezTo>
                    <a:pt x="668" y="334"/>
                    <a:pt x="368" y="768"/>
                    <a:pt x="134" y="1002"/>
                  </a:cubicBezTo>
                  <a:cubicBezTo>
                    <a:pt x="134" y="701"/>
                    <a:pt x="201" y="401"/>
                    <a:pt x="335" y="168"/>
                  </a:cubicBezTo>
                  <a:cubicBezTo>
                    <a:pt x="401" y="134"/>
                    <a:pt x="435" y="101"/>
                    <a:pt x="501" y="101"/>
                  </a:cubicBezTo>
                  <a:close/>
                  <a:moveTo>
                    <a:pt x="501" y="1"/>
                  </a:moveTo>
                  <a:cubicBezTo>
                    <a:pt x="401" y="1"/>
                    <a:pt x="335" y="34"/>
                    <a:pt x="268" y="101"/>
                  </a:cubicBezTo>
                  <a:cubicBezTo>
                    <a:pt x="1" y="368"/>
                    <a:pt x="34" y="1135"/>
                    <a:pt x="34" y="1135"/>
                  </a:cubicBezTo>
                  <a:cubicBezTo>
                    <a:pt x="34" y="1168"/>
                    <a:pt x="34" y="1202"/>
                    <a:pt x="68" y="1202"/>
                  </a:cubicBezTo>
                  <a:lnTo>
                    <a:pt x="134" y="1202"/>
                  </a:lnTo>
                  <a:cubicBezTo>
                    <a:pt x="368" y="1035"/>
                    <a:pt x="802" y="401"/>
                    <a:pt x="735" y="134"/>
                  </a:cubicBezTo>
                  <a:cubicBezTo>
                    <a:pt x="701" y="34"/>
                    <a:pt x="601" y="1"/>
                    <a:pt x="501"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96;p61"/>
            <p:cNvSpPr/>
            <p:nvPr/>
          </p:nvSpPr>
          <p:spPr>
            <a:xfrm>
              <a:off x="4003875" y="3454950"/>
              <a:ext cx="39200" cy="18000"/>
            </a:xfrm>
            <a:custGeom>
              <a:avLst/>
              <a:gdLst/>
              <a:ahLst/>
              <a:cxnLst/>
              <a:rect l="l" t="t" r="r" b="b"/>
              <a:pathLst>
                <a:path w="1568" h="720" extrusionOk="0">
                  <a:moveTo>
                    <a:pt x="1368" y="119"/>
                  </a:moveTo>
                  <a:cubicBezTo>
                    <a:pt x="1401" y="153"/>
                    <a:pt x="1434" y="153"/>
                    <a:pt x="1434" y="186"/>
                  </a:cubicBezTo>
                  <a:cubicBezTo>
                    <a:pt x="1434" y="253"/>
                    <a:pt x="1434" y="353"/>
                    <a:pt x="1368" y="386"/>
                  </a:cubicBezTo>
                  <a:cubicBezTo>
                    <a:pt x="1256" y="525"/>
                    <a:pt x="960" y="595"/>
                    <a:pt x="517" y="595"/>
                  </a:cubicBezTo>
                  <a:cubicBezTo>
                    <a:pt x="428" y="595"/>
                    <a:pt x="334" y="592"/>
                    <a:pt x="234" y="586"/>
                  </a:cubicBezTo>
                  <a:cubicBezTo>
                    <a:pt x="567" y="353"/>
                    <a:pt x="901" y="219"/>
                    <a:pt x="1301" y="119"/>
                  </a:cubicBezTo>
                  <a:close/>
                  <a:moveTo>
                    <a:pt x="1324" y="1"/>
                  </a:moveTo>
                  <a:cubicBezTo>
                    <a:pt x="925" y="1"/>
                    <a:pt x="121" y="526"/>
                    <a:pt x="0" y="586"/>
                  </a:cubicBezTo>
                  <a:cubicBezTo>
                    <a:pt x="0" y="586"/>
                    <a:pt x="0" y="620"/>
                    <a:pt x="0" y="653"/>
                  </a:cubicBezTo>
                  <a:cubicBezTo>
                    <a:pt x="0" y="686"/>
                    <a:pt x="33" y="686"/>
                    <a:pt x="33" y="686"/>
                  </a:cubicBezTo>
                  <a:cubicBezTo>
                    <a:pt x="334" y="720"/>
                    <a:pt x="600" y="720"/>
                    <a:pt x="867" y="720"/>
                  </a:cubicBezTo>
                  <a:cubicBezTo>
                    <a:pt x="1101" y="720"/>
                    <a:pt x="1301" y="620"/>
                    <a:pt x="1468" y="486"/>
                  </a:cubicBezTo>
                  <a:cubicBezTo>
                    <a:pt x="1534" y="419"/>
                    <a:pt x="1568" y="286"/>
                    <a:pt x="1534" y="186"/>
                  </a:cubicBezTo>
                  <a:cubicBezTo>
                    <a:pt x="1534" y="119"/>
                    <a:pt x="1501" y="52"/>
                    <a:pt x="1434" y="19"/>
                  </a:cubicBezTo>
                  <a:cubicBezTo>
                    <a:pt x="1403" y="6"/>
                    <a:pt x="1365" y="1"/>
                    <a:pt x="1324"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97;p61"/>
            <p:cNvSpPr/>
            <p:nvPr/>
          </p:nvSpPr>
          <p:spPr>
            <a:xfrm>
              <a:off x="4003025" y="3442075"/>
              <a:ext cx="24225" cy="30050"/>
            </a:xfrm>
            <a:custGeom>
              <a:avLst/>
              <a:gdLst/>
              <a:ahLst/>
              <a:cxnLst/>
              <a:rect l="l" t="t" r="r" b="b"/>
              <a:pathLst>
                <a:path w="969" h="1202" extrusionOk="0">
                  <a:moveTo>
                    <a:pt x="634" y="100"/>
                  </a:moveTo>
                  <a:cubicBezTo>
                    <a:pt x="735" y="100"/>
                    <a:pt x="768" y="167"/>
                    <a:pt x="768" y="167"/>
                  </a:cubicBezTo>
                  <a:cubicBezTo>
                    <a:pt x="801" y="334"/>
                    <a:pt x="434" y="801"/>
                    <a:pt x="134" y="1034"/>
                  </a:cubicBezTo>
                  <a:cubicBezTo>
                    <a:pt x="134" y="734"/>
                    <a:pt x="234" y="434"/>
                    <a:pt x="401" y="201"/>
                  </a:cubicBezTo>
                  <a:cubicBezTo>
                    <a:pt x="434" y="134"/>
                    <a:pt x="501" y="100"/>
                    <a:pt x="601" y="100"/>
                  </a:cubicBezTo>
                  <a:close/>
                  <a:moveTo>
                    <a:pt x="634" y="0"/>
                  </a:moveTo>
                  <a:cubicBezTo>
                    <a:pt x="501" y="0"/>
                    <a:pt x="368" y="34"/>
                    <a:pt x="301" y="134"/>
                  </a:cubicBezTo>
                  <a:cubicBezTo>
                    <a:pt x="101" y="434"/>
                    <a:pt x="1" y="801"/>
                    <a:pt x="34" y="1168"/>
                  </a:cubicBezTo>
                  <a:cubicBezTo>
                    <a:pt x="34" y="1168"/>
                    <a:pt x="34" y="1201"/>
                    <a:pt x="67" y="1201"/>
                  </a:cubicBezTo>
                  <a:lnTo>
                    <a:pt x="134" y="1201"/>
                  </a:lnTo>
                  <a:cubicBezTo>
                    <a:pt x="401" y="1034"/>
                    <a:pt x="968" y="434"/>
                    <a:pt x="868" y="134"/>
                  </a:cubicBezTo>
                  <a:cubicBezTo>
                    <a:pt x="868" y="67"/>
                    <a:pt x="801" y="0"/>
                    <a:pt x="634"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98;p61"/>
            <p:cNvSpPr/>
            <p:nvPr/>
          </p:nvSpPr>
          <p:spPr>
            <a:xfrm>
              <a:off x="3497675" y="1939325"/>
              <a:ext cx="95925" cy="65900"/>
            </a:xfrm>
            <a:custGeom>
              <a:avLst/>
              <a:gdLst/>
              <a:ahLst/>
              <a:cxnLst/>
              <a:rect l="l" t="t" r="r" b="b"/>
              <a:pathLst>
                <a:path w="3837" h="2636" extrusionOk="0">
                  <a:moveTo>
                    <a:pt x="1401" y="1"/>
                  </a:moveTo>
                  <a:lnTo>
                    <a:pt x="0" y="801"/>
                  </a:lnTo>
                  <a:cubicBezTo>
                    <a:pt x="200" y="2503"/>
                    <a:pt x="2369" y="2636"/>
                    <a:pt x="2369" y="2636"/>
                  </a:cubicBezTo>
                  <a:lnTo>
                    <a:pt x="3836" y="67"/>
                  </a:lnTo>
                  <a:lnTo>
                    <a:pt x="1401" y="1"/>
                  </a:lnTo>
                  <a:close/>
                </a:path>
              </a:pathLst>
            </a:custGeom>
            <a:solidFill>
              <a:srgbClr val="CF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99;p61"/>
            <p:cNvSpPr/>
            <p:nvPr/>
          </p:nvSpPr>
          <p:spPr>
            <a:xfrm>
              <a:off x="3556050" y="1941000"/>
              <a:ext cx="66725" cy="77575"/>
            </a:xfrm>
            <a:custGeom>
              <a:avLst/>
              <a:gdLst/>
              <a:ahLst/>
              <a:cxnLst/>
              <a:rect l="l" t="t" r="r" b="b"/>
              <a:pathLst>
                <a:path w="2669" h="3103" extrusionOk="0">
                  <a:moveTo>
                    <a:pt x="1501" y="0"/>
                  </a:moveTo>
                  <a:lnTo>
                    <a:pt x="0" y="2569"/>
                  </a:lnTo>
                  <a:lnTo>
                    <a:pt x="1168" y="3103"/>
                  </a:lnTo>
                  <a:lnTo>
                    <a:pt x="2669" y="868"/>
                  </a:lnTo>
                  <a:lnTo>
                    <a:pt x="1501" y="0"/>
                  </a:lnTo>
                  <a:close/>
                </a:path>
              </a:pathLst>
            </a:custGeom>
            <a:solidFill>
              <a:srgbClr val="CF7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4551;p68"/>
          <p:cNvGrpSpPr/>
          <p:nvPr/>
        </p:nvGrpSpPr>
        <p:grpSpPr>
          <a:xfrm>
            <a:off x="1163801" y="2358592"/>
            <a:ext cx="2051260" cy="1253230"/>
            <a:chOff x="233350" y="949250"/>
            <a:chExt cx="7137300" cy="3802300"/>
          </a:xfrm>
          <a:solidFill>
            <a:srgbClr val="073763"/>
          </a:solidFill>
        </p:grpSpPr>
        <p:sp>
          <p:nvSpPr>
            <p:cNvPr id="69" name="Google Shape;4552;p68"/>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53;p68"/>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54;p68"/>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55;p68"/>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56;p68"/>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57;p68"/>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58;p68"/>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59;p68"/>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60;p68"/>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61;p68"/>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62;p68"/>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63;p68"/>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64;p68"/>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65;p68"/>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66;p68"/>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67;p68"/>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68;p68"/>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69;p68"/>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70;p68"/>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71;p68"/>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72;p68"/>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73;p68"/>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74;p68"/>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75;p68"/>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76;p68"/>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77;p68"/>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78;p68"/>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79;p68"/>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80;p68"/>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81;p68"/>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82;p68"/>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83;p68"/>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84;p68"/>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85;p68"/>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86;p68"/>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87;p68"/>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88;p68"/>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89;p68"/>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90;p68"/>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91;p68"/>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92;p68"/>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93;p68"/>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94;p68"/>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95;p68"/>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96;p68"/>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97;p68"/>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98;p68"/>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99;p68"/>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00;p68"/>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01;p68"/>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02;p68"/>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3778446" y="3119721"/>
            <a:ext cx="2724478" cy="1200329"/>
          </a:xfrm>
          <a:prstGeom prst="rect">
            <a:avLst/>
          </a:prstGeom>
        </p:spPr>
        <p:txBody>
          <a:bodyPr wrap="square">
            <a:spAutoFit/>
          </a:bodyPr>
          <a:lstStyle/>
          <a:p>
            <a:r>
              <a:rPr lang="sv-SE" sz="1200" smtClean="0">
                <a:solidFill>
                  <a:srgbClr val="073763"/>
                </a:solidFill>
                <a:latin typeface="Quicksand Light" panose="020B0604020202020204" charset="0"/>
              </a:rPr>
              <a:t>Pertumbuhan </a:t>
            </a:r>
            <a:r>
              <a:rPr lang="sv-SE" sz="1200">
                <a:solidFill>
                  <a:srgbClr val="073763"/>
                </a:solidFill>
                <a:latin typeface="Quicksand Light" panose="020B0604020202020204" charset="0"/>
              </a:rPr>
              <a:t>pengembang game di Indonesia naik 10-20 persen di tengah pandemi lantaran lonjakan penggunaan platform digital di kalangan masyarakat, khususnya para penggemar game</a:t>
            </a:r>
            <a:endParaRPr lang="en-US" sz="1200">
              <a:solidFill>
                <a:srgbClr val="073763"/>
              </a:solidFill>
              <a:latin typeface="Quicksand Light" panose="020B0604020202020204" charset="0"/>
            </a:endParaRPr>
          </a:p>
        </p:txBody>
      </p:sp>
    </p:spTree>
    <p:extLst>
      <p:ext uri="{BB962C8B-B14F-4D97-AF65-F5344CB8AC3E}">
        <p14:creationId xmlns:p14="http://schemas.microsoft.com/office/powerpoint/2010/main" val="65028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08"/>
                                        </p:tgtEl>
                                        <p:attrNameLst>
                                          <p:attrName>style.visibility</p:attrName>
                                        </p:attrNameLst>
                                      </p:cBhvr>
                                      <p:to>
                                        <p:strVal val="visible"/>
                                      </p:to>
                                    </p:set>
                                    <p:anim calcmode="lin" valueType="num">
                                      <p:cBhvr additive="base">
                                        <p:cTn id="7" dur="2400"/>
                                        <p:tgtEl>
                                          <p:spTgt spid="908"/>
                                        </p:tgtEl>
                                        <p:attrNameLst>
                                          <p:attrName>ppt_w</p:attrName>
                                        </p:attrNameLst>
                                      </p:cBhvr>
                                      <p:tavLst>
                                        <p:tav tm="0">
                                          <p:val>
                                            <p:strVal val="0"/>
                                          </p:val>
                                        </p:tav>
                                        <p:tav tm="100000">
                                          <p:val>
                                            <p:strVal val="#ppt_w"/>
                                          </p:val>
                                        </p:tav>
                                      </p:tavLst>
                                    </p:anim>
                                    <p:anim calcmode="lin" valueType="num">
                                      <p:cBhvr additive="base">
                                        <p:cTn id="8" dur="2400"/>
                                        <p:tgtEl>
                                          <p:spTgt spid="90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3"/>
        <p:cNvGrpSpPr/>
        <p:nvPr/>
      </p:nvGrpSpPr>
      <p:grpSpPr>
        <a:xfrm>
          <a:off x="0" y="0"/>
          <a:ext cx="0" cy="0"/>
          <a:chOff x="0" y="0"/>
          <a:chExt cx="0" cy="0"/>
        </a:xfrm>
      </p:grpSpPr>
      <p:sp>
        <p:nvSpPr>
          <p:cNvPr id="2304" name="Google Shape;2304;p62"/>
          <p:cNvSpPr txBox="1">
            <a:spLocks noGrp="1"/>
          </p:cNvSpPr>
          <p:nvPr>
            <p:ph type="body" idx="4294967295"/>
          </p:nvPr>
        </p:nvSpPr>
        <p:spPr>
          <a:xfrm>
            <a:off x="683065" y="981893"/>
            <a:ext cx="6280782" cy="3421373"/>
          </a:xfrm>
          <a:prstGeom prst="rect">
            <a:avLst/>
          </a:prstGeom>
        </p:spPr>
        <p:txBody>
          <a:bodyPr spcFirstLastPara="1" wrap="square" lIns="91425" tIns="91425" rIns="91425" bIns="91425" anchor="t" anchorCtr="0">
            <a:noAutofit/>
          </a:bodyPr>
          <a:lstStyle/>
          <a:p>
            <a:pPr marL="216000" marR="50800" lvl="0" indent="-323850">
              <a:lnSpc>
                <a:spcPct val="150000"/>
              </a:lnSpc>
              <a:buSzPts val="1500"/>
            </a:pPr>
            <a:r>
              <a:rPr lang="en-US" sz="1050" smtClean="0">
                <a:solidFill>
                  <a:schemeClr val="hlink"/>
                </a:solidFill>
                <a:uFill>
                  <a:noFill/>
                </a:uFill>
              </a:rPr>
              <a:t>K.G</a:t>
            </a:r>
            <a:r>
              <a:rPr lang="en-US" sz="1050">
                <a:solidFill>
                  <a:schemeClr val="hlink"/>
                </a:solidFill>
                <a:uFill>
                  <a:noFill/>
                </a:uFill>
              </a:rPr>
              <a:t>. Binmore (1994). Game Theory and the Social Contract. MIT Press. ISBN 978-0-262-02444-0</a:t>
            </a:r>
            <a:r>
              <a:rPr lang="en-US" sz="1050" smtClean="0">
                <a:solidFill>
                  <a:schemeClr val="hlink"/>
                </a:solidFill>
                <a:uFill>
                  <a:noFill/>
                </a:uFill>
              </a:rPr>
              <a:t>.</a:t>
            </a:r>
          </a:p>
          <a:p>
            <a:pPr marL="216000" marR="50800" lvl="0" indent="-323850">
              <a:lnSpc>
                <a:spcPct val="150000"/>
              </a:lnSpc>
              <a:buSzPts val="1500"/>
            </a:pPr>
            <a:r>
              <a:rPr lang="en-US" sz="1050" smtClean="0">
                <a:solidFill>
                  <a:schemeClr val="hlink"/>
                </a:solidFill>
                <a:uFill>
                  <a:noFill/>
                </a:uFill>
              </a:rPr>
              <a:t>Salen</a:t>
            </a:r>
            <a:r>
              <a:rPr lang="en-US" sz="1050">
                <a:solidFill>
                  <a:schemeClr val="hlink"/>
                </a:solidFill>
                <a:uFill>
                  <a:noFill/>
                </a:uFill>
              </a:rPr>
              <a:t>, Katie; Zimmerman, Eric (2003). Rules of Play: Game Design Fundamentals. MIT Press. p. 80. ISBN 978-0-262-24045-1</a:t>
            </a:r>
            <a:r>
              <a:rPr lang="en-US" sz="1050" smtClean="0">
                <a:solidFill>
                  <a:schemeClr val="hlink"/>
                </a:solidFill>
                <a:uFill>
                  <a:noFill/>
                </a:uFill>
              </a:rPr>
              <a:t>.</a:t>
            </a:r>
          </a:p>
          <a:p>
            <a:pPr marL="216000" marR="50800" lvl="0" indent="-323850">
              <a:lnSpc>
                <a:spcPct val="150000"/>
              </a:lnSpc>
              <a:buSzPts val="1500"/>
            </a:pPr>
            <a:r>
              <a:rPr lang="en-US" sz="1050">
                <a:solidFill>
                  <a:schemeClr val="hlink"/>
                </a:solidFill>
                <a:uFill>
                  <a:noFill/>
                </a:uFill>
              </a:rPr>
              <a:t>Costikyan, Greg (1994). "I Have No Words &amp; I Must Design". Archived from the original on 2008-08-12. Retrieved 2008-08-17</a:t>
            </a:r>
            <a:r>
              <a:rPr lang="en-US" sz="1050" smtClean="0">
                <a:solidFill>
                  <a:schemeClr val="hlink"/>
                </a:solidFill>
                <a:uFill>
                  <a:noFill/>
                </a:uFill>
              </a:rPr>
              <a:t>.</a:t>
            </a:r>
          </a:p>
          <a:p>
            <a:pPr marL="216000" marR="50800" lvl="0" indent="-323850">
              <a:lnSpc>
                <a:spcPct val="150000"/>
              </a:lnSpc>
              <a:buSzPts val="1500"/>
            </a:pPr>
            <a:r>
              <a:rPr lang="en-US" sz="1050" smtClean="0">
                <a:solidFill>
                  <a:schemeClr val="hlink"/>
                </a:solidFill>
                <a:uFill>
                  <a:noFill/>
                </a:uFill>
              </a:rPr>
              <a:t>Maroney</a:t>
            </a:r>
            <a:r>
              <a:rPr lang="en-US" sz="1050">
                <a:solidFill>
                  <a:schemeClr val="hlink"/>
                </a:solidFill>
                <a:uFill>
                  <a:noFill/>
                </a:uFill>
              </a:rPr>
              <a:t>, Kevin (2001). "My Entire Waking Life". The Games Journal. Retrieved 2008-08-17</a:t>
            </a:r>
            <a:r>
              <a:rPr lang="en-US" sz="1050" smtClean="0">
                <a:solidFill>
                  <a:schemeClr val="hlink"/>
                </a:solidFill>
                <a:uFill>
                  <a:noFill/>
                </a:uFill>
              </a:rPr>
              <a:t>.</a:t>
            </a:r>
          </a:p>
          <a:p>
            <a:pPr marL="216000" marR="50800" lvl="0" indent="-323850">
              <a:lnSpc>
                <a:spcPct val="150000"/>
              </a:lnSpc>
              <a:buSzPts val="1500"/>
            </a:pPr>
            <a:r>
              <a:rPr lang="en-US" sz="1050" smtClean="0">
                <a:solidFill>
                  <a:schemeClr val="hlink"/>
                </a:solidFill>
                <a:uFill>
                  <a:noFill/>
                </a:uFill>
              </a:rPr>
              <a:t>Jukka </a:t>
            </a:r>
            <a:r>
              <a:rPr lang="en-US" sz="1050">
                <a:solidFill>
                  <a:schemeClr val="hlink"/>
                </a:solidFill>
                <a:uFill>
                  <a:noFill/>
                </a:uFill>
              </a:rPr>
              <a:t>Vahlo, Veli-Matti Karhulahti, Challenge types in gaming validation of video game challenge inventory (CHA), International Journal of Human-Computer Studies, Volume 143, 2020, 102473, ISSN </a:t>
            </a:r>
            <a:r>
              <a:rPr lang="en-US" sz="1050" smtClean="0">
                <a:solidFill>
                  <a:schemeClr val="hlink"/>
                </a:solidFill>
                <a:uFill>
                  <a:noFill/>
                </a:uFill>
              </a:rPr>
              <a:t>1071-5819</a:t>
            </a:r>
          </a:p>
          <a:p>
            <a:pPr marL="216000" marR="50800" lvl="0" indent="-323850">
              <a:lnSpc>
                <a:spcPct val="150000"/>
              </a:lnSpc>
              <a:buSzPts val="1500"/>
            </a:pPr>
            <a:r>
              <a:rPr lang="en-US" sz="1050">
                <a:solidFill>
                  <a:schemeClr val="hlink"/>
                </a:solidFill>
                <a:uFill>
                  <a:noFill/>
                </a:uFill>
                <a:hlinkClick r:id="rId3"/>
              </a:rPr>
              <a:t>https://venturebeat.com/2021/05/12/games-industry-experts-weigh-in-on-the-global-game-industry</a:t>
            </a:r>
            <a:r>
              <a:rPr lang="en-US" sz="1050" smtClean="0">
                <a:solidFill>
                  <a:schemeClr val="hlink"/>
                </a:solidFill>
                <a:uFill>
                  <a:noFill/>
                </a:uFill>
                <a:hlinkClick r:id="rId3"/>
              </a:rPr>
              <a:t>/</a:t>
            </a:r>
            <a:endParaRPr lang="en-US" sz="1050" smtClean="0">
              <a:solidFill>
                <a:schemeClr val="hlink"/>
              </a:solidFill>
              <a:uFill>
                <a:noFill/>
              </a:uFill>
            </a:endParaRPr>
          </a:p>
          <a:p>
            <a:pPr marL="216000" marR="50800" lvl="0" indent="-323850">
              <a:lnSpc>
                <a:spcPct val="150000"/>
              </a:lnSpc>
              <a:buSzPts val="1500"/>
            </a:pPr>
            <a:r>
              <a:rPr lang="en-US" sz="1050">
                <a:solidFill>
                  <a:schemeClr val="hlink"/>
                </a:solidFill>
                <a:uFill>
                  <a:noFill/>
                </a:uFill>
              </a:rPr>
              <a:t>https://teknologi.bisnis.com/read/20140303/105/207515/sejarah-perkembangan-industri-game-di-indonesia</a:t>
            </a:r>
            <a:endParaRPr lang="en-US" sz="1050" smtClean="0">
              <a:solidFill>
                <a:schemeClr val="hlink"/>
              </a:solidFill>
              <a:uFill>
                <a:noFill/>
              </a:uFill>
            </a:endParaRPr>
          </a:p>
          <a:p>
            <a:pPr marL="216000" marR="50800" indent="-323850">
              <a:lnSpc>
                <a:spcPct val="150000"/>
              </a:lnSpc>
              <a:buSzPts val="1500"/>
            </a:pPr>
            <a:r>
              <a:rPr lang="en-US" sz="1050">
                <a:uFill>
                  <a:noFill/>
                </a:uFill>
              </a:rPr>
              <a:t>https://steemit.com/steemiteducation/@</a:t>
            </a:r>
            <a:r>
              <a:rPr lang="en-US" sz="1050" smtClean="0">
                <a:uFill>
                  <a:noFill/>
                </a:uFill>
              </a:rPr>
              <a:t>musarhan/traditional-games-vs-modern-games-influence-on-child-development</a:t>
            </a:r>
            <a:endParaRPr lang="en-US" sz="1050">
              <a:solidFill>
                <a:schemeClr val="hlink"/>
              </a:solidFill>
              <a:uFill>
                <a:noFill/>
              </a:uFill>
            </a:endParaRPr>
          </a:p>
          <a:p>
            <a:pPr marL="216000" marR="50800" lvl="0" indent="-323850">
              <a:lnSpc>
                <a:spcPct val="150000"/>
              </a:lnSpc>
              <a:buSzPts val="1500"/>
            </a:pPr>
            <a:endParaRPr lang="en-US" sz="1050">
              <a:solidFill>
                <a:schemeClr val="hlink"/>
              </a:solidFill>
              <a:uFill>
                <a:noFill/>
              </a:uFill>
            </a:endParaRPr>
          </a:p>
          <a:p>
            <a:pPr marL="216000" marR="50800" lvl="0" indent="-323850">
              <a:lnSpc>
                <a:spcPct val="150000"/>
              </a:lnSpc>
              <a:buSzPts val="1500"/>
            </a:pPr>
            <a:endParaRPr sz="1050"/>
          </a:p>
        </p:txBody>
      </p:sp>
      <p:sp>
        <p:nvSpPr>
          <p:cNvPr id="2305" name="Google Shape;2305;p62"/>
          <p:cNvSpPr txBox="1">
            <a:spLocks noGrp="1"/>
          </p:cNvSpPr>
          <p:nvPr>
            <p:ph type="title"/>
          </p:nvPr>
        </p:nvSpPr>
        <p:spPr>
          <a:xfrm>
            <a:off x="713225" y="377725"/>
            <a:ext cx="7743600" cy="56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RESOURCES</a:t>
            </a:r>
            <a:endParaRPr/>
          </a:p>
        </p:txBody>
      </p:sp>
      <p:sp>
        <p:nvSpPr>
          <p:cNvPr id="2306" name="Google Shape;2306;p62"/>
          <p:cNvSpPr/>
          <p:nvPr/>
        </p:nvSpPr>
        <p:spPr>
          <a:xfrm>
            <a:off x="8176655" y="3474958"/>
            <a:ext cx="87815" cy="83816"/>
          </a:xfrm>
          <a:custGeom>
            <a:avLst/>
            <a:gdLst/>
            <a:ahLst/>
            <a:cxnLst/>
            <a:rect l="l" t="t" r="r" b="b"/>
            <a:pathLst>
              <a:path w="4370" h="4171" extrusionOk="0">
                <a:moveTo>
                  <a:pt x="2202" y="1"/>
                </a:moveTo>
                <a:lnTo>
                  <a:pt x="1535" y="1369"/>
                </a:lnTo>
                <a:lnTo>
                  <a:pt x="0" y="1602"/>
                </a:lnTo>
                <a:lnTo>
                  <a:pt x="1101" y="2636"/>
                </a:lnTo>
                <a:lnTo>
                  <a:pt x="834" y="4171"/>
                </a:lnTo>
                <a:lnTo>
                  <a:pt x="2202" y="3437"/>
                </a:lnTo>
                <a:lnTo>
                  <a:pt x="3536" y="4171"/>
                </a:lnTo>
                <a:lnTo>
                  <a:pt x="3302" y="2636"/>
                </a:lnTo>
                <a:lnTo>
                  <a:pt x="4370" y="1602"/>
                </a:lnTo>
                <a:lnTo>
                  <a:pt x="2869" y="1369"/>
                </a:lnTo>
                <a:lnTo>
                  <a:pt x="22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2"/>
          <p:cNvSpPr/>
          <p:nvPr/>
        </p:nvSpPr>
        <p:spPr>
          <a:xfrm>
            <a:off x="5044286" y="4138736"/>
            <a:ext cx="46942" cy="43184"/>
          </a:xfrm>
          <a:custGeom>
            <a:avLst/>
            <a:gdLst/>
            <a:ahLst/>
            <a:cxnLst/>
            <a:rect l="l" t="t" r="r" b="b"/>
            <a:pathLst>
              <a:path w="2336" h="2149" extrusionOk="0">
                <a:moveTo>
                  <a:pt x="1168" y="1"/>
                </a:moveTo>
                <a:cubicBezTo>
                  <a:pt x="1101" y="1"/>
                  <a:pt x="1034" y="43"/>
                  <a:pt x="1001" y="126"/>
                </a:cubicBezTo>
                <a:lnTo>
                  <a:pt x="734" y="626"/>
                </a:lnTo>
                <a:lnTo>
                  <a:pt x="200" y="726"/>
                </a:lnTo>
                <a:cubicBezTo>
                  <a:pt x="34" y="726"/>
                  <a:pt x="0" y="893"/>
                  <a:pt x="100" y="993"/>
                </a:cubicBezTo>
                <a:lnTo>
                  <a:pt x="501" y="1394"/>
                </a:lnTo>
                <a:lnTo>
                  <a:pt x="400" y="1961"/>
                </a:lnTo>
                <a:cubicBezTo>
                  <a:pt x="400" y="2065"/>
                  <a:pt x="482" y="2149"/>
                  <a:pt x="581" y="2149"/>
                </a:cubicBezTo>
                <a:cubicBezTo>
                  <a:pt x="609" y="2149"/>
                  <a:pt x="638" y="2142"/>
                  <a:pt x="667" y="2127"/>
                </a:cubicBezTo>
                <a:lnTo>
                  <a:pt x="1168" y="1861"/>
                </a:lnTo>
                <a:lnTo>
                  <a:pt x="1668" y="2127"/>
                </a:lnTo>
                <a:cubicBezTo>
                  <a:pt x="1697" y="2142"/>
                  <a:pt x="1727" y="2149"/>
                  <a:pt x="1754" y="2149"/>
                </a:cubicBezTo>
                <a:cubicBezTo>
                  <a:pt x="1852" y="2149"/>
                  <a:pt x="1928" y="2065"/>
                  <a:pt x="1902" y="1961"/>
                </a:cubicBezTo>
                <a:lnTo>
                  <a:pt x="1801" y="1394"/>
                </a:lnTo>
                <a:lnTo>
                  <a:pt x="2235" y="993"/>
                </a:lnTo>
                <a:cubicBezTo>
                  <a:pt x="2335" y="893"/>
                  <a:pt x="2268" y="726"/>
                  <a:pt x="2135" y="726"/>
                </a:cubicBezTo>
                <a:lnTo>
                  <a:pt x="1568" y="626"/>
                </a:lnTo>
                <a:lnTo>
                  <a:pt x="1334" y="126"/>
                </a:lnTo>
                <a:cubicBezTo>
                  <a:pt x="1301" y="43"/>
                  <a:pt x="1234" y="1"/>
                  <a:pt x="116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2"/>
          <p:cNvSpPr/>
          <p:nvPr/>
        </p:nvSpPr>
        <p:spPr>
          <a:xfrm>
            <a:off x="5270174" y="1586028"/>
            <a:ext cx="46942" cy="43345"/>
          </a:xfrm>
          <a:custGeom>
            <a:avLst/>
            <a:gdLst/>
            <a:ahLst/>
            <a:cxnLst/>
            <a:rect l="l" t="t" r="r" b="b"/>
            <a:pathLst>
              <a:path w="2336" h="2157" extrusionOk="0">
                <a:moveTo>
                  <a:pt x="1172" y="0"/>
                </a:moveTo>
                <a:cubicBezTo>
                  <a:pt x="1110" y="0"/>
                  <a:pt x="1051" y="34"/>
                  <a:pt x="1035" y="100"/>
                </a:cubicBezTo>
                <a:lnTo>
                  <a:pt x="734" y="634"/>
                </a:lnTo>
                <a:lnTo>
                  <a:pt x="201" y="701"/>
                </a:lnTo>
                <a:cubicBezTo>
                  <a:pt x="67" y="701"/>
                  <a:pt x="1" y="901"/>
                  <a:pt x="101" y="1001"/>
                </a:cubicBezTo>
                <a:lnTo>
                  <a:pt x="501" y="1401"/>
                </a:lnTo>
                <a:lnTo>
                  <a:pt x="434" y="1968"/>
                </a:lnTo>
                <a:cubicBezTo>
                  <a:pt x="408" y="2073"/>
                  <a:pt x="484" y="2156"/>
                  <a:pt x="582" y="2156"/>
                </a:cubicBezTo>
                <a:cubicBezTo>
                  <a:pt x="609" y="2156"/>
                  <a:pt x="638" y="2150"/>
                  <a:pt x="668" y="2135"/>
                </a:cubicBezTo>
                <a:lnTo>
                  <a:pt x="1168" y="1868"/>
                </a:lnTo>
                <a:lnTo>
                  <a:pt x="1668" y="2135"/>
                </a:lnTo>
                <a:cubicBezTo>
                  <a:pt x="1698" y="2150"/>
                  <a:pt x="1727" y="2156"/>
                  <a:pt x="1754" y="2156"/>
                </a:cubicBezTo>
                <a:cubicBezTo>
                  <a:pt x="1852" y="2156"/>
                  <a:pt x="1928" y="2073"/>
                  <a:pt x="1902" y="1968"/>
                </a:cubicBezTo>
                <a:lnTo>
                  <a:pt x="1802" y="1401"/>
                </a:lnTo>
                <a:lnTo>
                  <a:pt x="2235" y="1001"/>
                </a:lnTo>
                <a:cubicBezTo>
                  <a:pt x="2336" y="901"/>
                  <a:pt x="2269" y="734"/>
                  <a:pt x="2135" y="701"/>
                </a:cubicBezTo>
                <a:lnTo>
                  <a:pt x="1568" y="634"/>
                </a:lnTo>
                <a:lnTo>
                  <a:pt x="1335" y="100"/>
                </a:lnTo>
                <a:cubicBezTo>
                  <a:pt x="1301" y="34"/>
                  <a:pt x="1235" y="0"/>
                  <a:pt x="117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9" name="Google Shape;2309;p62"/>
          <p:cNvGrpSpPr/>
          <p:nvPr/>
        </p:nvGrpSpPr>
        <p:grpSpPr>
          <a:xfrm rot="20481791">
            <a:off x="6259062" y="1397099"/>
            <a:ext cx="3054943" cy="2781424"/>
            <a:chOff x="5257434" y="2649134"/>
            <a:chExt cx="1654361" cy="1506241"/>
          </a:xfrm>
        </p:grpSpPr>
        <p:sp>
          <p:nvSpPr>
            <p:cNvPr id="2310" name="Google Shape;2310;p62"/>
            <p:cNvSpPr/>
            <p:nvPr/>
          </p:nvSpPr>
          <p:spPr>
            <a:xfrm>
              <a:off x="5257434" y="3596914"/>
              <a:ext cx="26164" cy="21964"/>
            </a:xfrm>
            <a:custGeom>
              <a:avLst/>
              <a:gdLst/>
              <a:ahLst/>
              <a:cxnLst/>
              <a:rect l="l" t="t" r="r" b="b"/>
              <a:pathLst>
                <a:path w="1302" h="1093" extrusionOk="0">
                  <a:moveTo>
                    <a:pt x="786" y="0"/>
                  </a:moveTo>
                  <a:cubicBezTo>
                    <a:pt x="769" y="0"/>
                    <a:pt x="752" y="1"/>
                    <a:pt x="735" y="3"/>
                  </a:cubicBezTo>
                  <a:cubicBezTo>
                    <a:pt x="234" y="3"/>
                    <a:pt x="1" y="570"/>
                    <a:pt x="334" y="937"/>
                  </a:cubicBezTo>
                  <a:cubicBezTo>
                    <a:pt x="452" y="1044"/>
                    <a:pt x="594" y="1093"/>
                    <a:pt x="733" y="1093"/>
                  </a:cubicBezTo>
                  <a:cubicBezTo>
                    <a:pt x="1025" y="1093"/>
                    <a:pt x="1302" y="876"/>
                    <a:pt x="1302" y="537"/>
                  </a:cubicBezTo>
                  <a:cubicBezTo>
                    <a:pt x="1302" y="254"/>
                    <a:pt x="1064" y="0"/>
                    <a:pt x="78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2"/>
            <p:cNvSpPr/>
            <p:nvPr/>
          </p:nvSpPr>
          <p:spPr>
            <a:xfrm>
              <a:off x="5679067" y="3119236"/>
              <a:ext cx="557717" cy="397981"/>
            </a:xfrm>
            <a:custGeom>
              <a:avLst/>
              <a:gdLst/>
              <a:ahLst/>
              <a:cxnLst/>
              <a:rect l="l" t="t" r="r" b="b"/>
              <a:pathLst>
                <a:path w="27754" h="19805" extrusionOk="0">
                  <a:moveTo>
                    <a:pt x="24410" y="0"/>
                  </a:moveTo>
                  <a:cubicBezTo>
                    <a:pt x="16976" y="0"/>
                    <a:pt x="6016" y="6483"/>
                    <a:pt x="0" y="12499"/>
                  </a:cubicBezTo>
                  <a:lnTo>
                    <a:pt x="7306" y="19804"/>
                  </a:lnTo>
                  <a:lnTo>
                    <a:pt x="27754" y="557"/>
                  </a:lnTo>
                  <a:cubicBezTo>
                    <a:pt x="26760" y="176"/>
                    <a:pt x="25632" y="0"/>
                    <a:pt x="244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2"/>
            <p:cNvSpPr/>
            <p:nvPr/>
          </p:nvSpPr>
          <p:spPr>
            <a:xfrm>
              <a:off x="6044394" y="3324145"/>
              <a:ext cx="440402" cy="557717"/>
            </a:xfrm>
            <a:custGeom>
              <a:avLst/>
              <a:gdLst/>
              <a:ahLst/>
              <a:cxnLst/>
              <a:rect l="l" t="t" r="r" b="b"/>
              <a:pathLst>
                <a:path w="21916" h="27754" extrusionOk="0">
                  <a:moveTo>
                    <a:pt x="19247" y="1"/>
                  </a:moveTo>
                  <a:lnTo>
                    <a:pt x="0" y="20449"/>
                  </a:lnTo>
                  <a:cubicBezTo>
                    <a:pt x="0" y="20449"/>
                    <a:pt x="4937" y="25419"/>
                    <a:pt x="7272" y="27754"/>
                  </a:cubicBezTo>
                  <a:cubicBezTo>
                    <a:pt x="14277" y="20749"/>
                    <a:pt x="21916" y="7039"/>
                    <a:pt x="19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2"/>
            <p:cNvSpPr/>
            <p:nvPr/>
          </p:nvSpPr>
          <p:spPr>
            <a:xfrm>
              <a:off x="5359537" y="3601657"/>
              <a:ext cx="599735" cy="553718"/>
            </a:xfrm>
            <a:custGeom>
              <a:avLst/>
              <a:gdLst/>
              <a:ahLst/>
              <a:cxnLst/>
              <a:rect l="l" t="t" r="r" b="b"/>
              <a:pathLst>
                <a:path w="29845" h="27555" extrusionOk="0">
                  <a:moveTo>
                    <a:pt x="18770" y="0"/>
                  </a:moveTo>
                  <a:cubicBezTo>
                    <a:pt x="9330" y="768"/>
                    <a:pt x="6228" y="6805"/>
                    <a:pt x="5160" y="14811"/>
                  </a:cubicBezTo>
                  <a:cubicBezTo>
                    <a:pt x="4593" y="18914"/>
                    <a:pt x="4360" y="23050"/>
                    <a:pt x="924" y="25452"/>
                  </a:cubicBezTo>
                  <a:cubicBezTo>
                    <a:pt x="0" y="26079"/>
                    <a:pt x="447" y="27554"/>
                    <a:pt x="1586" y="27554"/>
                  </a:cubicBezTo>
                  <a:cubicBezTo>
                    <a:pt x="1599" y="27554"/>
                    <a:pt x="1612" y="27554"/>
                    <a:pt x="1625" y="27553"/>
                  </a:cubicBezTo>
                  <a:cubicBezTo>
                    <a:pt x="14267" y="27153"/>
                    <a:pt x="20171" y="20982"/>
                    <a:pt x="20905" y="18380"/>
                  </a:cubicBezTo>
                  <a:lnTo>
                    <a:pt x="20905" y="18380"/>
                  </a:lnTo>
                  <a:cubicBezTo>
                    <a:pt x="20705" y="19748"/>
                    <a:pt x="20371" y="21049"/>
                    <a:pt x="19871" y="22350"/>
                  </a:cubicBezTo>
                  <a:cubicBezTo>
                    <a:pt x="19526" y="23145"/>
                    <a:pt x="20172" y="23919"/>
                    <a:pt x="20937" y="23919"/>
                  </a:cubicBezTo>
                  <a:cubicBezTo>
                    <a:pt x="21134" y="23919"/>
                    <a:pt x="21340" y="23867"/>
                    <a:pt x="21539" y="23751"/>
                  </a:cubicBezTo>
                  <a:cubicBezTo>
                    <a:pt x="25075" y="21516"/>
                    <a:pt x="29544" y="17446"/>
                    <a:pt x="29845" y="10775"/>
                  </a:cubicBezTo>
                  <a:cubicBezTo>
                    <a:pt x="27209" y="7106"/>
                    <a:pt x="18770" y="0"/>
                    <a:pt x="18770"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2"/>
            <p:cNvSpPr/>
            <p:nvPr/>
          </p:nvSpPr>
          <p:spPr>
            <a:xfrm>
              <a:off x="5359537" y="3601657"/>
              <a:ext cx="599735" cy="553718"/>
            </a:xfrm>
            <a:custGeom>
              <a:avLst/>
              <a:gdLst/>
              <a:ahLst/>
              <a:cxnLst/>
              <a:rect l="l" t="t" r="r" b="b"/>
              <a:pathLst>
                <a:path w="29845" h="27555" extrusionOk="0">
                  <a:moveTo>
                    <a:pt x="18770" y="0"/>
                  </a:moveTo>
                  <a:cubicBezTo>
                    <a:pt x="9330" y="768"/>
                    <a:pt x="6228" y="6805"/>
                    <a:pt x="5160" y="14811"/>
                  </a:cubicBezTo>
                  <a:cubicBezTo>
                    <a:pt x="4593" y="18914"/>
                    <a:pt x="4360" y="23050"/>
                    <a:pt x="924" y="25452"/>
                  </a:cubicBezTo>
                  <a:cubicBezTo>
                    <a:pt x="0" y="26079"/>
                    <a:pt x="447" y="27554"/>
                    <a:pt x="1586" y="27554"/>
                  </a:cubicBezTo>
                  <a:cubicBezTo>
                    <a:pt x="1599" y="27554"/>
                    <a:pt x="1612" y="27554"/>
                    <a:pt x="1625" y="27553"/>
                  </a:cubicBezTo>
                  <a:cubicBezTo>
                    <a:pt x="14267" y="27153"/>
                    <a:pt x="20171" y="20982"/>
                    <a:pt x="20905" y="18380"/>
                  </a:cubicBezTo>
                  <a:lnTo>
                    <a:pt x="20905" y="18380"/>
                  </a:lnTo>
                  <a:cubicBezTo>
                    <a:pt x="20705" y="19748"/>
                    <a:pt x="20371" y="21049"/>
                    <a:pt x="19871" y="22350"/>
                  </a:cubicBezTo>
                  <a:cubicBezTo>
                    <a:pt x="19526" y="23145"/>
                    <a:pt x="20172" y="23919"/>
                    <a:pt x="20937" y="23919"/>
                  </a:cubicBezTo>
                  <a:cubicBezTo>
                    <a:pt x="21134" y="23919"/>
                    <a:pt x="21340" y="23867"/>
                    <a:pt x="21539" y="23751"/>
                  </a:cubicBezTo>
                  <a:cubicBezTo>
                    <a:pt x="25075" y="21516"/>
                    <a:pt x="29544" y="17446"/>
                    <a:pt x="29845" y="10775"/>
                  </a:cubicBezTo>
                  <a:cubicBezTo>
                    <a:pt x="27209" y="7106"/>
                    <a:pt x="18770" y="0"/>
                    <a:pt x="18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2"/>
            <p:cNvSpPr/>
            <p:nvPr/>
          </p:nvSpPr>
          <p:spPr>
            <a:xfrm>
              <a:off x="5685096" y="3537313"/>
              <a:ext cx="338520" cy="338520"/>
            </a:xfrm>
            <a:custGeom>
              <a:avLst/>
              <a:gdLst/>
              <a:ahLst/>
              <a:cxnLst/>
              <a:rect l="l" t="t" r="r" b="b"/>
              <a:pathLst>
                <a:path w="16846" h="16846" extrusionOk="0">
                  <a:moveTo>
                    <a:pt x="8040" y="0"/>
                  </a:moveTo>
                  <a:lnTo>
                    <a:pt x="1" y="1735"/>
                  </a:lnTo>
                  <a:lnTo>
                    <a:pt x="15111" y="16846"/>
                  </a:lnTo>
                  <a:lnTo>
                    <a:pt x="16846" y="8806"/>
                  </a:lnTo>
                  <a:lnTo>
                    <a:pt x="80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2"/>
            <p:cNvSpPr/>
            <p:nvPr/>
          </p:nvSpPr>
          <p:spPr>
            <a:xfrm>
              <a:off x="5805746" y="2649134"/>
              <a:ext cx="1106049" cy="1106049"/>
            </a:xfrm>
            <a:custGeom>
              <a:avLst/>
              <a:gdLst/>
              <a:ahLst/>
              <a:cxnLst/>
              <a:rect l="l" t="t" r="r" b="b"/>
              <a:pathLst>
                <a:path w="55041" h="55041" extrusionOk="0">
                  <a:moveTo>
                    <a:pt x="55040" y="1"/>
                  </a:moveTo>
                  <a:lnTo>
                    <a:pt x="39696" y="7973"/>
                  </a:lnTo>
                  <a:cubicBezTo>
                    <a:pt x="34759" y="10508"/>
                    <a:pt x="30222" y="13744"/>
                    <a:pt x="26186" y="17547"/>
                  </a:cubicBezTo>
                  <a:lnTo>
                    <a:pt x="1" y="42164"/>
                  </a:lnTo>
                  <a:lnTo>
                    <a:pt x="12877" y="55040"/>
                  </a:lnTo>
                  <a:lnTo>
                    <a:pt x="37494" y="28855"/>
                  </a:lnTo>
                  <a:cubicBezTo>
                    <a:pt x="41297" y="24819"/>
                    <a:pt x="44533" y="20282"/>
                    <a:pt x="47068" y="15345"/>
                  </a:cubicBezTo>
                  <a:lnTo>
                    <a:pt x="55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2"/>
            <p:cNvSpPr/>
            <p:nvPr/>
          </p:nvSpPr>
          <p:spPr>
            <a:xfrm>
              <a:off x="6315195" y="3029211"/>
              <a:ext cx="216524" cy="215860"/>
            </a:xfrm>
            <a:custGeom>
              <a:avLst/>
              <a:gdLst/>
              <a:ahLst/>
              <a:cxnLst/>
              <a:rect l="l" t="t" r="r" b="b"/>
              <a:pathLst>
                <a:path w="10775" h="10742" extrusionOk="0">
                  <a:moveTo>
                    <a:pt x="5371" y="0"/>
                  </a:moveTo>
                  <a:cubicBezTo>
                    <a:pt x="2402" y="0"/>
                    <a:pt x="0" y="2402"/>
                    <a:pt x="0" y="5371"/>
                  </a:cubicBezTo>
                  <a:cubicBezTo>
                    <a:pt x="0" y="8340"/>
                    <a:pt x="2402" y="10741"/>
                    <a:pt x="5371" y="10741"/>
                  </a:cubicBezTo>
                  <a:cubicBezTo>
                    <a:pt x="8373" y="10741"/>
                    <a:pt x="10775" y="8340"/>
                    <a:pt x="10775" y="5371"/>
                  </a:cubicBezTo>
                  <a:cubicBezTo>
                    <a:pt x="10775" y="2402"/>
                    <a:pt x="8373"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2"/>
            <p:cNvSpPr/>
            <p:nvPr/>
          </p:nvSpPr>
          <p:spPr>
            <a:xfrm>
              <a:off x="6354079" y="3068094"/>
              <a:ext cx="138756" cy="138776"/>
            </a:xfrm>
            <a:custGeom>
              <a:avLst/>
              <a:gdLst/>
              <a:ahLst/>
              <a:cxnLst/>
              <a:rect l="l" t="t" r="r" b="b"/>
              <a:pathLst>
                <a:path w="6905" h="6906" extrusionOk="0">
                  <a:moveTo>
                    <a:pt x="3436" y="0"/>
                  </a:moveTo>
                  <a:cubicBezTo>
                    <a:pt x="1534" y="0"/>
                    <a:pt x="0" y="1535"/>
                    <a:pt x="0" y="3436"/>
                  </a:cubicBezTo>
                  <a:cubicBezTo>
                    <a:pt x="0" y="5337"/>
                    <a:pt x="1534" y="6905"/>
                    <a:pt x="3436" y="6905"/>
                  </a:cubicBezTo>
                  <a:cubicBezTo>
                    <a:pt x="5371" y="6905"/>
                    <a:pt x="6905" y="5337"/>
                    <a:pt x="6905" y="3436"/>
                  </a:cubicBezTo>
                  <a:cubicBezTo>
                    <a:pt x="6905" y="1535"/>
                    <a:pt x="5371" y="0"/>
                    <a:pt x="3436"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2"/>
            <p:cNvSpPr/>
            <p:nvPr/>
          </p:nvSpPr>
          <p:spPr>
            <a:xfrm>
              <a:off x="5898927" y="3214205"/>
              <a:ext cx="447797" cy="447797"/>
            </a:xfrm>
            <a:custGeom>
              <a:avLst/>
              <a:gdLst/>
              <a:ahLst/>
              <a:cxnLst/>
              <a:rect l="l" t="t" r="r" b="b"/>
              <a:pathLst>
                <a:path w="22284" h="22284" extrusionOk="0">
                  <a:moveTo>
                    <a:pt x="10308" y="1"/>
                  </a:moveTo>
                  <a:lnTo>
                    <a:pt x="1" y="9708"/>
                  </a:lnTo>
                  <a:lnTo>
                    <a:pt x="12576" y="22284"/>
                  </a:lnTo>
                  <a:lnTo>
                    <a:pt x="22283" y="11976"/>
                  </a:lnTo>
                  <a:lnTo>
                    <a:pt x="103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847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09"/>
                                        </p:tgtEl>
                                        <p:attrNameLst>
                                          <p:attrName>style.visibility</p:attrName>
                                        </p:attrNameLst>
                                      </p:cBhvr>
                                      <p:to>
                                        <p:strVal val="visible"/>
                                      </p:to>
                                    </p:set>
                                    <p:anim calcmode="lin" valueType="num">
                                      <p:cBhvr additive="base">
                                        <p:cTn id="7" dur="1000"/>
                                        <p:tgtEl>
                                          <p:spTgt spid="23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49"/>
          <p:cNvSpPr txBox="1">
            <a:spLocks noGrp="1"/>
          </p:cNvSpPr>
          <p:nvPr>
            <p:ph type="title"/>
          </p:nvPr>
        </p:nvSpPr>
        <p:spPr>
          <a:xfrm>
            <a:off x="1520473" y="232279"/>
            <a:ext cx="3312000" cy="147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smtClean="0"/>
              <a:t>Tugas !</a:t>
            </a:r>
            <a:endParaRPr sz="4900"/>
          </a:p>
        </p:txBody>
      </p:sp>
      <p:pic>
        <p:nvPicPr>
          <p:cNvPr id="1184" name="Google Shape;1184;p49"/>
          <p:cNvPicPr preferRelativeResize="0"/>
          <p:nvPr/>
        </p:nvPicPr>
        <p:blipFill rotWithShape="1">
          <a:blip r:embed="rId3">
            <a:alphaModFix/>
          </a:blip>
          <a:srcRect l="8633" t="11061" r="7712" b="11364"/>
          <a:stretch/>
        </p:blipFill>
        <p:spPr>
          <a:xfrm>
            <a:off x="5334426" y="1486059"/>
            <a:ext cx="3809574" cy="3532750"/>
          </a:xfrm>
          <a:prstGeom prst="rect">
            <a:avLst/>
          </a:prstGeom>
          <a:noFill/>
          <a:ln>
            <a:noFill/>
          </a:ln>
        </p:spPr>
      </p:pic>
      <p:sp>
        <p:nvSpPr>
          <p:cNvPr id="2" name="Rectangle 1"/>
          <p:cNvSpPr/>
          <p:nvPr/>
        </p:nvSpPr>
        <p:spPr>
          <a:xfrm>
            <a:off x="1520473" y="1710979"/>
            <a:ext cx="3654200" cy="1384995"/>
          </a:xfrm>
          <a:prstGeom prst="rect">
            <a:avLst/>
          </a:prstGeom>
        </p:spPr>
        <p:txBody>
          <a:bodyPr wrap="square">
            <a:spAutoFit/>
          </a:bodyPr>
          <a:lstStyle/>
          <a:p>
            <a:r>
              <a:rPr lang="sv-SE" smtClean="0">
                <a:solidFill>
                  <a:srgbClr val="073763"/>
                </a:solidFill>
                <a:latin typeface="Quicksand Light" panose="020B0604020202020204" charset="0"/>
              </a:rPr>
              <a:t>Membuat artikel analisis SWOT (Strength, Weakness, Opportunities, Threats) dengan tema :</a:t>
            </a:r>
          </a:p>
          <a:p>
            <a:endParaRPr lang="sv-SE">
              <a:solidFill>
                <a:srgbClr val="073763"/>
              </a:solidFill>
              <a:latin typeface="Quicksand Light" panose="020B0604020202020204" charset="0"/>
            </a:endParaRPr>
          </a:p>
          <a:p>
            <a:r>
              <a:rPr lang="sv-SE" smtClean="0">
                <a:solidFill>
                  <a:srgbClr val="073763"/>
                </a:solidFill>
                <a:latin typeface="Quicksand Light" panose="020B0604020202020204" charset="0"/>
              </a:rPr>
              <a:t>”Perkembangan Industry Game di Indonesia di Masa Pandemi”</a:t>
            </a:r>
            <a:endParaRPr lang="en-US">
              <a:solidFill>
                <a:srgbClr val="073763"/>
              </a:solidFill>
              <a:latin typeface="Quicksand Light" panose="020B0604020202020204" charset="0"/>
            </a:endParaRPr>
          </a:p>
        </p:txBody>
      </p:sp>
    </p:spTree>
    <p:extLst>
      <p:ext uri="{BB962C8B-B14F-4D97-AF65-F5344CB8AC3E}">
        <p14:creationId xmlns:p14="http://schemas.microsoft.com/office/powerpoint/2010/main" val="202644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3"/>
        <p:cNvGrpSpPr/>
        <p:nvPr/>
      </p:nvGrpSpPr>
      <p:grpSpPr>
        <a:xfrm>
          <a:off x="0" y="0"/>
          <a:ext cx="0" cy="0"/>
          <a:chOff x="0" y="0"/>
          <a:chExt cx="0" cy="0"/>
        </a:xfrm>
      </p:grpSpPr>
      <p:sp>
        <p:nvSpPr>
          <p:cNvPr id="1174" name="Google Shape;1174;p48"/>
          <p:cNvSpPr txBox="1">
            <a:spLocks noGrp="1"/>
          </p:cNvSpPr>
          <p:nvPr>
            <p:ph type="title"/>
          </p:nvPr>
        </p:nvSpPr>
        <p:spPr>
          <a:xfrm>
            <a:off x="3419100" y="1780350"/>
            <a:ext cx="5037600" cy="147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chemeClr val="lt1"/>
                </a:solidFill>
              </a:rPr>
              <a:t>Thank You</a:t>
            </a:r>
            <a:endParaRPr>
              <a:solidFill>
                <a:schemeClr val="lt1"/>
              </a:solidFill>
            </a:endParaRPr>
          </a:p>
        </p:txBody>
      </p:sp>
      <p:sp>
        <p:nvSpPr>
          <p:cNvPr id="1175" name="Google Shape;1175;p48"/>
          <p:cNvSpPr/>
          <p:nvPr/>
        </p:nvSpPr>
        <p:spPr>
          <a:xfrm rot="1567037">
            <a:off x="7016422" y="3524742"/>
            <a:ext cx="498128" cy="643460"/>
          </a:xfrm>
          <a:custGeom>
            <a:avLst/>
            <a:gdLst/>
            <a:ahLst/>
            <a:cxnLst/>
            <a:rect l="l" t="t" r="r" b="b"/>
            <a:pathLst>
              <a:path w="51204" h="66143" extrusionOk="0">
                <a:moveTo>
                  <a:pt x="19448" y="0"/>
                </a:moveTo>
                <a:lnTo>
                  <a:pt x="19448" y="0"/>
                </a:lnTo>
                <a:cubicBezTo>
                  <a:pt x="21349" y="2802"/>
                  <a:pt x="22950" y="5838"/>
                  <a:pt x="24118" y="9007"/>
                </a:cubicBezTo>
                <a:cubicBezTo>
                  <a:pt x="31957" y="30189"/>
                  <a:pt x="21149" y="53705"/>
                  <a:pt x="1" y="61544"/>
                </a:cubicBezTo>
                <a:cubicBezTo>
                  <a:pt x="634" y="61978"/>
                  <a:pt x="1302" y="62312"/>
                  <a:pt x="1969" y="62645"/>
                </a:cubicBezTo>
                <a:cubicBezTo>
                  <a:pt x="6716" y="65019"/>
                  <a:pt x="11759" y="66143"/>
                  <a:pt x="16725" y="66143"/>
                </a:cubicBezTo>
                <a:cubicBezTo>
                  <a:pt x="28858" y="66143"/>
                  <a:pt x="40535" y="59432"/>
                  <a:pt x="46334" y="47835"/>
                </a:cubicBezTo>
                <a:cubicBezTo>
                  <a:pt x="48268" y="44032"/>
                  <a:pt x="49369" y="39962"/>
                  <a:pt x="49703" y="35693"/>
                </a:cubicBezTo>
                <a:cubicBezTo>
                  <a:pt x="51204" y="17479"/>
                  <a:pt x="37661" y="1501"/>
                  <a:pt x="194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rot="-1072268" flipH="1">
            <a:off x="3445152" y="4065902"/>
            <a:ext cx="182668" cy="198535"/>
          </a:xfrm>
          <a:custGeom>
            <a:avLst/>
            <a:gdLst/>
            <a:ahLst/>
            <a:cxnLst/>
            <a:rect l="l" t="t" r="r" b="b"/>
            <a:pathLst>
              <a:path w="2783" h="3025" extrusionOk="0">
                <a:moveTo>
                  <a:pt x="1412" y="0"/>
                </a:moveTo>
                <a:lnTo>
                  <a:pt x="1130" y="887"/>
                </a:lnTo>
                <a:lnTo>
                  <a:pt x="0" y="887"/>
                </a:lnTo>
                <a:lnTo>
                  <a:pt x="888" y="1654"/>
                </a:lnTo>
                <a:lnTo>
                  <a:pt x="484" y="3025"/>
                </a:lnTo>
                <a:lnTo>
                  <a:pt x="1412" y="2097"/>
                </a:lnTo>
                <a:lnTo>
                  <a:pt x="2380" y="3025"/>
                </a:lnTo>
                <a:lnTo>
                  <a:pt x="1936" y="1654"/>
                </a:lnTo>
                <a:lnTo>
                  <a:pt x="2783" y="887"/>
                </a:lnTo>
                <a:lnTo>
                  <a:pt x="1694" y="88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rot="1117654" flipH="1">
            <a:off x="2629519" y="834860"/>
            <a:ext cx="182664" cy="198469"/>
          </a:xfrm>
          <a:custGeom>
            <a:avLst/>
            <a:gdLst/>
            <a:ahLst/>
            <a:cxnLst/>
            <a:rect l="l" t="t" r="r" b="b"/>
            <a:pathLst>
              <a:path w="2784" h="3025" extrusionOk="0">
                <a:moveTo>
                  <a:pt x="1412" y="0"/>
                </a:moveTo>
                <a:lnTo>
                  <a:pt x="1130" y="847"/>
                </a:lnTo>
                <a:lnTo>
                  <a:pt x="1" y="847"/>
                </a:lnTo>
                <a:lnTo>
                  <a:pt x="888" y="1654"/>
                </a:lnTo>
                <a:lnTo>
                  <a:pt x="444" y="3025"/>
                </a:lnTo>
                <a:lnTo>
                  <a:pt x="444" y="3025"/>
                </a:lnTo>
                <a:lnTo>
                  <a:pt x="1412" y="2057"/>
                </a:lnTo>
                <a:lnTo>
                  <a:pt x="2340" y="3025"/>
                </a:lnTo>
                <a:lnTo>
                  <a:pt x="1896" y="1613"/>
                </a:lnTo>
                <a:lnTo>
                  <a:pt x="2783" y="847"/>
                </a:lnTo>
                <a:lnTo>
                  <a:pt x="1654" y="84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rot="-1072268" flipH="1">
            <a:off x="7759378" y="834814"/>
            <a:ext cx="182668" cy="198535"/>
          </a:xfrm>
          <a:custGeom>
            <a:avLst/>
            <a:gdLst/>
            <a:ahLst/>
            <a:cxnLst/>
            <a:rect l="l" t="t" r="r" b="b"/>
            <a:pathLst>
              <a:path w="2783" h="3025" extrusionOk="0">
                <a:moveTo>
                  <a:pt x="1412" y="0"/>
                </a:moveTo>
                <a:lnTo>
                  <a:pt x="1130" y="887"/>
                </a:lnTo>
                <a:lnTo>
                  <a:pt x="0" y="887"/>
                </a:lnTo>
                <a:lnTo>
                  <a:pt x="888" y="1654"/>
                </a:lnTo>
                <a:lnTo>
                  <a:pt x="484" y="3025"/>
                </a:lnTo>
                <a:lnTo>
                  <a:pt x="1412" y="2097"/>
                </a:lnTo>
                <a:lnTo>
                  <a:pt x="2380" y="3025"/>
                </a:lnTo>
                <a:lnTo>
                  <a:pt x="1936" y="1654"/>
                </a:lnTo>
                <a:lnTo>
                  <a:pt x="2783" y="887"/>
                </a:lnTo>
                <a:lnTo>
                  <a:pt x="1694" y="887"/>
                </a:lnTo>
                <a:lnTo>
                  <a:pt x="1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175"/>
                                        </p:tgtEl>
                                        <p:attrNameLst>
                                          <p:attrName>r</p:attrName>
                                        </p:attrNameLst>
                                      </p:cBhvr>
                                    </p:animRot>
                                  </p:childTnLst>
                                </p:cTn>
                              </p:par>
                            </p:childTnLst>
                          </p:cTn>
                        </p:par>
                        <p:par>
                          <p:cTn id="7" fill="hold">
                            <p:stCondLst>
                              <p:cond delay="1000"/>
                            </p:stCondLst>
                            <p:childTnLst>
                              <p:par>
                                <p:cTn id="8" presetID="23" presetClass="entr" presetSubtype="16" fill="hold" nodeType="afterEffect">
                                  <p:stCondLst>
                                    <p:cond delay="0"/>
                                  </p:stCondLst>
                                  <p:childTnLst>
                                    <p:set>
                                      <p:cBhvr>
                                        <p:cTn id="9" dur="1" fill="hold">
                                          <p:stCondLst>
                                            <p:cond delay="0"/>
                                          </p:stCondLst>
                                        </p:cTn>
                                        <p:tgtEl>
                                          <p:spTgt spid="1178"/>
                                        </p:tgtEl>
                                        <p:attrNameLst>
                                          <p:attrName>style.visibility</p:attrName>
                                        </p:attrNameLst>
                                      </p:cBhvr>
                                      <p:to>
                                        <p:strVal val="visible"/>
                                      </p:to>
                                    </p:set>
                                    <p:anim calcmode="lin" valueType="num">
                                      <p:cBhvr additive="base">
                                        <p:cTn id="10" dur="1100"/>
                                        <p:tgtEl>
                                          <p:spTgt spid="1178"/>
                                        </p:tgtEl>
                                        <p:attrNameLst>
                                          <p:attrName>ppt_w</p:attrName>
                                        </p:attrNameLst>
                                      </p:cBhvr>
                                      <p:tavLst>
                                        <p:tav tm="0">
                                          <p:val>
                                            <p:strVal val="0"/>
                                          </p:val>
                                        </p:tav>
                                        <p:tav tm="100000">
                                          <p:val>
                                            <p:strVal val="#ppt_w"/>
                                          </p:val>
                                        </p:tav>
                                      </p:tavLst>
                                    </p:anim>
                                    <p:anim calcmode="lin" valueType="num">
                                      <p:cBhvr additive="base">
                                        <p:cTn id="11" dur="1100"/>
                                        <p:tgtEl>
                                          <p:spTgt spid="1178"/>
                                        </p:tgtEl>
                                        <p:attrNameLst>
                                          <p:attrName>ppt_h</p:attrName>
                                        </p:attrNameLst>
                                      </p:cBhvr>
                                      <p:tavLst>
                                        <p:tav tm="0">
                                          <p:val>
                                            <p:strVal val="0"/>
                                          </p:val>
                                        </p:tav>
                                        <p:tav tm="100000">
                                          <p:val>
                                            <p:strVal val="#ppt_h"/>
                                          </p:val>
                                        </p:tav>
                                      </p:tavLst>
                                    </p:anim>
                                  </p:childTnLst>
                                </p:cTn>
                              </p:par>
                            </p:childTnLst>
                          </p:cTn>
                        </p:par>
                        <p:par>
                          <p:cTn id="12" fill="hold">
                            <p:stCondLst>
                              <p:cond delay="2100"/>
                            </p:stCondLst>
                            <p:childTnLst>
                              <p:par>
                                <p:cTn id="13" presetID="23" presetClass="entr" presetSubtype="16" fill="hold" nodeType="afterEffect">
                                  <p:stCondLst>
                                    <p:cond delay="0"/>
                                  </p:stCondLst>
                                  <p:childTnLst>
                                    <p:set>
                                      <p:cBhvr>
                                        <p:cTn id="14" dur="1" fill="hold">
                                          <p:stCondLst>
                                            <p:cond delay="0"/>
                                          </p:stCondLst>
                                        </p:cTn>
                                        <p:tgtEl>
                                          <p:spTgt spid="1177"/>
                                        </p:tgtEl>
                                        <p:attrNameLst>
                                          <p:attrName>style.visibility</p:attrName>
                                        </p:attrNameLst>
                                      </p:cBhvr>
                                      <p:to>
                                        <p:strVal val="visible"/>
                                      </p:to>
                                    </p:set>
                                    <p:anim calcmode="lin" valueType="num">
                                      <p:cBhvr additive="base">
                                        <p:cTn id="15" dur="1000"/>
                                        <p:tgtEl>
                                          <p:spTgt spid="1177"/>
                                        </p:tgtEl>
                                        <p:attrNameLst>
                                          <p:attrName>ppt_w</p:attrName>
                                        </p:attrNameLst>
                                      </p:cBhvr>
                                      <p:tavLst>
                                        <p:tav tm="0">
                                          <p:val>
                                            <p:strVal val="0"/>
                                          </p:val>
                                        </p:tav>
                                        <p:tav tm="100000">
                                          <p:val>
                                            <p:strVal val="#ppt_w"/>
                                          </p:val>
                                        </p:tav>
                                      </p:tavLst>
                                    </p:anim>
                                    <p:anim calcmode="lin" valueType="num">
                                      <p:cBhvr additive="base">
                                        <p:cTn id="16" dur="1000"/>
                                        <p:tgtEl>
                                          <p:spTgt spid="1177"/>
                                        </p:tgtEl>
                                        <p:attrNameLst>
                                          <p:attrName>ppt_h</p:attrName>
                                        </p:attrNameLst>
                                      </p:cBhvr>
                                      <p:tavLst>
                                        <p:tav tm="0">
                                          <p:val>
                                            <p:strVal val="0"/>
                                          </p:val>
                                        </p:tav>
                                        <p:tav tm="100000">
                                          <p:val>
                                            <p:strVal val="#ppt_h"/>
                                          </p:val>
                                        </p:tav>
                                      </p:tavLst>
                                    </p:anim>
                                  </p:childTnLst>
                                </p:cTn>
                              </p:par>
                            </p:childTnLst>
                          </p:cTn>
                        </p:par>
                        <p:par>
                          <p:cTn id="17" fill="hold">
                            <p:stCondLst>
                              <p:cond delay="3100"/>
                            </p:stCondLst>
                            <p:childTnLst>
                              <p:par>
                                <p:cTn id="18" presetID="23" presetClass="entr" presetSubtype="16" fill="hold" nodeType="afterEffect">
                                  <p:stCondLst>
                                    <p:cond delay="0"/>
                                  </p:stCondLst>
                                  <p:childTnLst>
                                    <p:set>
                                      <p:cBhvr>
                                        <p:cTn id="19" dur="1" fill="hold">
                                          <p:stCondLst>
                                            <p:cond delay="0"/>
                                          </p:stCondLst>
                                        </p:cTn>
                                        <p:tgtEl>
                                          <p:spTgt spid="1176"/>
                                        </p:tgtEl>
                                        <p:attrNameLst>
                                          <p:attrName>style.visibility</p:attrName>
                                        </p:attrNameLst>
                                      </p:cBhvr>
                                      <p:to>
                                        <p:strVal val="visible"/>
                                      </p:to>
                                    </p:set>
                                    <p:anim calcmode="lin" valueType="num">
                                      <p:cBhvr additive="base">
                                        <p:cTn id="20" dur="1000"/>
                                        <p:tgtEl>
                                          <p:spTgt spid="1176"/>
                                        </p:tgtEl>
                                        <p:attrNameLst>
                                          <p:attrName>ppt_w</p:attrName>
                                        </p:attrNameLst>
                                      </p:cBhvr>
                                      <p:tavLst>
                                        <p:tav tm="0">
                                          <p:val>
                                            <p:strVal val="0"/>
                                          </p:val>
                                        </p:tav>
                                        <p:tav tm="100000">
                                          <p:val>
                                            <p:strVal val="#ppt_w"/>
                                          </p:val>
                                        </p:tav>
                                      </p:tavLst>
                                    </p:anim>
                                    <p:anim calcmode="lin" valueType="num">
                                      <p:cBhvr additive="base">
                                        <p:cTn id="21" dur="1000"/>
                                        <p:tgtEl>
                                          <p:spTgt spid="11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t>Key Subjects</a:t>
            </a:r>
            <a:endParaRPr/>
          </a:p>
        </p:txBody>
      </p:sp>
      <p:sp>
        <p:nvSpPr>
          <p:cNvPr id="553" name="Google Shape;553;p32"/>
          <p:cNvSpPr txBox="1">
            <a:spLocks noGrp="1"/>
          </p:cNvSpPr>
          <p:nvPr>
            <p:ph type="body" idx="1"/>
          </p:nvPr>
        </p:nvSpPr>
        <p:spPr>
          <a:xfrm>
            <a:off x="776313" y="1272550"/>
            <a:ext cx="7716300" cy="3416400"/>
          </a:xfrm>
          <a:prstGeom prst="rect">
            <a:avLst/>
          </a:prstGeom>
        </p:spPr>
        <p:txBody>
          <a:bodyPr spcFirstLastPara="1" wrap="square" lIns="91425" tIns="91425" rIns="91425" bIns="91425" anchor="t" anchorCtr="0">
            <a:noAutofit/>
          </a:bodyPr>
          <a:lstStyle/>
          <a:p>
            <a:pPr marL="0" lvl="0" indent="0">
              <a:buNone/>
            </a:pPr>
            <a:r>
              <a:rPr lang="en-US" sz="1400" smtClean="0"/>
              <a:t>This </a:t>
            </a:r>
            <a:r>
              <a:rPr lang="en-US" sz="1400"/>
              <a:t>guide goes into the following topics in depth:</a:t>
            </a:r>
            <a:br>
              <a:rPr lang="en-US" sz="1400"/>
            </a:br>
            <a:endParaRPr lang="en-US" sz="1400" smtClean="0"/>
          </a:p>
          <a:p>
            <a:pPr marL="228600" indent="-228600">
              <a:lnSpc>
                <a:spcPct val="150000"/>
              </a:lnSpc>
            </a:pPr>
            <a:r>
              <a:rPr lang="en-US" sz="1400" smtClean="0"/>
              <a:t>Definition of Game</a:t>
            </a:r>
          </a:p>
          <a:p>
            <a:pPr marL="228600" indent="-228600">
              <a:lnSpc>
                <a:spcPct val="150000"/>
              </a:lnSpc>
            </a:pPr>
            <a:r>
              <a:rPr lang="en-US" sz="1400" smtClean="0">
                <a:latin typeface="Nunito Sans Black"/>
              </a:rPr>
              <a:t>Gameplay</a:t>
            </a:r>
            <a:r>
              <a:rPr lang="en-US" sz="1400" smtClean="0"/>
              <a:t> Elements and Classification</a:t>
            </a:r>
          </a:p>
          <a:p>
            <a:pPr marL="228600" indent="-228600">
              <a:lnSpc>
                <a:spcPct val="150000"/>
              </a:lnSpc>
            </a:pPr>
            <a:r>
              <a:rPr lang="en-US" sz="1400" smtClean="0"/>
              <a:t>Types of Game</a:t>
            </a:r>
          </a:p>
          <a:p>
            <a:pPr marL="228600" indent="-228600">
              <a:lnSpc>
                <a:spcPct val="150000"/>
              </a:lnSpc>
            </a:pPr>
            <a:r>
              <a:rPr lang="en-US" sz="1400" smtClean="0"/>
              <a:t>Gaming Industry</a:t>
            </a:r>
            <a:br>
              <a:rPr lang="en-US" sz="1400" smtClean="0"/>
            </a:br>
            <a:endParaRPr sz="1400"/>
          </a:p>
        </p:txBody>
      </p:sp>
      <p:sp>
        <p:nvSpPr>
          <p:cNvPr id="555" name="Google Shape;555;p32"/>
          <p:cNvSpPr/>
          <p:nvPr/>
        </p:nvSpPr>
        <p:spPr>
          <a:xfrm>
            <a:off x="7593225" y="3481900"/>
            <a:ext cx="49425" cy="54475"/>
          </a:xfrm>
          <a:custGeom>
            <a:avLst/>
            <a:gdLst/>
            <a:ahLst/>
            <a:cxnLst/>
            <a:rect l="l" t="t" r="r" b="b"/>
            <a:pathLst>
              <a:path w="1977" h="2179" extrusionOk="0">
                <a:moveTo>
                  <a:pt x="1009" y="1"/>
                </a:moveTo>
                <a:lnTo>
                  <a:pt x="807" y="606"/>
                </a:lnTo>
                <a:lnTo>
                  <a:pt x="1" y="606"/>
                </a:lnTo>
                <a:lnTo>
                  <a:pt x="646" y="1170"/>
                </a:lnTo>
                <a:lnTo>
                  <a:pt x="324" y="2179"/>
                </a:lnTo>
                <a:lnTo>
                  <a:pt x="1009" y="1493"/>
                </a:lnTo>
                <a:lnTo>
                  <a:pt x="1695" y="2179"/>
                </a:lnTo>
                <a:lnTo>
                  <a:pt x="1372" y="1170"/>
                </a:lnTo>
                <a:lnTo>
                  <a:pt x="1977" y="606"/>
                </a:lnTo>
                <a:lnTo>
                  <a:pt x="1211" y="606"/>
                </a:lnTo>
                <a:lnTo>
                  <a:pt x="1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7919875" y="2739900"/>
            <a:ext cx="50425" cy="54475"/>
          </a:xfrm>
          <a:custGeom>
            <a:avLst/>
            <a:gdLst/>
            <a:ahLst/>
            <a:cxnLst/>
            <a:rect l="l" t="t" r="r" b="b"/>
            <a:pathLst>
              <a:path w="2017" h="2179" extrusionOk="0">
                <a:moveTo>
                  <a:pt x="1009" y="1"/>
                </a:moveTo>
                <a:lnTo>
                  <a:pt x="807" y="606"/>
                </a:lnTo>
                <a:lnTo>
                  <a:pt x="1" y="606"/>
                </a:lnTo>
                <a:lnTo>
                  <a:pt x="646" y="1170"/>
                </a:lnTo>
                <a:lnTo>
                  <a:pt x="364" y="2179"/>
                </a:lnTo>
                <a:lnTo>
                  <a:pt x="1009" y="1493"/>
                </a:lnTo>
                <a:lnTo>
                  <a:pt x="1694" y="2179"/>
                </a:lnTo>
                <a:lnTo>
                  <a:pt x="1372" y="1170"/>
                </a:lnTo>
                <a:lnTo>
                  <a:pt x="2017" y="606"/>
                </a:lnTo>
                <a:lnTo>
                  <a:pt x="1210" y="606"/>
                </a:lnTo>
                <a:lnTo>
                  <a:pt x="1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7531725" y="2251550"/>
            <a:ext cx="50425" cy="54475"/>
          </a:xfrm>
          <a:custGeom>
            <a:avLst/>
            <a:gdLst/>
            <a:ahLst/>
            <a:cxnLst/>
            <a:rect l="l" t="t" r="r" b="b"/>
            <a:pathLst>
              <a:path w="2017" h="2179" extrusionOk="0">
                <a:moveTo>
                  <a:pt x="1008" y="1"/>
                </a:moveTo>
                <a:lnTo>
                  <a:pt x="807" y="606"/>
                </a:lnTo>
                <a:lnTo>
                  <a:pt x="0" y="606"/>
                </a:lnTo>
                <a:lnTo>
                  <a:pt x="645" y="1170"/>
                </a:lnTo>
                <a:lnTo>
                  <a:pt x="323" y="2178"/>
                </a:lnTo>
                <a:lnTo>
                  <a:pt x="1008" y="1493"/>
                </a:lnTo>
                <a:lnTo>
                  <a:pt x="1694" y="2178"/>
                </a:lnTo>
                <a:lnTo>
                  <a:pt x="1694" y="2178"/>
                </a:lnTo>
                <a:lnTo>
                  <a:pt x="1371" y="1170"/>
                </a:lnTo>
                <a:lnTo>
                  <a:pt x="2016" y="606"/>
                </a:lnTo>
                <a:lnTo>
                  <a:pt x="1210" y="60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8895775" y="3095800"/>
            <a:ext cx="50425" cy="54450"/>
          </a:xfrm>
          <a:custGeom>
            <a:avLst/>
            <a:gdLst/>
            <a:ahLst/>
            <a:cxnLst/>
            <a:rect l="l" t="t" r="r" b="b"/>
            <a:pathLst>
              <a:path w="2017" h="2178" extrusionOk="0">
                <a:moveTo>
                  <a:pt x="1008" y="0"/>
                </a:moveTo>
                <a:lnTo>
                  <a:pt x="847" y="645"/>
                </a:lnTo>
                <a:lnTo>
                  <a:pt x="0" y="645"/>
                </a:lnTo>
                <a:lnTo>
                  <a:pt x="645" y="1170"/>
                </a:lnTo>
                <a:lnTo>
                  <a:pt x="363" y="2178"/>
                </a:lnTo>
                <a:lnTo>
                  <a:pt x="1008" y="1492"/>
                </a:lnTo>
                <a:lnTo>
                  <a:pt x="1734" y="2178"/>
                </a:lnTo>
                <a:lnTo>
                  <a:pt x="1412" y="1170"/>
                </a:lnTo>
                <a:lnTo>
                  <a:pt x="2016" y="645"/>
                </a:lnTo>
                <a:lnTo>
                  <a:pt x="1210" y="645"/>
                </a:lnTo>
                <a:lnTo>
                  <a:pt x="1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8314163" y="2224800"/>
            <a:ext cx="178450" cy="107975"/>
          </a:xfrm>
          <a:custGeom>
            <a:avLst/>
            <a:gdLst/>
            <a:ahLst/>
            <a:cxnLst/>
            <a:rect l="l" t="t" r="r" b="b"/>
            <a:pathLst>
              <a:path w="7138" h="4319" extrusionOk="0">
                <a:moveTo>
                  <a:pt x="6890" y="0"/>
                </a:moveTo>
                <a:cubicBezTo>
                  <a:pt x="6849" y="0"/>
                  <a:pt x="6808" y="10"/>
                  <a:pt x="6775" y="27"/>
                </a:cubicBezTo>
                <a:lnTo>
                  <a:pt x="4638" y="712"/>
                </a:lnTo>
                <a:cubicBezTo>
                  <a:pt x="4498" y="690"/>
                  <a:pt x="4359" y="679"/>
                  <a:pt x="4220" y="679"/>
                </a:cubicBezTo>
                <a:cubicBezTo>
                  <a:pt x="3119" y="679"/>
                  <a:pt x="2093" y="1372"/>
                  <a:pt x="1734" y="2446"/>
                </a:cubicBezTo>
                <a:lnTo>
                  <a:pt x="81" y="3938"/>
                </a:lnTo>
                <a:cubicBezTo>
                  <a:pt x="0" y="4019"/>
                  <a:pt x="0" y="4180"/>
                  <a:pt x="81" y="4261"/>
                </a:cubicBezTo>
                <a:cubicBezTo>
                  <a:pt x="109" y="4290"/>
                  <a:pt x="158" y="4318"/>
                  <a:pt x="213" y="4318"/>
                </a:cubicBezTo>
                <a:cubicBezTo>
                  <a:pt x="235" y="4318"/>
                  <a:pt x="259" y="4313"/>
                  <a:pt x="283" y="4301"/>
                </a:cubicBezTo>
                <a:lnTo>
                  <a:pt x="2420" y="3656"/>
                </a:lnTo>
                <a:cubicBezTo>
                  <a:pt x="2612" y="3697"/>
                  <a:pt x="2804" y="3717"/>
                  <a:pt x="2992" y="3717"/>
                </a:cubicBezTo>
                <a:cubicBezTo>
                  <a:pt x="4105" y="3717"/>
                  <a:pt x="5099" y="3026"/>
                  <a:pt x="5444" y="1922"/>
                </a:cubicBezTo>
                <a:lnTo>
                  <a:pt x="7057" y="390"/>
                </a:lnTo>
                <a:cubicBezTo>
                  <a:pt x="7138" y="309"/>
                  <a:pt x="7138" y="148"/>
                  <a:pt x="7057" y="67"/>
                </a:cubicBezTo>
                <a:cubicBezTo>
                  <a:pt x="7010" y="20"/>
                  <a:pt x="6949" y="0"/>
                  <a:pt x="68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rot="10800000">
            <a:off x="632488" y="688900"/>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rot="10800000">
            <a:off x="1426850" y="1817400"/>
            <a:ext cx="49400" cy="54475"/>
          </a:xfrm>
          <a:custGeom>
            <a:avLst/>
            <a:gdLst/>
            <a:ahLst/>
            <a:cxnLst/>
            <a:rect l="l" t="t" r="r" b="b"/>
            <a:pathLst>
              <a:path w="1976" h="2179" extrusionOk="0">
                <a:moveTo>
                  <a:pt x="1008" y="1"/>
                </a:moveTo>
                <a:lnTo>
                  <a:pt x="807" y="646"/>
                </a:lnTo>
                <a:lnTo>
                  <a:pt x="0" y="646"/>
                </a:lnTo>
                <a:lnTo>
                  <a:pt x="645" y="1170"/>
                </a:lnTo>
                <a:lnTo>
                  <a:pt x="323" y="2178"/>
                </a:lnTo>
                <a:lnTo>
                  <a:pt x="1008" y="1493"/>
                </a:lnTo>
                <a:lnTo>
                  <a:pt x="1694" y="2178"/>
                </a:lnTo>
                <a:lnTo>
                  <a:pt x="1371" y="1170"/>
                </a:lnTo>
                <a:lnTo>
                  <a:pt x="1976" y="646"/>
                </a:lnTo>
                <a:lnTo>
                  <a:pt x="1210" y="646"/>
                </a:lnTo>
                <a:lnTo>
                  <a:pt x="1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 name="Google Shape;563;p32"/>
          <p:cNvGrpSpPr/>
          <p:nvPr/>
        </p:nvGrpSpPr>
        <p:grpSpPr>
          <a:xfrm>
            <a:off x="7878900" y="769397"/>
            <a:ext cx="714131" cy="714131"/>
            <a:chOff x="7878900" y="769397"/>
            <a:chExt cx="714131" cy="714131"/>
          </a:xfrm>
        </p:grpSpPr>
        <p:sp>
          <p:nvSpPr>
            <p:cNvPr id="564" name="Google Shape;564;p32"/>
            <p:cNvSpPr/>
            <p:nvPr/>
          </p:nvSpPr>
          <p:spPr>
            <a:xfrm>
              <a:off x="7878900" y="769397"/>
              <a:ext cx="714131" cy="714131"/>
            </a:xfrm>
            <a:custGeom>
              <a:avLst/>
              <a:gdLst/>
              <a:ahLst/>
              <a:cxnLst/>
              <a:rect l="l" t="t" r="r" b="b"/>
              <a:pathLst>
                <a:path w="39319" h="39319" extrusionOk="0">
                  <a:moveTo>
                    <a:pt x="19679" y="0"/>
                  </a:moveTo>
                  <a:cubicBezTo>
                    <a:pt x="8791" y="0"/>
                    <a:pt x="0" y="8832"/>
                    <a:pt x="0" y="19679"/>
                  </a:cubicBezTo>
                  <a:cubicBezTo>
                    <a:pt x="0" y="30527"/>
                    <a:pt x="8791" y="39318"/>
                    <a:pt x="19679" y="39318"/>
                  </a:cubicBezTo>
                  <a:cubicBezTo>
                    <a:pt x="30527" y="39318"/>
                    <a:pt x="39318" y="30527"/>
                    <a:pt x="39318" y="19679"/>
                  </a:cubicBezTo>
                  <a:cubicBezTo>
                    <a:pt x="39318" y="8832"/>
                    <a:pt x="30527" y="0"/>
                    <a:pt x="19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8035652" y="769397"/>
              <a:ext cx="458022" cy="658881"/>
            </a:xfrm>
            <a:custGeom>
              <a:avLst/>
              <a:gdLst/>
              <a:ahLst/>
              <a:cxnLst/>
              <a:rect l="l" t="t" r="r" b="b"/>
              <a:pathLst>
                <a:path w="25218" h="36277" extrusionOk="0">
                  <a:moveTo>
                    <a:pt x="25163" y="21171"/>
                  </a:moveTo>
                  <a:cubicBezTo>
                    <a:pt x="25190" y="21198"/>
                    <a:pt x="25204" y="21207"/>
                    <a:pt x="25208" y="21207"/>
                  </a:cubicBezTo>
                  <a:cubicBezTo>
                    <a:pt x="25217" y="21207"/>
                    <a:pt x="25190" y="21171"/>
                    <a:pt x="25163" y="21171"/>
                  </a:cubicBezTo>
                  <a:close/>
                  <a:moveTo>
                    <a:pt x="10162" y="0"/>
                  </a:moveTo>
                  <a:lnTo>
                    <a:pt x="10162" y="0"/>
                  </a:lnTo>
                  <a:cubicBezTo>
                    <a:pt x="7339" y="161"/>
                    <a:pt x="4638" y="928"/>
                    <a:pt x="2097" y="2218"/>
                  </a:cubicBezTo>
                  <a:cubicBezTo>
                    <a:pt x="1089" y="4799"/>
                    <a:pt x="403" y="7420"/>
                    <a:pt x="0" y="10162"/>
                  </a:cubicBezTo>
                  <a:cubicBezTo>
                    <a:pt x="0" y="10283"/>
                    <a:pt x="40" y="10404"/>
                    <a:pt x="81" y="10485"/>
                  </a:cubicBezTo>
                  <a:lnTo>
                    <a:pt x="3186" y="13469"/>
                  </a:lnTo>
                  <a:cubicBezTo>
                    <a:pt x="3226" y="13509"/>
                    <a:pt x="3307" y="13590"/>
                    <a:pt x="3387" y="13590"/>
                  </a:cubicBezTo>
                  <a:lnTo>
                    <a:pt x="4517" y="13671"/>
                  </a:lnTo>
                  <a:cubicBezTo>
                    <a:pt x="4597" y="13671"/>
                    <a:pt x="4638" y="13671"/>
                    <a:pt x="4678" y="13711"/>
                  </a:cubicBezTo>
                  <a:lnTo>
                    <a:pt x="9114" y="16413"/>
                  </a:lnTo>
                  <a:cubicBezTo>
                    <a:pt x="9235" y="16453"/>
                    <a:pt x="9275" y="16614"/>
                    <a:pt x="9275" y="16695"/>
                  </a:cubicBezTo>
                  <a:lnTo>
                    <a:pt x="8831" y="21171"/>
                  </a:lnTo>
                  <a:cubicBezTo>
                    <a:pt x="8831" y="21333"/>
                    <a:pt x="8831" y="21534"/>
                    <a:pt x="8912" y="21655"/>
                  </a:cubicBezTo>
                  <a:lnTo>
                    <a:pt x="11090" y="25083"/>
                  </a:lnTo>
                  <a:cubicBezTo>
                    <a:pt x="11130" y="25123"/>
                    <a:pt x="11130" y="25164"/>
                    <a:pt x="11170" y="25164"/>
                  </a:cubicBezTo>
                  <a:lnTo>
                    <a:pt x="12864" y="26414"/>
                  </a:lnTo>
                  <a:cubicBezTo>
                    <a:pt x="12945" y="26494"/>
                    <a:pt x="12945" y="26575"/>
                    <a:pt x="12945" y="26696"/>
                  </a:cubicBezTo>
                  <a:lnTo>
                    <a:pt x="12340" y="30325"/>
                  </a:lnTo>
                  <a:lnTo>
                    <a:pt x="11251" y="35890"/>
                  </a:lnTo>
                  <a:cubicBezTo>
                    <a:pt x="11279" y="36156"/>
                    <a:pt x="11418" y="36276"/>
                    <a:pt x="11648" y="36276"/>
                  </a:cubicBezTo>
                  <a:cubicBezTo>
                    <a:pt x="12079" y="36276"/>
                    <a:pt x="12829" y="35849"/>
                    <a:pt x="13751" y="35164"/>
                  </a:cubicBezTo>
                  <a:lnTo>
                    <a:pt x="15163" y="32826"/>
                  </a:lnTo>
                  <a:lnTo>
                    <a:pt x="16413" y="32342"/>
                  </a:lnTo>
                  <a:lnTo>
                    <a:pt x="19598" y="30043"/>
                  </a:lnTo>
                  <a:lnTo>
                    <a:pt x="21816" y="27583"/>
                  </a:lnTo>
                  <a:lnTo>
                    <a:pt x="22986" y="24962"/>
                  </a:lnTo>
                  <a:cubicBezTo>
                    <a:pt x="22986" y="24922"/>
                    <a:pt x="23026" y="24881"/>
                    <a:pt x="23026" y="24881"/>
                  </a:cubicBezTo>
                  <a:lnTo>
                    <a:pt x="24236" y="23510"/>
                  </a:lnTo>
                  <a:lnTo>
                    <a:pt x="25042" y="22704"/>
                  </a:lnTo>
                  <a:cubicBezTo>
                    <a:pt x="25083" y="22583"/>
                    <a:pt x="25163" y="22502"/>
                    <a:pt x="25163" y="22381"/>
                  </a:cubicBezTo>
                  <a:lnTo>
                    <a:pt x="25163" y="21171"/>
                  </a:lnTo>
                  <a:lnTo>
                    <a:pt x="24680" y="21212"/>
                  </a:lnTo>
                  <a:cubicBezTo>
                    <a:pt x="24599" y="21212"/>
                    <a:pt x="24438" y="21212"/>
                    <a:pt x="24397" y="21131"/>
                  </a:cubicBezTo>
                  <a:lnTo>
                    <a:pt x="23671" y="20526"/>
                  </a:lnTo>
                  <a:cubicBezTo>
                    <a:pt x="23631" y="20526"/>
                    <a:pt x="23631" y="20486"/>
                    <a:pt x="23591" y="20486"/>
                  </a:cubicBezTo>
                  <a:lnTo>
                    <a:pt x="21453" y="19558"/>
                  </a:lnTo>
                  <a:cubicBezTo>
                    <a:pt x="21413" y="19518"/>
                    <a:pt x="21332" y="19478"/>
                    <a:pt x="21252" y="19397"/>
                  </a:cubicBezTo>
                  <a:lnTo>
                    <a:pt x="20042" y="17703"/>
                  </a:lnTo>
                  <a:cubicBezTo>
                    <a:pt x="20002" y="17623"/>
                    <a:pt x="19921" y="17542"/>
                    <a:pt x="19840" y="17502"/>
                  </a:cubicBezTo>
                  <a:lnTo>
                    <a:pt x="19155" y="17179"/>
                  </a:lnTo>
                  <a:cubicBezTo>
                    <a:pt x="19115" y="17179"/>
                    <a:pt x="19115" y="17139"/>
                    <a:pt x="19034" y="17139"/>
                  </a:cubicBezTo>
                  <a:lnTo>
                    <a:pt x="18308" y="17058"/>
                  </a:lnTo>
                  <a:cubicBezTo>
                    <a:pt x="18187" y="17058"/>
                    <a:pt x="18106" y="17018"/>
                    <a:pt x="17985" y="16937"/>
                  </a:cubicBezTo>
                  <a:lnTo>
                    <a:pt x="16413" y="15727"/>
                  </a:lnTo>
                  <a:cubicBezTo>
                    <a:pt x="16372" y="15687"/>
                    <a:pt x="16292" y="15647"/>
                    <a:pt x="16211" y="15647"/>
                  </a:cubicBezTo>
                  <a:lnTo>
                    <a:pt x="15082" y="15485"/>
                  </a:lnTo>
                  <a:cubicBezTo>
                    <a:pt x="15001" y="15485"/>
                    <a:pt x="14921" y="15485"/>
                    <a:pt x="14880" y="15526"/>
                  </a:cubicBezTo>
                  <a:lnTo>
                    <a:pt x="14558" y="15687"/>
                  </a:lnTo>
                  <a:cubicBezTo>
                    <a:pt x="14517" y="15707"/>
                    <a:pt x="14467" y="15717"/>
                    <a:pt x="14406" y="15717"/>
                  </a:cubicBezTo>
                  <a:cubicBezTo>
                    <a:pt x="14346" y="15717"/>
                    <a:pt x="14275" y="15707"/>
                    <a:pt x="14195" y="15687"/>
                  </a:cubicBezTo>
                  <a:lnTo>
                    <a:pt x="12864" y="15042"/>
                  </a:lnTo>
                  <a:cubicBezTo>
                    <a:pt x="12743" y="15001"/>
                    <a:pt x="12703" y="15001"/>
                    <a:pt x="12582" y="15001"/>
                  </a:cubicBezTo>
                  <a:lnTo>
                    <a:pt x="11372" y="15243"/>
                  </a:lnTo>
                  <a:cubicBezTo>
                    <a:pt x="11291" y="15243"/>
                    <a:pt x="11251" y="15284"/>
                    <a:pt x="11170" y="15324"/>
                  </a:cubicBezTo>
                  <a:lnTo>
                    <a:pt x="10686" y="15889"/>
                  </a:lnTo>
                  <a:cubicBezTo>
                    <a:pt x="10601" y="15946"/>
                    <a:pt x="10535" y="16003"/>
                    <a:pt x="10447" y="16003"/>
                  </a:cubicBezTo>
                  <a:cubicBezTo>
                    <a:pt x="10411" y="16003"/>
                    <a:pt x="10371" y="15993"/>
                    <a:pt x="10323" y="15969"/>
                  </a:cubicBezTo>
                  <a:lnTo>
                    <a:pt x="9315" y="15768"/>
                  </a:lnTo>
                  <a:lnTo>
                    <a:pt x="7218" y="14840"/>
                  </a:lnTo>
                  <a:lnTo>
                    <a:pt x="6492" y="13751"/>
                  </a:lnTo>
                  <a:cubicBezTo>
                    <a:pt x="6452" y="13671"/>
                    <a:pt x="6452" y="13550"/>
                    <a:pt x="6452" y="13469"/>
                  </a:cubicBezTo>
                  <a:lnTo>
                    <a:pt x="6613" y="12622"/>
                  </a:lnTo>
                  <a:lnTo>
                    <a:pt x="7097" y="11412"/>
                  </a:lnTo>
                  <a:cubicBezTo>
                    <a:pt x="7097" y="11332"/>
                    <a:pt x="7097" y="11291"/>
                    <a:pt x="7057" y="11291"/>
                  </a:cubicBezTo>
                  <a:lnTo>
                    <a:pt x="7017" y="11291"/>
                  </a:lnTo>
                  <a:lnTo>
                    <a:pt x="6089" y="11412"/>
                  </a:lnTo>
                  <a:cubicBezTo>
                    <a:pt x="6009" y="11412"/>
                    <a:pt x="5888" y="11493"/>
                    <a:pt x="5847" y="11614"/>
                  </a:cubicBezTo>
                  <a:lnTo>
                    <a:pt x="5605" y="12058"/>
                  </a:lnTo>
                  <a:cubicBezTo>
                    <a:pt x="5525" y="12138"/>
                    <a:pt x="5444" y="12219"/>
                    <a:pt x="5323" y="12259"/>
                  </a:cubicBezTo>
                  <a:lnTo>
                    <a:pt x="4113" y="12501"/>
                  </a:lnTo>
                  <a:cubicBezTo>
                    <a:pt x="4099" y="12508"/>
                    <a:pt x="4082" y="12512"/>
                    <a:pt x="4064" y="12512"/>
                  </a:cubicBezTo>
                  <a:cubicBezTo>
                    <a:pt x="3981" y="12512"/>
                    <a:pt x="3871" y="12439"/>
                    <a:pt x="3871" y="12340"/>
                  </a:cubicBezTo>
                  <a:lnTo>
                    <a:pt x="3710" y="11896"/>
                  </a:lnTo>
                  <a:lnTo>
                    <a:pt x="3387" y="11211"/>
                  </a:lnTo>
                  <a:cubicBezTo>
                    <a:pt x="3307" y="11090"/>
                    <a:pt x="3307" y="10929"/>
                    <a:pt x="3387" y="10848"/>
                  </a:cubicBezTo>
                  <a:lnTo>
                    <a:pt x="3992" y="9920"/>
                  </a:lnTo>
                  <a:lnTo>
                    <a:pt x="4234" y="9315"/>
                  </a:lnTo>
                  <a:cubicBezTo>
                    <a:pt x="4275" y="9235"/>
                    <a:pt x="4315" y="9195"/>
                    <a:pt x="4396" y="9114"/>
                  </a:cubicBezTo>
                  <a:lnTo>
                    <a:pt x="5202" y="8630"/>
                  </a:lnTo>
                  <a:cubicBezTo>
                    <a:pt x="5283" y="8590"/>
                    <a:pt x="5404" y="8590"/>
                    <a:pt x="5444" y="8590"/>
                  </a:cubicBezTo>
                  <a:lnTo>
                    <a:pt x="6210" y="8670"/>
                  </a:lnTo>
                  <a:cubicBezTo>
                    <a:pt x="6291" y="8670"/>
                    <a:pt x="6412" y="8670"/>
                    <a:pt x="6452" y="8630"/>
                  </a:cubicBezTo>
                  <a:lnTo>
                    <a:pt x="6734" y="8388"/>
                  </a:lnTo>
                  <a:cubicBezTo>
                    <a:pt x="6815" y="8307"/>
                    <a:pt x="6855" y="8307"/>
                    <a:pt x="6936" y="8307"/>
                  </a:cubicBezTo>
                  <a:lnTo>
                    <a:pt x="7823" y="8267"/>
                  </a:lnTo>
                  <a:cubicBezTo>
                    <a:pt x="7864" y="8267"/>
                    <a:pt x="7944" y="8267"/>
                    <a:pt x="8025" y="8307"/>
                  </a:cubicBezTo>
                  <a:lnTo>
                    <a:pt x="8468" y="8549"/>
                  </a:lnTo>
                  <a:cubicBezTo>
                    <a:pt x="8549" y="8590"/>
                    <a:pt x="8630" y="8670"/>
                    <a:pt x="8630" y="8791"/>
                  </a:cubicBezTo>
                  <a:lnTo>
                    <a:pt x="8630" y="9195"/>
                  </a:lnTo>
                  <a:cubicBezTo>
                    <a:pt x="8630" y="9315"/>
                    <a:pt x="8710" y="9436"/>
                    <a:pt x="8872" y="9436"/>
                  </a:cubicBezTo>
                  <a:lnTo>
                    <a:pt x="9033" y="9436"/>
                  </a:lnTo>
                  <a:cubicBezTo>
                    <a:pt x="9154" y="9436"/>
                    <a:pt x="9315" y="9275"/>
                    <a:pt x="9315" y="9154"/>
                  </a:cubicBezTo>
                  <a:lnTo>
                    <a:pt x="9275" y="8791"/>
                  </a:lnTo>
                  <a:lnTo>
                    <a:pt x="9154" y="8065"/>
                  </a:lnTo>
                  <a:cubicBezTo>
                    <a:pt x="9154" y="7944"/>
                    <a:pt x="9235" y="7823"/>
                    <a:pt x="9356" y="7702"/>
                  </a:cubicBezTo>
                  <a:lnTo>
                    <a:pt x="10162" y="7299"/>
                  </a:lnTo>
                  <a:lnTo>
                    <a:pt x="11251" y="6170"/>
                  </a:lnTo>
                  <a:lnTo>
                    <a:pt x="11937" y="5041"/>
                  </a:lnTo>
                  <a:lnTo>
                    <a:pt x="13308" y="4638"/>
                  </a:lnTo>
                  <a:cubicBezTo>
                    <a:pt x="13388" y="4597"/>
                    <a:pt x="13509" y="4517"/>
                    <a:pt x="13509" y="4396"/>
                  </a:cubicBezTo>
                  <a:lnTo>
                    <a:pt x="13509" y="3750"/>
                  </a:lnTo>
                  <a:cubicBezTo>
                    <a:pt x="13509" y="3630"/>
                    <a:pt x="13590" y="3549"/>
                    <a:pt x="13711" y="3509"/>
                  </a:cubicBezTo>
                  <a:lnTo>
                    <a:pt x="14598" y="3267"/>
                  </a:lnTo>
                  <a:cubicBezTo>
                    <a:pt x="14719" y="3267"/>
                    <a:pt x="14759" y="3226"/>
                    <a:pt x="14800" y="3146"/>
                  </a:cubicBezTo>
                  <a:lnTo>
                    <a:pt x="15163" y="2581"/>
                  </a:lnTo>
                  <a:cubicBezTo>
                    <a:pt x="15203" y="2541"/>
                    <a:pt x="15203" y="2420"/>
                    <a:pt x="15122" y="2379"/>
                  </a:cubicBezTo>
                  <a:lnTo>
                    <a:pt x="15082" y="2379"/>
                  </a:lnTo>
                  <a:lnTo>
                    <a:pt x="13469" y="1775"/>
                  </a:lnTo>
                  <a:lnTo>
                    <a:pt x="12259" y="1210"/>
                  </a:lnTo>
                  <a:cubicBezTo>
                    <a:pt x="12209" y="1193"/>
                    <a:pt x="12152" y="1183"/>
                    <a:pt x="12099" y="1183"/>
                  </a:cubicBezTo>
                  <a:cubicBezTo>
                    <a:pt x="12025" y="1183"/>
                    <a:pt x="11960" y="1203"/>
                    <a:pt x="11937" y="1250"/>
                  </a:cubicBezTo>
                  <a:lnTo>
                    <a:pt x="10444" y="2339"/>
                  </a:lnTo>
                  <a:cubicBezTo>
                    <a:pt x="10359" y="2368"/>
                    <a:pt x="10253" y="2396"/>
                    <a:pt x="10170" y="2396"/>
                  </a:cubicBezTo>
                  <a:cubicBezTo>
                    <a:pt x="10136" y="2396"/>
                    <a:pt x="10105" y="2391"/>
                    <a:pt x="10082" y="2379"/>
                  </a:cubicBezTo>
                  <a:lnTo>
                    <a:pt x="8952" y="1855"/>
                  </a:lnTo>
                  <a:lnTo>
                    <a:pt x="8146" y="1452"/>
                  </a:lnTo>
                  <a:cubicBezTo>
                    <a:pt x="8106" y="1452"/>
                    <a:pt x="8106" y="1412"/>
                    <a:pt x="8106" y="1371"/>
                  </a:cubicBezTo>
                  <a:lnTo>
                    <a:pt x="8146" y="1331"/>
                  </a:lnTo>
                  <a:lnTo>
                    <a:pt x="8952" y="1008"/>
                  </a:lnTo>
                  <a:cubicBezTo>
                    <a:pt x="9033" y="1008"/>
                    <a:pt x="9033" y="968"/>
                    <a:pt x="9073" y="968"/>
                  </a:cubicBezTo>
                  <a:lnTo>
                    <a:pt x="10162"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32"/>
          <p:cNvSpPr/>
          <p:nvPr/>
        </p:nvSpPr>
        <p:spPr>
          <a:xfrm>
            <a:off x="6270225" y="1995200"/>
            <a:ext cx="49425" cy="54475"/>
          </a:xfrm>
          <a:custGeom>
            <a:avLst/>
            <a:gdLst/>
            <a:ahLst/>
            <a:cxnLst/>
            <a:rect l="l" t="t" r="r" b="b"/>
            <a:pathLst>
              <a:path w="1977" h="2179" extrusionOk="0">
                <a:moveTo>
                  <a:pt x="1009" y="1"/>
                </a:moveTo>
                <a:lnTo>
                  <a:pt x="807" y="606"/>
                </a:lnTo>
                <a:lnTo>
                  <a:pt x="1" y="606"/>
                </a:lnTo>
                <a:lnTo>
                  <a:pt x="646" y="1170"/>
                </a:lnTo>
                <a:lnTo>
                  <a:pt x="324" y="2179"/>
                </a:lnTo>
                <a:lnTo>
                  <a:pt x="1009" y="1493"/>
                </a:lnTo>
                <a:lnTo>
                  <a:pt x="1695" y="2179"/>
                </a:lnTo>
                <a:lnTo>
                  <a:pt x="1372" y="1170"/>
                </a:lnTo>
                <a:lnTo>
                  <a:pt x="1977" y="606"/>
                </a:lnTo>
                <a:lnTo>
                  <a:pt x="1211" y="606"/>
                </a:lnTo>
                <a:lnTo>
                  <a:pt x="1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4319200" y="1756875"/>
            <a:ext cx="50425" cy="54450"/>
          </a:xfrm>
          <a:custGeom>
            <a:avLst/>
            <a:gdLst/>
            <a:ahLst/>
            <a:cxnLst/>
            <a:rect l="l" t="t" r="r" b="b"/>
            <a:pathLst>
              <a:path w="2017" h="2178" extrusionOk="0">
                <a:moveTo>
                  <a:pt x="1008" y="0"/>
                </a:moveTo>
                <a:lnTo>
                  <a:pt x="847" y="605"/>
                </a:lnTo>
                <a:lnTo>
                  <a:pt x="0" y="605"/>
                </a:lnTo>
                <a:lnTo>
                  <a:pt x="645" y="1170"/>
                </a:lnTo>
                <a:lnTo>
                  <a:pt x="363" y="2178"/>
                </a:lnTo>
                <a:lnTo>
                  <a:pt x="1008" y="1492"/>
                </a:lnTo>
                <a:lnTo>
                  <a:pt x="1694" y="2178"/>
                </a:lnTo>
                <a:lnTo>
                  <a:pt x="1411" y="1170"/>
                </a:lnTo>
                <a:lnTo>
                  <a:pt x="2016" y="605"/>
                </a:lnTo>
                <a:lnTo>
                  <a:pt x="1210" y="605"/>
                </a:lnTo>
                <a:lnTo>
                  <a:pt x="1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7572775" y="1609100"/>
            <a:ext cx="50425" cy="54450"/>
          </a:xfrm>
          <a:custGeom>
            <a:avLst/>
            <a:gdLst/>
            <a:ahLst/>
            <a:cxnLst/>
            <a:rect l="l" t="t" r="r" b="b"/>
            <a:pathLst>
              <a:path w="2017" h="2178" extrusionOk="0">
                <a:moveTo>
                  <a:pt x="1008" y="0"/>
                </a:moveTo>
                <a:lnTo>
                  <a:pt x="847" y="645"/>
                </a:lnTo>
                <a:lnTo>
                  <a:pt x="0" y="645"/>
                </a:lnTo>
                <a:lnTo>
                  <a:pt x="645" y="1170"/>
                </a:lnTo>
                <a:lnTo>
                  <a:pt x="363" y="2178"/>
                </a:lnTo>
                <a:lnTo>
                  <a:pt x="1008" y="1492"/>
                </a:lnTo>
                <a:lnTo>
                  <a:pt x="1734" y="2178"/>
                </a:lnTo>
                <a:lnTo>
                  <a:pt x="1412" y="1170"/>
                </a:lnTo>
                <a:lnTo>
                  <a:pt x="2016" y="645"/>
                </a:lnTo>
                <a:lnTo>
                  <a:pt x="1210" y="645"/>
                </a:lnTo>
                <a:lnTo>
                  <a:pt x="1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7828475" y="4372450"/>
            <a:ext cx="50425" cy="54450"/>
          </a:xfrm>
          <a:custGeom>
            <a:avLst/>
            <a:gdLst/>
            <a:ahLst/>
            <a:cxnLst/>
            <a:rect l="l" t="t" r="r" b="b"/>
            <a:pathLst>
              <a:path w="2017" h="2178" extrusionOk="0">
                <a:moveTo>
                  <a:pt x="1008" y="0"/>
                </a:moveTo>
                <a:lnTo>
                  <a:pt x="847" y="645"/>
                </a:lnTo>
                <a:lnTo>
                  <a:pt x="0" y="645"/>
                </a:lnTo>
                <a:lnTo>
                  <a:pt x="645" y="1170"/>
                </a:lnTo>
                <a:lnTo>
                  <a:pt x="363" y="2178"/>
                </a:lnTo>
                <a:lnTo>
                  <a:pt x="1008" y="1492"/>
                </a:lnTo>
                <a:lnTo>
                  <a:pt x="1734" y="2178"/>
                </a:lnTo>
                <a:lnTo>
                  <a:pt x="1412" y="1170"/>
                </a:lnTo>
                <a:lnTo>
                  <a:pt x="2016" y="645"/>
                </a:lnTo>
                <a:lnTo>
                  <a:pt x="1210" y="645"/>
                </a:lnTo>
                <a:lnTo>
                  <a:pt x="1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5921625" y="4794100"/>
            <a:ext cx="50425" cy="54475"/>
          </a:xfrm>
          <a:custGeom>
            <a:avLst/>
            <a:gdLst/>
            <a:ahLst/>
            <a:cxnLst/>
            <a:rect l="l" t="t" r="r" b="b"/>
            <a:pathLst>
              <a:path w="2017" h="2179" extrusionOk="0">
                <a:moveTo>
                  <a:pt x="1009" y="1"/>
                </a:moveTo>
                <a:lnTo>
                  <a:pt x="807" y="606"/>
                </a:lnTo>
                <a:lnTo>
                  <a:pt x="1" y="606"/>
                </a:lnTo>
                <a:lnTo>
                  <a:pt x="646" y="1170"/>
                </a:lnTo>
                <a:lnTo>
                  <a:pt x="364" y="2179"/>
                </a:lnTo>
                <a:lnTo>
                  <a:pt x="1009" y="1493"/>
                </a:lnTo>
                <a:lnTo>
                  <a:pt x="1694" y="2179"/>
                </a:lnTo>
                <a:lnTo>
                  <a:pt x="1372" y="1170"/>
                </a:lnTo>
                <a:lnTo>
                  <a:pt x="2017" y="606"/>
                </a:lnTo>
                <a:lnTo>
                  <a:pt x="1210" y="606"/>
                </a:lnTo>
                <a:lnTo>
                  <a:pt x="1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486375" y="4002800"/>
            <a:ext cx="50425" cy="54475"/>
          </a:xfrm>
          <a:custGeom>
            <a:avLst/>
            <a:gdLst/>
            <a:ahLst/>
            <a:cxnLst/>
            <a:rect l="l" t="t" r="r" b="b"/>
            <a:pathLst>
              <a:path w="2017" h="2179" extrusionOk="0">
                <a:moveTo>
                  <a:pt x="1009" y="1"/>
                </a:moveTo>
                <a:lnTo>
                  <a:pt x="807" y="606"/>
                </a:lnTo>
                <a:lnTo>
                  <a:pt x="1" y="606"/>
                </a:lnTo>
                <a:lnTo>
                  <a:pt x="646" y="1170"/>
                </a:lnTo>
                <a:lnTo>
                  <a:pt x="364" y="2179"/>
                </a:lnTo>
                <a:lnTo>
                  <a:pt x="1009" y="1493"/>
                </a:lnTo>
                <a:lnTo>
                  <a:pt x="1694" y="2179"/>
                </a:lnTo>
                <a:lnTo>
                  <a:pt x="1372" y="1170"/>
                </a:lnTo>
                <a:lnTo>
                  <a:pt x="2017" y="606"/>
                </a:lnTo>
                <a:lnTo>
                  <a:pt x="1210" y="606"/>
                </a:lnTo>
                <a:lnTo>
                  <a:pt x="1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1302400" y="4794113"/>
            <a:ext cx="50425" cy="54450"/>
          </a:xfrm>
          <a:custGeom>
            <a:avLst/>
            <a:gdLst/>
            <a:ahLst/>
            <a:cxnLst/>
            <a:rect l="l" t="t" r="r" b="b"/>
            <a:pathLst>
              <a:path w="2017" h="2178" extrusionOk="0">
                <a:moveTo>
                  <a:pt x="1008" y="0"/>
                </a:moveTo>
                <a:lnTo>
                  <a:pt x="847" y="645"/>
                </a:lnTo>
                <a:lnTo>
                  <a:pt x="0" y="645"/>
                </a:lnTo>
                <a:lnTo>
                  <a:pt x="645" y="1170"/>
                </a:lnTo>
                <a:lnTo>
                  <a:pt x="363" y="2178"/>
                </a:lnTo>
                <a:lnTo>
                  <a:pt x="1008" y="1492"/>
                </a:lnTo>
                <a:lnTo>
                  <a:pt x="1734" y="2178"/>
                </a:lnTo>
                <a:lnTo>
                  <a:pt x="1412" y="1170"/>
                </a:lnTo>
                <a:lnTo>
                  <a:pt x="2016" y="645"/>
                </a:lnTo>
                <a:lnTo>
                  <a:pt x="1210" y="645"/>
                </a:lnTo>
                <a:lnTo>
                  <a:pt x="1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rot="10800000">
            <a:off x="8625488" y="4600725"/>
            <a:ext cx="162350" cy="176450"/>
          </a:xfrm>
          <a:custGeom>
            <a:avLst/>
            <a:gdLst/>
            <a:ahLst/>
            <a:cxnLst/>
            <a:rect l="l" t="t" r="r" b="b"/>
            <a:pathLst>
              <a:path w="6494" h="7058" extrusionOk="0">
                <a:moveTo>
                  <a:pt x="3267" y="0"/>
                </a:moveTo>
                <a:lnTo>
                  <a:pt x="2662" y="2057"/>
                </a:lnTo>
                <a:lnTo>
                  <a:pt x="1" y="2057"/>
                </a:lnTo>
                <a:lnTo>
                  <a:pt x="2098" y="3831"/>
                </a:lnTo>
                <a:lnTo>
                  <a:pt x="1090" y="7057"/>
                </a:lnTo>
                <a:lnTo>
                  <a:pt x="3267" y="4880"/>
                </a:lnTo>
                <a:lnTo>
                  <a:pt x="5525" y="7057"/>
                </a:lnTo>
                <a:lnTo>
                  <a:pt x="4477" y="3791"/>
                </a:lnTo>
                <a:lnTo>
                  <a:pt x="6493" y="2057"/>
                </a:lnTo>
                <a:lnTo>
                  <a:pt x="3912" y="2057"/>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700" fill="hold"/>
                                        <p:tgtEl>
                                          <p:spTgt spid="56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7"/>
        <p:cNvGrpSpPr/>
        <p:nvPr/>
      </p:nvGrpSpPr>
      <p:grpSpPr>
        <a:xfrm>
          <a:off x="0" y="0"/>
          <a:ext cx="0" cy="0"/>
          <a:chOff x="0" y="0"/>
          <a:chExt cx="0" cy="0"/>
        </a:xfrm>
      </p:grpSpPr>
      <p:grpSp>
        <p:nvGrpSpPr>
          <p:cNvPr id="5" name="Group 4"/>
          <p:cNvGrpSpPr/>
          <p:nvPr/>
        </p:nvGrpSpPr>
        <p:grpSpPr>
          <a:xfrm>
            <a:off x="6912971" y="-420752"/>
            <a:ext cx="2540715" cy="2058934"/>
            <a:chOff x="561022" y="1645600"/>
            <a:chExt cx="3496678" cy="3013400"/>
          </a:xfrm>
        </p:grpSpPr>
        <p:sp>
          <p:nvSpPr>
            <p:cNvPr id="6" name="Google Shape;616;p36"/>
            <p:cNvSpPr/>
            <p:nvPr/>
          </p:nvSpPr>
          <p:spPr>
            <a:xfrm flipH="1">
              <a:off x="561022" y="1645600"/>
              <a:ext cx="3496678" cy="3013400"/>
            </a:xfrm>
            <a:custGeom>
              <a:avLst/>
              <a:gdLst/>
              <a:ahLst/>
              <a:cxnLst/>
              <a:rect l="l" t="t" r="r" b="b"/>
              <a:pathLst>
                <a:path w="189291" h="163129" extrusionOk="0">
                  <a:moveTo>
                    <a:pt x="122445" y="0"/>
                  </a:moveTo>
                  <a:cubicBezTo>
                    <a:pt x="120159" y="0"/>
                    <a:pt x="117888" y="169"/>
                    <a:pt x="115655" y="520"/>
                  </a:cubicBezTo>
                  <a:cubicBezTo>
                    <a:pt x="108114" y="1649"/>
                    <a:pt x="101098" y="5117"/>
                    <a:pt x="95694" y="10480"/>
                  </a:cubicBezTo>
                  <a:cubicBezTo>
                    <a:pt x="89847" y="16207"/>
                    <a:pt x="86258" y="23869"/>
                    <a:pt x="80451" y="29635"/>
                  </a:cubicBezTo>
                  <a:cubicBezTo>
                    <a:pt x="74644" y="35361"/>
                    <a:pt x="67425" y="39394"/>
                    <a:pt x="59522" y="41330"/>
                  </a:cubicBezTo>
                  <a:cubicBezTo>
                    <a:pt x="53029" y="42902"/>
                    <a:pt x="46899" y="41693"/>
                    <a:pt x="40447" y="43588"/>
                  </a:cubicBezTo>
                  <a:cubicBezTo>
                    <a:pt x="19478" y="49838"/>
                    <a:pt x="4114" y="67784"/>
                    <a:pt x="1170" y="89479"/>
                  </a:cubicBezTo>
                  <a:cubicBezTo>
                    <a:pt x="0" y="98310"/>
                    <a:pt x="1008" y="107626"/>
                    <a:pt x="5202" y="115489"/>
                  </a:cubicBezTo>
                  <a:cubicBezTo>
                    <a:pt x="8549" y="121699"/>
                    <a:pt x="13711" y="126740"/>
                    <a:pt x="20002" y="129926"/>
                  </a:cubicBezTo>
                  <a:cubicBezTo>
                    <a:pt x="30406" y="135168"/>
                    <a:pt x="42585" y="134846"/>
                    <a:pt x="54158" y="136217"/>
                  </a:cubicBezTo>
                  <a:cubicBezTo>
                    <a:pt x="64966" y="137507"/>
                    <a:pt x="75531" y="140330"/>
                    <a:pt x="85532" y="144685"/>
                  </a:cubicBezTo>
                  <a:cubicBezTo>
                    <a:pt x="98033" y="150129"/>
                    <a:pt x="109606" y="157912"/>
                    <a:pt x="122793" y="161340"/>
                  </a:cubicBezTo>
                  <a:cubicBezTo>
                    <a:pt x="127403" y="162531"/>
                    <a:pt x="132185" y="163128"/>
                    <a:pt x="136966" y="163128"/>
                  </a:cubicBezTo>
                  <a:cubicBezTo>
                    <a:pt x="148539" y="163128"/>
                    <a:pt x="160105" y="159626"/>
                    <a:pt x="169208" y="152549"/>
                  </a:cubicBezTo>
                  <a:cubicBezTo>
                    <a:pt x="182072" y="142548"/>
                    <a:pt x="189291" y="125248"/>
                    <a:pt x="186024" y="109239"/>
                  </a:cubicBezTo>
                  <a:cubicBezTo>
                    <a:pt x="184008" y="99439"/>
                    <a:pt x="178483" y="90769"/>
                    <a:pt x="175136" y="81333"/>
                  </a:cubicBezTo>
                  <a:cubicBezTo>
                    <a:pt x="172233" y="73268"/>
                    <a:pt x="170983" y="64678"/>
                    <a:pt x="171426" y="56049"/>
                  </a:cubicBezTo>
                  <a:cubicBezTo>
                    <a:pt x="171870" y="47983"/>
                    <a:pt x="173765" y="39717"/>
                    <a:pt x="171668" y="31853"/>
                  </a:cubicBezTo>
                  <a:cubicBezTo>
                    <a:pt x="170055" y="25965"/>
                    <a:pt x="166305" y="20884"/>
                    <a:pt x="161950" y="16610"/>
                  </a:cubicBezTo>
                  <a:cubicBezTo>
                    <a:pt x="152090" y="6785"/>
                    <a:pt x="136963" y="0"/>
                    <a:pt x="122445"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617;p36"/>
            <p:cNvGrpSpPr/>
            <p:nvPr/>
          </p:nvGrpSpPr>
          <p:grpSpPr>
            <a:xfrm rot="-1780387">
              <a:off x="1143661" y="3028561"/>
              <a:ext cx="2335123" cy="877883"/>
              <a:chOff x="5514775" y="3087350"/>
              <a:chExt cx="1660450" cy="624225"/>
            </a:xfrm>
          </p:grpSpPr>
          <p:sp>
            <p:nvSpPr>
              <p:cNvPr id="8" name="Google Shape;618;p36"/>
              <p:cNvSpPr/>
              <p:nvPr/>
            </p:nvSpPr>
            <p:spPr>
              <a:xfrm>
                <a:off x="6633825" y="3218400"/>
                <a:ext cx="183500" cy="149225"/>
              </a:xfrm>
              <a:custGeom>
                <a:avLst/>
                <a:gdLst/>
                <a:ahLst/>
                <a:cxnLst/>
                <a:rect l="l" t="t" r="r" b="b"/>
                <a:pathLst>
                  <a:path w="7340" h="5969" extrusionOk="0">
                    <a:moveTo>
                      <a:pt x="7339" y="1"/>
                    </a:moveTo>
                    <a:lnTo>
                      <a:pt x="403" y="4558"/>
                    </a:lnTo>
                    <a:lnTo>
                      <a:pt x="0" y="5969"/>
                    </a:lnTo>
                    <a:lnTo>
                      <a:pt x="5243" y="5969"/>
                    </a:lnTo>
                    <a:lnTo>
                      <a:pt x="7339" y="1"/>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19;p36"/>
              <p:cNvSpPr/>
              <p:nvPr/>
            </p:nvSpPr>
            <p:spPr>
              <a:xfrm>
                <a:off x="6633825" y="3218400"/>
                <a:ext cx="183500" cy="149225"/>
              </a:xfrm>
              <a:custGeom>
                <a:avLst/>
                <a:gdLst/>
                <a:ahLst/>
                <a:cxnLst/>
                <a:rect l="l" t="t" r="r" b="b"/>
                <a:pathLst>
                  <a:path w="7340" h="5969" extrusionOk="0">
                    <a:moveTo>
                      <a:pt x="7339" y="1"/>
                    </a:moveTo>
                    <a:lnTo>
                      <a:pt x="403" y="4558"/>
                    </a:lnTo>
                    <a:lnTo>
                      <a:pt x="0" y="5969"/>
                    </a:lnTo>
                    <a:lnTo>
                      <a:pt x="5243" y="5969"/>
                    </a:lnTo>
                    <a:lnTo>
                      <a:pt x="73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0;p36"/>
              <p:cNvSpPr/>
              <p:nvPr/>
            </p:nvSpPr>
            <p:spPr>
              <a:xfrm>
                <a:off x="6743700" y="3118600"/>
                <a:ext cx="208725" cy="322625"/>
              </a:xfrm>
              <a:custGeom>
                <a:avLst/>
                <a:gdLst/>
                <a:ahLst/>
                <a:cxnLst/>
                <a:rect l="l" t="t" r="r" b="b"/>
                <a:pathLst>
                  <a:path w="8349" h="12905" extrusionOk="0">
                    <a:moveTo>
                      <a:pt x="8348" y="0"/>
                    </a:moveTo>
                    <a:lnTo>
                      <a:pt x="4920" y="81"/>
                    </a:lnTo>
                    <a:lnTo>
                      <a:pt x="1" y="12905"/>
                    </a:lnTo>
                    <a:lnTo>
                      <a:pt x="3025" y="12663"/>
                    </a:lnTo>
                    <a:lnTo>
                      <a:pt x="8348" y="0"/>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1;p36"/>
              <p:cNvSpPr/>
              <p:nvPr/>
            </p:nvSpPr>
            <p:spPr>
              <a:xfrm>
                <a:off x="6743700" y="3118600"/>
                <a:ext cx="208725" cy="322625"/>
              </a:xfrm>
              <a:custGeom>
                <a:avLst/>
                <a:gdLst/>
                <a:ahLst/>
                <a:cxnLst/>
                <a:rect l="l" t="t" r="r" b="b"/>
                <a:pathLst>
                  <a:path w="8349" h="12905" extrusionOk="0">
                    <a:moveTo>
                      <a:pt x="8348" y="0"/>
                    </a:moveTo>
                    <a:lnTo>
                      <a:pt x="4920" y="81"/>
                    </a:lnTo>
                    <a:lnTo>
                      <a:pt x="1" y="12905"/>
                    </a:lnTo>
                    <a:lnTo>
                      <a:pt x="3025" y="12663"/>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2;p36"/>
              <p:cNvSpPr/>
              <p:nvPr/>
            </p:nvSpPr>
            <p:spPr>
              <a:xfrm>
                <a:off x="6824350" y="3115575"/>
                <a:ext cx="207700" cy="318600"/>
              </a:xfrm>
              <a:custGeom>
                <a:avLst/>
                <a:gdLst/>
                <a:ahLst/>
                <a:cxnLst/>
                <a:rect l="l" t="t" r="r" b="b"/>
                <a:pathLst>
                  <a:path w="8308" h="12744" extrusionOk="0">
                    <a:moveTo>
                      <a:pt x="8308" y="0"/>
                    </a:moveTo>
                    <a:lnTo>
                      <a:pt x="5324" y="81"/>
                    </a:lnTo>
                    <a:lnTo>
                      <a:pt x="1" y="12743"/>
                    </a:lnTo>
                    <a:lnTo>
                      <a:pt x="3146" y="12300"/>
                    </a:lnTo>
                    <a:lnTo>
                      <a:pt x="8308" y="0"/>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3;p36"/>
              <p:cNvSpPr/>
              <p:nvPr/>
            </p:nvSpPr>
            <p:spPr>
              <a:xfrm>
                <a:off x="6824350" y="3115575"/>
                <a:ext cx="207700" cy="318600"/>
              </a:xfrm>
              <a:custGeom>
                <a:avLst/>
                <a:gdLst/>
                <a:ahLst/>
                <a:cxnLst/>
                <a:rect l="l" t="t" r="r" b="b"/>
                <a:pathLst>
                  <a:path w="8308" h="12744" extrusionOk="0">
                    <a:moveTo>
                      <a:pt x="8308" y="0"/>
                    </a:moveTo>
                    <a:lnTo>
                      <a:pt x="5324" y="81"/>
                    </a:lnTo>
                    <a:lnTo>
                      <a:pt x="1" y="12743"/>
                    </a:lnTo>
                    <a:lnTo>
                      <a:pt x="3146" y="12300"/>
                    </a:lnTo>
                    <a:lnTo>
                      <a:pt x="8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4;p36"/>
              <p:cNvSpPr/>
              <p:nvPr/>
            </p:nvSpPr>
            <p:spPr>
              <a:xfrm>
                <a:off x="6908025" y="3111550"/>
                <a:ext cx="199650" cy="308500"/>
              </a:xfrm>
              <a:custGeom>
                <a:avLst/>
                <a:gdLst/>
                <a:ahLst/>
                <a:cxnLst/>
                <a:rect l="l" t="t" r="r" b="b"/>
                <a:pathLst>
                  <a:path w="7986" h="12340" extrusionOk="0">
                    <a:moveTo>
                      <a:pt x="7985" y="0"/>
                    </a:moveTo>
                    <a:lnTo>
                      <a:pt x="5122" y="81"/>
                    </a:lnTo>
                    <a:lnTo>
                      <a:pt x="1" y="12340"/>
                    </a:lnTo>
                    <a:lnTo>
                      <a:pt x="2904" y="11937"/>
                    </a:lnTo>
                    <a:lnTo>
                      <a:pt x="7985" y="0"/>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5;p36"/>
              <p:cNvSpPr/>
              <p:nvPr/>
            </p:nvSpPr>
            <p:spPr>
              <a:xfrm>
                <a:off x="6908025" y="3111550"/>
                <a:ext cx="199650" cy="308500"/>
              </a:xfrm>
              <a:custGeom>
                <a:avLst/>
                <a:gdLst/>
                <a:ahLst/>
                <a:cxnLst/>
                <a:rect l="l" t="t" r="r" b="b"/>
                <a:pathLst>
                  <a:path w="7986" h="12340" extrusionOk="0">
                    <a:moveTo>
                      <a:pt x="7985" y="0"/>
                    </a:moveTo>
                    <a:lnTo>
                      <a:pt x="5122" y="81"/>
                    </a:lnTo>
                    <a:lnTo>
                      <a:pt x="1" y="12340"/>
                    </a:lnTo>
                    <a:lnTo>
                      <a:pt x="2904" y="11937"/>
                    </a:lnTo>
                    <a:lnTo>
                      <a:pt x="79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6;p36"/>
              <p:cNvSpPr/>
              <p:nvPr/>
            </p:nvSpPr>
            <p:spPr>
              <a:xfrm>
                <a:off x="6983650" y="3110525"/>
                <a:ext cx="191575" cy="298450"/>
              </a:xfrm>
              <a:custGeom>
                <a:avLst/>
                <a:gdLst/>
                <a:ahLst/>
                <a:cxnLst/>
                <a:rect l="l" t="t" r="r" b="b"/>
                <a:pathLst>
                  <a:path w="7663" h="11938" extrusionOk="0">
                    <a:moveTo>
                      <a:pt x="7662" y="1"/>
                    </a:moveTo>
                    <a:lnTo>
                      <a:pt x="5162" y="41"/>
                    </a:lnTo>
                    <a:lnTo>
                      <a:pt x="0" y="11937"/>
                    </a:lnTo>
                    <a:lnTo>
                      <a:pt x="0" y="11937"/>
                    </a:lnTo>
                    <a:lnTo>
                      <a:pt x="2742" y="11534"/>
                    </a:lnTo>
                    <a:lnTo>
                      <a:pt x="7662" y="1"/>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7;p36"/>
              <p:cNvSpPr/>
              <p:nvPr/>
            </p:nvSpPr>
            <p:spPr>
              <a:xfrm>
                <a:off x="6983650" y="3110525"/>
                <a:ext cx="191575" cy="298450"/>
              </a:xfrm>
              <a:custGeom>
                <a:avLst/>
                <a:gdLst/>
                <a:ahLst/>
                <a:cxnLst/>
                <a:rect l="l" t="t" r="r" b="b"/>
                <a:pathLst>
                  <a:path w="7663" h="11938" extrusionOk="0">
                    <a:moveTo>
                      <a:pt x="7662" y="1"/>
                    </a:moveTo>
                    <a:lnTo>
                      <a:pt x="5162" y="41"/>
                    </a:lnTo>
                    <a:lnTo>
                      <a:pt x="0" y="11937"/>
                    </a:lnTo>
                    <a:lnTo>
                      <a:pt x="0" y="11937"/>
                    </a:lnTo>
                    <a:lnTo>
                      <a:pt x="2742" y="11534"/>
                    </a:lnTo>
                    <a:lnTo>
                      <a:pt x="76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8;p36"/>
              <p:cNvSpPr/>
              <p:nvPr/>
            </p:nvSpPr>
            <p:spPr>
              <a:xfrm>
                <a:off x="6461425" y="3320225"/>
                <a:ext cx="307500" cy="351875"/>
              </a:xfrm>
              <a:custGeom>
                <a:avLst/>
                <a:gdLst/>
                <a:ahLst/>
                <a:cxnLst/>
                <a:rect l="l" t="t" r="r" b="b"/>
                <a:pathLst>
                  <a:path w="12300" h="14075" extrusionOk="0">
                    <a:moveTo>
                      <a:pt x="12300" y="1"/>
                    </a:moveTo>
                    <a:lnTo>
                      <a:pt x="4356" y="1936"/>
                    </a:lnTo>
                    <a:lnTo>
                      <a:pt x="0" y="14074"/>
                    </a:lnTo>
                    <a:lnTo>
                      <a:pt x="0" y="14074"/>
                    </a:lnTo>
                    <a:lnTo>
                      <a:pt x="8187" y="11776"/>
                    </a:lnTo>
                    <a:lnTo>
                      <a:pt x="12300"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9;p36"/>
              <p:cNvSpPr/>
              <p:nvPr/>
            </p:nvSpPr>
            <p:spPr>
              <a:xfrm>
                <a:off x="6461425" y="3320225"/>
                <a:ext cx="307500" cy="351875"/>
              </a:xfrm>
              <a:custGeom>
                <a:avLst/>
                <a:gdLst/>
                <a:ahLst/>
                <a:cxnLst/>
                <a:rect l="l" t="t" r="r" b="b"/>
                <a:pathLst>
                  <a:path w="12300" h="14075" extrusionOk="0">
                    <a:moveTo>
                      <a:pt x="12300" y="1"/>
                    </a:moveTo>
                    <a:lnTo>
                      <a:pt x="4356" y="1936"/>
                    </a:lnTo>
                    <a:lnTo>
                      <a:pt x="0" y="14074"/>
                    </a:lnTo>
                    <a:lnTo>
                      <a:pt x="0" y="14074"/>
                    </a:lnTo>
                    <a:lnTo>
                      <a:pt x="8187" y="11776"/>
                    </a:lnTo>
                    <a:lnTo>
                      <a:pt x="12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0;p36"/>
              <p:cNvSpPr/>
              <p:nvPr/>
            </p:nvSpPr>
            <p:spPr>
              <a:xfrm>
                <a:off x="6180150" y="3201275"/>
                <a:ext cx="390175" cy="470825"/>
              </a:xfrm>
              <a:custGeom>
                <a:avLst/>
                <a:gdLst/>
                <a:ahLst/>
                <a:cxnLst/>
                <a:rect l="l" t="t" r="r" b="b"/>
                <a:pathLst>
                  <a:path w="15607" h="18833" extrusionOk="0">
                    <a:moveTo>
                      <a:pt x="4073" y="0"/>
                    </a:moveTo>
                    <a:lnTo>
                      <a:pt x="0" y="11372"/>
                    </a:lnTo>
                    <a:lnTo>
                      <a:pt x="11251" y="18832"/>
                    </a:lnTo>
                    <a:lnTo>
                      <a:pt x="15607" y="6694"/>
                    </a:lnTo>
                    <a:lnTo>
                      <a:pt x="4073"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1;p36"/>
              <p:cNvSpPr/>
              <p:nvPr/>
            </p:nvSpPr>
            <p:spPr>
              <a:xfrm>
                <a:off x="6281975" y="3183125"/>
                <a:ext cx="486950" cy="185525"/>
              </a:xfrm>
              <a:custGeom>
                <a:avLst/>
                <a:gdLst/>
                <a:ahLst/>
                <a:cxnLst/>
                <a:rect l="l" t="t" r="r" b="b"/>
                <a:pathLst>
                  <a:path w="19478" h="7421" extrusionOk="0">
                    <a:moveTo>
                      <a:pt x="8509" y="0"/>
                    </a:moveTo>
                    <a:lnTo>
                      <a:pt x="0" y="726"/>
                    </a:lnTo>
                    <a:lnTo>
                      <a:pt x="11534" y="7420"/>
                    </a:lnTo>
                    <a:lnTo>
                      <a:pt x="19478" y="5485"/>
                    </a:lnTo>
                    <a:lnTo>
                      <a:pt x="8509"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32;p36"/>
              <p:cNvSpPr/>
              <p:nvPr/>
            </p:nvSpPr>
            <p:spPr>
              <a:xfrm>
                <a:off x="6578375" y="3087350"/>
                <a:ext cx="77650" cy="187525"/>
              </a:xfrm>
              <a:custGeom>
                <a:avLst/>
                <a:gdLst/>
                <a:ahLst/>
                <a:cxnLst/>
                <a:rect l="l" t="t" r="r" b="b"/>
                <a:pathLst>
                  <a:path w="3106" h="7501" extrusionOk="0">
                    <a:moveTo>
                      <a:pt x="2823" y="0"/>
                    </a:moveTo>
                    <a:lnTo>
                      <a:pt x="0" y="7420"/>
                    </a:lnTo>
                    <a:lnTo>
                      <a:pt x="403" y="7501"/>
                    </a:lnTo>
                    <a:lnTo>
                      <a:pt x="3105" y="162"/>
                    </a:lnTo>
                    <a:lnTo>
                      <a:pt x="2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33;p36"/>
              <p:cNvSpPr/>
              <p:nvPr/>
            </p:nvSpPr>
            <p:spPr>
              <a:xfrm>
                <a:off x="5514775" y="3162950"/>
                <a:ext cx="307500" cy="467825"/>
              </a:xfrm>
              <a:custGeom>
                <a:avLst/>
                <a:gdLst/>
                <a:ahLst/>
                <a:cxnLst/>
                <a:rect l="l" t="t" r="r" b="b"/>
                <a:pathLst>
                  <a:path w="12300" h="18713" extrusionOk="0">
                    <a:moveTo>
                      <a:pt x="12300" y="1"/>
                    </a:moveTo>
                    <a:lnTo>
                      <a:pt x="5646" y="243"/>
                    </a:lnTo>
                    <a:lnTo>
                      <a:pt x="0" y="18712"/>
                    </a:lnTo>
                    <a:lnTo>
                      <a:pt x="6533" y="17704"/>
                    </a:lnTo>
                    <a:lnTo>
                      <a:pt x="123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4;p36"/>
              <p:cNvSpPr/>
              <p:nvPr/>
            </p:nvSpPr>
            <p:spPr>
              <a:xfrm>
                <a:off x="5514775" y="3162950"/>
                <a:ext cx="307500" cy="467825"/>
              </a:xfrm>
              <a:custGeom>
                <a:avLst/>
                <a:gdLst/>
                <a:ahLst/>
                <a:cxnLst/>
                <a:rect l="l" t="t" r="r" b="b"/>
                <a:pathLst>
                  <a:path w="12300" h="18713" extrusionOk="0">
                    <a:moveTo>
                      <a:pt x="12300" y="1"/>
                    </a:moveTo>
                    <a:lnTo>
                      <a:pt x="5646" y="243"/>
                    </a:lnTo>
                    <a:lnTo>
                      <a:pt x="0" y="18712"/>
                    </a:lnTo>
                    <a:lnTo>
                      <a:pt x="6533" y="17704"/>
                    </a:lnTo>
                    <a:lnTo>
                      <a:pt x="12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5;p36"/>
              <p:cNvSpPr/>
              <p:nvPr/>
            </p:nvSpPr>
            <p:spPr>
              <a:xfrm>
                <a:off x="5687175" y="3155900"/>
                <a:ext cx="295400" cy="449650"/>
              </a:xfrm>
              <a:custGeom>
                <a:avLst/>
                <a:gdLst/>
                <a:ahLst/>
                <a:cxnLst/>
                <a:rect l="l" t="t" r="r" b="b"/>
                <a:pathLst>
                  <a:path w="11816" h="17986" extrusionOk="0">
                    <a:moveTo>
                      <a:pt x="11816" y="0"/>
                    </a:moveTo>
                    <a:lnTo>
                      <a:pt x="5646" y="283"/>
                    </a:lnTo>
                    <a:lnTo>
                      <a:pt x="0" y="17986"/>
                    </a:lnTo>
                    <a:lnTo>
                      <a:pt x="6210" y="17018"/>
                    </a:lnTo>
                    <a:lnTo>
                      <a:pt x="118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6;p36"/>
              <p:cNvSpPr/>
              <p:nvPr/>
            </p:nvSpPr>
            <p:spPr>
              <a:xfrm>
                <a:off x="5687175" y="3155900"/>
                <a:ext cx="295400" cy="449650"/>
              </a:xfrm>
              <a:custGeom>
                <a:avLst/>
                <a:gdLst/>
                <a:ahLst/>
                <a:cxnLst/>
                <a:rect l="l" t="t" r="r" b="b"/>
                <a:pathLst>
                  <a:path w="11816" h="17986" extrusionOk="0">
                    <a:moveTo>
                      <a:pt x="11816" y="0"/>
                    </a:moveTo>
                    <a:lnTo>
                      <a:pt x="5646" y="283"/>
                    </a:lnTo>
                    <a:lnTo>
                      <a:pt x="0" y="17986"/>
                    </a:lnTo>
                    <a:lnTo>
                      <a:pt x="6210" y="17018"/>
                    </a:lnTo>
                    <a:lnTo>
                      <a:pt x="1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7;p36"/>
              <p:cNvSpPr/>
              <p:nvPr/>
            </p:nvSpPr>
            <p:spPr>
              <a:xfrm>
                <a:off x="5848475" y="3151875"/>
                <a:ext cx="280275" cy="427475"/>
              </a:xfrm>
              <a:custGeom>
                <a:avLst/>
                <a:gdLst/>
                <a:ahLst/>
                <a:cxnLst/>
                <a:rect l="l" t="t" r="r" b="b"/>
                <a:pathLst>
                  <a:path w="11211" h="17099" extrusionOk="0">
                    <a:moveTo>
                      <a:pt x="11211" y="0"/>
                    </a:moveTo>
                    <a:lnTo>
                      <a:pt x="5605" y="202"/>
                    </a:lnTo>
                    <a:lnTo>
                      <a:pt x="0" y="17098"/>
                    </a:lnTo>
                    <a:lnTo>
                      <a:pt x="5605" y="16332"/>
                    </a:lnTo>
                    <a:lnTo>
                      <a:pt x="112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38;p36"/>
              <p:cNvSpPr/>
              <p:nvPr/>
            </p:nvSpPr>
            <p:spPr>
              <a:xfrm>
                <a:off x="5848475" y="3151875"/>
                <a:ext cx="280275" cy="427475"/>
              </a:xfrm>
              <a:custGeom>
                <a:avLst/>
                <a:gdLst/>
                <a:ahLst/>
                <a:cxnLst/>
                <a:rect l="l" t="t" r="r" b="b"/>
                <a:pathLst>
                  <a:path w="11211" h="17099" extrusionOk="0">
                    <a:moveTo>
                      <a:pt x="11211" y="0"/>
                    </a:moveTo>
                    <a:lnTo>
                      <a:pt x="5605" y="202"/>
                    </a:lnTo>
                    <a:lnTo>
                      <a:pt x="0" y="17098"/>
                    </a:lnTo>
                    <a:lnTo>
                      <a:pt x="5605" y="16332"/>
                    </a:lnTo>
                    <a:lnTo>
                      <a:pt x="11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9;p36"/>
              <p:cNvSpPr/>
              <p:nvPr/>
            </p:nvSpPr>
            <p:spPr>
              <a:xfrm>
                <a:off x="5993650" y="3143800"/>
                <a:ext cx="269200" cy="415375"/>
              </a:xfrm>
              <a:custGeom>
                <a:avLst/>
                <a:gdLst/>
                <a:ahLst/>
                <a:cxnLst/>
                <a:rect l="l" t="t" r="r" b="b"/>
                <a:pathLst>
                  <a:path w="10768" h="16615" extrusionOk="0">
                    <a:moveTo>
                      <a:pt x="10767" y="1"/>
                    </a:moveTo>
                    <a:lnTo>
                      <a:pt x="5605" y="202"/>
                    </a:lnTo>
                    <a:lnTo>
                      <a:pt x="0" y="16615"/>
                    </a:lnTo>
                    <a:lnTo>
                      <a:pt x="0" y="16615"/>
                    </a:lnTo>
                    <a:lnTo>
                      <a:pt x="5283" y="15808"/>
                    </a:lnTo>
                    <a:lnTo>
                      <a:pt x="107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0;p36"/>
              <p:cNvSpPr/>
              <p:nvPr/>
            </p:nvSpPr>
            <p:spPr>
              <a:xfrm>
                <a:off x="5993650" y="3143800"/>
                <a:ext cx="269200" cy="415375"/>
              </a:xfrm>
              <a:custGeom>
                <a:avLst/>
                <a:gdLst/>
                <a:ahLst/>
                <a:cxnLst/>
                <a:rect l="l" t="t" r="r" b="b"/>
                <a:pathLst>
                  <a:path w="10768" h="16615" extrusionOk="0">
                    <a:moveTo>
                      <a:pt x="10767" y="1"/>
                    </a:moveTo>
                    <a:lnTo>
                      <a:pt x="5605" y="202"/>
                    </a:lnTo>
                    <a:lnTo>
                      <a:pt x="0" y="16615"/>
                    </a:lnTo>
                    <a:lnTo>
                      <a:pt x="0" y="16615"/>
                    </a:lnTo>
                    <a:lnTo>
                      <a:pt x="5283" y="15808"/>
                    </a:lnTo>
                    <a:lnTo>
                      <a:pt x="10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1;p36"/>
              <p:cNvSpPr/>
              <p:nvPr/>
            </p:nvSpPr>
            <p:spPr>
              <a:xfrm>
                <a:off x="6161000" y="3252675"/>
                <a:ext cx="224825" cy="202675"/>
              </a:xfrm>
              <a:custGeom>
                <a:avLst/>
                <a:gdLst/>
                <a:ahLst/>
                <a:cxnLst/>
                <a:rect l="l" t="t" r="r" b="b"/>
                <a:pathLst>
                  <a:path w="8993" h="8107" extrusionOk="0">
                    <a:moveTo>
                      <a:pt x="2863" y="1"/>
                    </a:moveTo>
                    <a:lnTo>
                      <a:pt x="0" y="8106"/>
                    </a:lnTo>
                    <a:lnTo>
                      <a:pt x="0" y="8106"/>
                    </a:lnTo>
                    <a:lnTo>
                      <a:pt x="8307" y="6413"/>
                    </a:lnTo>
                    <a:lnTo>
                      <a:pt x="8993" y="4477"/>
                    </a:lnTo>
                    <a:lnTo>
                      <a:pt x="286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2;p36"/>
              <p:cNvSpPr/>
              <p:nvPr/>
            </p:nvSpPr>
            <p:spPr>
              <a:xfrm>
                <a:off x="6161000" y="3252675"/>
                <a:ext cx="224825" cy="202675"/>
              </a:xfrm>
              <a:custGeom>
                <a:avLst/>
                <a:gdLst/>
                <a:ahLst/>
                <a:cxnLst/>
                <a:rect l="l" t="t" r="r" b="b"/>
                <a:pathLst>
                  <a:path w="8993" h="8107" extrusionOk="0">
                    <a:moveTo>
                      <a:pt x="2863" y="1"/>
                    </a:moveTo>
                    <a:lnTo>
                      <a:pt x="0" y="8106"/>
                    </a:lnTo>
                    <a:lnTo>
                      <a:pt x="0" y="8106"/>
                    </a:lnTo>
                    <a:lnTo>
                      <a:pt x="8307" y="6413"/>
                    </a:lnTo>
                    <a:lnTo>
                      <a:pt x="8993" y="4477"/>
                    </a:lnTo>
                    <a:lnTo>
                      <a:pt x="28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3;p36"/>
              <p:cNvSpPr/>
              <p:nvPr/>
            </p:nvSpPr>
            <p:spPr>
              <a:xfrm>
                <a:off x="6521900" y="3336900"/>
                <a:ext cx="250050" cy="373500"/>
              </a:xfrm>
              <a:custGeom>
                <a:avLst/>
                <a:gdLst/>
                <a:ahLst/>
                <a:cxnLst/>
                <a:rect l="l" t="t" r="r" b="b"/>
                <a:pathLst>
                  <a:path w="10002" h="14940" extrusionOk="0">
                    <a:moveTo>
                      <a:pt x="8945" y="0"/>
                    </a:moveTo>
                    <a:cubicBezTo>
                      <a:pt x="6651" y="0"/>
                      <a:pt x="3228" y="1600"/>
                      <a:pt x="1574" y="4495"/>
                    </a:cubicBezTo>
                    <a:cubicBezTo>
                      <a:pt x="1" y="7923"/>
                      <a:pt x="41" y="13932"/>
                      <a:pt x="2138" y="14940"/>
                    </a:cubicBezTo>
                    <a:lnTo>
                      <a:pt x="10002" y="140"/>
                    </a:lnTo>
                    <a:cubicBezTo>
                      <a:pt x="9692" y="47"/>
                      <a:pt x="9335" y="0"/>
                      <a:pt x="89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4;p36"/>
              <p:cNvSpPr/>
              <p:nvPr/>
            </p:nvSpPr>
            <p:spPr>
              <a:xfrm>
                <a:off x="6523925" y="3449275"/>
                <a:ext cx="66575" cy="248025"/>
              </a:xfrm>
              <a:custGeom>
                <a:avLst/>
                <a:gdLst/>
                <a:ahLst/>
                <a:cxnLst/>
                <a:rect l="l" t="t" r="r" b="b"/>
                <a:pathLst>
                  <a:path w="2663" h="9921" extrusionOk="0">
                    <a:moveTo>
                      <a:pt x="1452" y="0"/>
                    </a:moveTo>
                    <a:lnTo>
                      <a:pt x="1452" y="0"/>
                    </a:lnTo>
                    <a:cubicBezTo>
                      <a:pt x="525" y="2783"/>
                      <a:pt x="364" y="8066"/>
                      <a:pt x="2340" y="9921"/>
                    </a:cubicBezTo>
                    <a:lnTo>
                      <a:pt x="2662" y="9275"/>
                    </a:lnTo>
                    <a:cubicBezTo>
                      <a:pt x="2662" y="9275"/>
                      <a:pt x="1" y="5888"/>
                      <a:pt x="14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5;p36"/>
              <p:cNvSpPr/>
              <p:nvPr/>
            </p:nvSpPr>
            <p:spPr>
              <a:xfrm>
                <a:off x="6573325" y="3355575"/>
                <a:ext cx="190575" cy="82625"/>
              </a:xfrm>
              <a:custGeom>
                <a:avLst/>
                <a:gdLst/>
                <a:ahLst/>
                <a:cxnLst/>
                <a:rect l="l" t="t" r="r" b="b"/>
                <a:pathLst>
                  <a:path w="7623" h="3305" extrusionOk="0">
                    <a:moveTo>
                      <a:pt x="6518" y="1"/>
                    </a:moveTo>
                    <a:cubicBezTo>
                      <a:pt x="4523" y="1"/>
                      <a:pt x="2521" y="819"/>
                      <a:pt x="1" y="3305"/>
                    </a:cubicBezTo>
                    <a:cubicBezTo>
                      <a:pt x="2353" y="1227"/>
                      <a:pt x="4196" y="469"/>
                      <a:pt x="5811" y="469"/>
                    </a:cubicBezTo>
                    <a:cubicBezTo>
                      <a:pt x="6327" y="469"/>
                      <a:pt x="6821" y="547"/>
                      <a:pt x="7300" y="684"/>
                    </a:cubicBezTo>
                    <a:lnTo>
                      <a:pt x="7622" y="79"/>
                    </a:lnTo>
                    <a:cubicBezTo>
                      <a:pt x="7252" y="29"/>
                      <a:pt x="6885" y="1"/>
                      <a:pt x="6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6;p36"/>
              <p:cNvSpPr/>
              <p:nvPr/>
            </p:nvSpPr>
            <p:spPr>
              <a:xfrm>
                <a:off x="6526950" y="3337525"/>
                <a:ext cx="293400" cy="374050"/>
              </a:xfrm>
              <a:custGeom>
                <a:avLst/>
                <a:gdLst/>
                <a:ahLst/>
                <a:cxnLst/>
                <a:rect l="l" t="t" r="r" b="b"/>
                <a:pathLst>
                  <a:path w="11736" h="14962" extrusionOk="0">
                    <a:moveTo>
                      <a:pt x="9219" y="0"/>
                    </a:moveTo>
                    <a:cubicBezTo>
                      <a:pt x="7477" y="0"/>
                      <a:pt x="4795" y="2297"/>
                      <a:pt x="2823" y="5720"/>
                    </a:cubicBezTo>
                    <a:cubicBezTo>
                      <a:pt x="484" y="9753"/>
                      <a:pt x="1" y="13786"/>
                      <a:pt x="1694" y="14753"/>
                    </a:cubicBezTo>
                    <a:cubicBezTo>
                      <a:pt x="1935" y="14894"/>
                      <a:pt x="2210" y="14962"/>
                      <a:pt x="2512" y="14962"/>
                    </a:cubicBezTo>
                    <a:cubicBezTo>
                      <a:pt x="4287" y="14962"/>
                      <a:pt x="6983" y="12635"/>
                      <a:pt x="8913" y="9188"/>
                    </a:cubicBezTo>
                    <a:cubicBezTo>
                      <a:pt x="11211" y="5237"/>
                      <a:pt x="11735" y="1123"/>
                      <a:pt x="10001" y="196"/>
                    </a:cubicBezTo>
                    <a:cubicBezTo>
                      <a:pt x="9772" y="64"/>
                      <a:pt x="9508" y="0"/>
                      <a:pt x="921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7;p36"/>
              <p:cNvSpPr/>
              <p:nvPr/>
            </p:nvSpPr>
            <p:spPr>
              <a:xfrm>
                <a:off x="6564250" y="3407325"/>
                <a:ext cx="141175" cy="180425"/>
              </a:xfrm>
              <a:custGeom>
                <a:avLst/>
                <a:gdLst/>
                <a:ahLst/>
                <a:cxnLst/>
                <a:rect l="l" t="t" r="r" b="b"/>
                <a:pathLst>
                  <a:path w="5647" h="7217" extrusionOk="0">
                    <a:moveTo>
                      <a:pt x="4355" y="1"/>
                    </a:moveTo>
                    <a:cubicBezTo>
                      <a:pt x="3873" y="1"/>
                      <a:pt x="3245" y="231"/>
                      <a:pt x="2783" y="751"/>
                    </a:cubicBezTo>
                    <a:cubicBezTo>
                      <a:pt x="2219" y="1436"/>
                      <a:pt x="1775" y="2082"/>
                      <a:pt x="1372" y="2767"/>
                    </a:cubicBezTo>
                    <a:cubicBezTo>
                      <a:pt x="928" y="3574"/>
                      <a:pt x="565" y="4380"/>
                      <a:pt x="243" y="5267"/>
                    </a:cubicBezTo>
                    <a:cubicBezTo>
                      <a:pt x="1" y="5913"/>
                      <a:pt x="243" y="6679"/>
                      <a:pt x="807" y="7122"/>
                    </a:cubicBezTo>
                    <a:cubicBezTo>
                      <a:pt x="922" y="7186"/>
                      <a:pt x="1053" y="7216"/>
                      <a:pt x="1196" y="7216"/>
                    </a:cubicBezTo>
                    <a:cubicBezTo>
                      <a:pt x="2053" y="7216"/>
                      <a:pt x="3342" y="6120"/>
                      <a:pt x="4275" y="4461"/>
                    </a:cubicBezTo>
                    <a:cubicBezTo>
                      <a:pt x="5404" y="2525"/>
                      <a:pt x="5646" y="549"/>
                      <a:pt x="4840" y="106"/>
                    </a:cubicBezTo>
                    <a:cubicBezTo>
                      <a:pt x="4714" y="37"/>
                      <a:pt x="4546" y="1"/>
                      <a:pt x="43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8;p36"/>
              <p:cNvSpPr/>
              <p:nvPr/>
            </p:nvSpPr>
            <p:spPr>
              <a:xfrm>
                <a:off x="6597525" y="3456325"/>
                <a:ext cx="106875" cy="94800"/>
              </a:xfrm>
              <a:custGeom>
                <a:avLst/>
                <a:gdLst/>
                <a:ahLst/>
                <a:cxnLst/>
                <a:rect l="l" t="t" r="r" b="b"/>
                <a:pathLst>
                  <a:path w="4275" h="3792" extrusionOk="0">
                    <a:moveTo>
                      <a:pt x="928" y="1"/>
                    </a:moveTo>
                    <a:cubicBezTo>
                      <a:pt x="323" y="202"/>
                      <a:pt x="0" y="807"/>
                      <a:pt x="81" y="1412"/>
                    </a:cubicBezTo>
                    <a:lnTo>
                      <a:pt x="1694" y="1977"/>
                    </a:lnTo>
                    <a:lnTo>
                      <a:pt x="3307" y="3791"/>
                    </a:lnTo>
                    <a:lnTo>
                      <a:pt x="4275" y="2178"/>
                    </a:lnTo>
                    <a:lnTo>
                      <a:pt x="2138" y="1331"/>
                    </a:lnTo>
                    <a:lnTo>
                      <a:pt x="9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9;p36"/>
              <p:cNvSpPr/>
              <p:nvPr/>
            </p:nvSpPr>
            <p:spPr>
              <a:xfrm>
                <a:off x="6676150" y="3510425"/>
                <a:ext cx="33300" cy="41400"/>
              </a:xfrm>
              <a:custGeom>
                <a:avLst/>
                <a:gdLst/>
                <a:ahLst/>
                <a:cxnLst/>
                <a:rect l="l" t="t" r="r" b="b"/>
                <a:pathLst>
                  <a:path w="1332" h="1656" extrusionOk="0">
                    <a:moveTo>
                      <a:pt x="1054" y="0"/>
                    </a:moveTo>
                    <a:cubicBezTo>
                      <a:pt x="846" y="0"/>
                      <a:pt x="537" y="262"/>
                      <a:pt x="323" y="619"/>
                    </a:cubicBezTo>
                    <a:cubicBezTo>
                      <a:pt x="81" y="1063"/>
                      <a:pt x="1" y="1547"/>
                      <a:pt x="202" y="1627"/>
                    </a:cubicBezTo>
                    <a:cubicBezTo>
                      <a:pt x="234" y="1646"/>
                      <a:pt x="270" y="1655"/>
                      <a:pt x="309" y="1655"/>
                    </a:cubicBezTo>
                    <a:cubicBezTo>
                      <a:pt x="515" y="1655"/>
                      <a:pt x="805" y="1396"/>
                      <a:pt x="1009" y="1022"/>
                    </a:cubicBezTo>
                    <a:cubicBezTo>
                      <a:pt x="1291" y="579"/>
                      <a:pt x="1332" y="135"/>
                      <a:pt x="1130" y="14"/>
                    </a:cubicBezTo>
                    <a:cubicBezTo>
                      <a:pt x="1107" y="5"/>
                      <a:pt x="1081" y="0"/>
                      <a:pt x="10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50;p36"/>
              <p:cNvSpPr/>
              <p:nvPr/>
            </p:nvSpPr>
            <p:spPr>
              <a:xfrm>
                <a:off x="6615675" y="3459350"/>
                <a:ext cx="84700" cy="52450"/>
              </a:xfrm>
              <a:custGeom>
                <a:avLst/>
                <a:gdLst/>
                <a:ahLst/>
                <a:cxnLst/>
                <a:rect l="l" t="t" r="r" b="b"/>
                <a:pathLst>
                  <a:path w="3388" h="2098" extrusionOk="0">
                    <a:moveTo>
                      <a:pt x="0" y="1"/>
                    </a:moveTo>
                    <a:lnTo>
                      <a:pt x="1331" y="1291"/>
                    </a:lnTo>
                    <a:lnTo>
                      <a:pt x="3307" y="2098"/>
                    </a:lnTo>
                    <a:lnTo>
                      <a:pt x="3388" y="2057"/>
                    </a:lnTo>
                    <a:lnTo>
                      <a:pt x="1371" y="1291"/>
                    </a:lnTo>
                    <a:lnTo>
                      <a:pt x="1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51;p36"/>
              <p:cNvSpPr/>
              <p:nvPr/>
            </p:nvSpPr>
            <p:spPr>
              <a:xfrm>
                <a:off x="6603575" y="3612600"/>
                <a:ext cx="147200" cy="74625"/>
              </a:xfrm>
              <a:custGeom>
                <a:avLst/>
                <a:gdLst/>
                <a:ahLst/>
                <a:cxnLst/>
                <a:rect l="l" t="t" r="r" b="b"/>
                <a:pathLst>
                  <a:path w="5888" h="2985" extrusionOk="0">
                    <a:moveTo>
                      <a:pt x="5807" y="0"/>
                    </a:moveTo>
                    <a:lnTo>
                      <a:pt x="0" y="2823"/>
                    </a:lnTo>
                    <a:lnTo>
                      <a:pt x="81" y="2984"/>
                    </a:lnTo>
                    <a:lnTo>
                      <a:pt x="5888" y="161"/>
                    </a:lnTo>
                    <a:lnTo>
                      <a:pt x="5807" y="0"/>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2;p36"/>
              <p:cNvSpPr/>
              <p:nvPr/>
            </p:nvSpPr>
            <p:spPr>
              <a:xfrm>
                <a:off x="6603575" y="3612600"/>
                <a:ext cx="147200" cy="74625"/>
              </a:xfrm>
              <a:custGeom>
                <a:avLst/>
                <a:gdLst/>
                <a:ahLst/>
                <a:cxnLst/>
                <a:rect l="l" t="t" r="r" b="b"/>
                <a:pathLst>
                  <a:path w="5888" h="2985" extrusionOk="0">
                    <a:moveTo>
                      <a:pt x="5807" y="0"/>
                    </a:moveTo>
                    <a:lnTo>
                      <a:pt x="0" y="2823"/>
                    </a:lnTo>
                    <a:lnTo>
                      <a:pt x="81" y="2984"/>
                    </a:lnTo>
                    <a:lnTo>
                      <a:pt x="5888" y="161"/>
                    </a:lnTo>
                    <a:lnTo>
                      <a:pt x="5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3;p36"/>
              <p:cNvSpPr/>
              <p:nvPr/>
            </p:nvSpPr>
            <p:spPr>
              <a:xfrm>
                <a:off x="6791075" y="3415000"/>
                <a:ext cx="9100" cy="127050"/>
              </a:xfrm>
              <a:custGeom>
                <a:avLst/>
                <a:gdLst/>
                <a:ahLst/>
                <a:cxnLst/>
                <a:rect l="l" t="t" r="r" b="b"/>
                <a:pathLst>
                  <a:path w="364" h="5082" extrusionOk="0">
                    <a:moveTo>
                      <a:pt x="1" y="0"/>
                    </a:moveTo>
                    <a:lnTo>
                      <a:pt x="162" y="5081"/>
                    </a:lnTo>
                    <a:lnTo>
                      <a:pt x="364" y="5081"/>
                    </a:lnTo>
                    <a:lnTo>
                      <a:pt x="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54;p36"/>
              <p:cNvSpPr/>
              <p:nvPr/>
            </p:nvSpPr>
            <p:spPr>
              <a:xfrm>
                <a:off x="6791075" y="3415000"/>
                <a:ext cx="9100" cy="127050"/>
              </a:xfrm>
              <a:custGeom>
                <a:avLst/>
                <a:gdLst/>
                <a:ahLst/>
                <a:cxnLst/>
                <a:rect l="l" t="t" r="r" b="b"/>
                <a:pathLst>
                  <a:path w="364" h="5082" extrusionOk="0">
                    <a:moveTo>
                      <a:pt x="1" y="0"/>
                    </a:moveTo>
                    <a:lnTo>
                      <a:pt x="162" y="5081"/>
                    </a:lnTo>
                    <a:lnTo>
                      <a:pt x="364" y="5081"/>
                    </a:lnTo>
                    <a:lnTo>
                      <a:pt x="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55;p36"/>
              <p:cNvSpPr/>
              <p:nvPr/>
            </p:nvSpPr>
            <p:spPr>
              <a:xfrm>
                <a:off x="6618700" y="3446250"/>
                <a:ext cx="181475" cy="98825"/>
              </a:xfrm>
              <a:custGeom>
                <a:avLst/>
                <a:gdLst/>
                <a:ahLst/>
                <a:cxnLst/>
                <a:rect l="l" t="t" r="r" b="b"/>
                <a:pathLst>
                  <a:path w="7259" h="3953" extrusionOk="0">
                    <a:moveTo>
                      <a:pt x="162" y="0"/>
                    </a:moveTo>
                    <a:lnTo>
                      <a:pt x="0" y="162"/>
                    </a:lnTo>
                    <a:lnTo>
                      <a:pt x="7138" y="3952"/>
                    </a:lnTo>
                    <a:lnTo>
                      <a:pt x="7259" y="3831"/>
                    </a:lnTo>
                    <a:lnTo>
                      <a:pt x="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56;p36"/>
              <p:cNvSpPr/>
              <p:nvPr/>
            </p:nvSpPr>
            <p:spPr>
              <a:xfrm>
                <a:off x="6618700" y="3446250"/>
                <a:ext cx="181475" cy="98825"/>
              </a:xfrm>
              <a:custGeom>
                <a:avLst/>
                <a:gdLst/>
                <a:ahLst/>
                <a:cxnLst/>
                <a:rect l="l" t="t" r="r" b="b"/>
                <a:pathLst>
                  <a:path w="7259" h="3953" extrusionOk="0">
                    <a:moveTo>
                      <a:pt x="162" y="0"/>
                    </a:moveTo>
                    <a:lnTo>
                      <a:pt x="0" y="162"/>
                    </a:lnTo>
                    <a:lnTo>
                      <a:pt x="7138" y="3952"/>
                    </a:lnTo>
                    <a:lnTo>
                      <a:pt x="7259" y="3831"/>
                    </a:lnTo>
                    <a:lnTo>
                      <a:pt x="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7;p36"/>
              <p:cNvSpPr/>
              <p:nvPr/>
            </p:nvSpPr>
            <p:spPr>
              <a:xfrm>
                <a:off x="6614650" y="3455325"/>
                <a:ext cx="136125" cy="159300"/>
              </a:xfrm>
              <a:custGeom>
                <a:avLst/>
                <a:gdLst/>
                <a:ahLst/>
                <a:cxnLst/>
                <a:rect l="l" t="t" r="r" b="b"/>
                <a:pathLst>
                  <a:path w="5445" h="6372" extrusionOk="0">
                    <a:moveTo>
                      <a:pt x="122" y="0"/>
                    </a:moveTo>
                    <a:lnTo>
                      <a:pt x="1" y="162"/>
                    </a:lnTo>
                    <a:lnTo>
                      <a:pt x="5405" y="6372"/>
                    </a:lnTo>
                    <a:lnTo>
                      <a:pt x="5445" y="6251"/>
                    </a:lnTo>
                    <a:lnTo>
                      <a:pt x="122" y="0"/>
                    </a:ln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58;p36"/>
              <p:cNvSpPr/>
              <p:nvPr/>
            </p:nvSpPr>
            <p:spPr>
              <a:xfrm>
                <a:off x="6614650" y="3455325"/>
                <a:ext cx="136125" cy="159300"/>
              </a:xfrm>
              <a:custGeom>
                <a:avLst/>
                <a:gdLst/>
                <a:ahLst/>
                <a:cxnLst/>
                <a:rect l="l" t="t" r="r" b="b"/>
                <a:pathLst>
                  <a:path w="5445" h="6372" extrusionOk="0">
                    <a:moveTo>
                      <a:pt x="122" y="0"/>
                    </a:moveTo>
                    <a:lnTo>
                      <a:pt x="1" y="162"/>
                    </a:lnTo>
                    <a:lnTo>
                      <a:pt x="5405" y="6372"/>
                    </a:lnTo>
                    <a:lnTo>
                      <a:pt x="5445" y="6251"/>
                    </a:lnTo>
                    <a:lnTo>
                      <a:pt x="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59;p36"/>
              <p:cNvSpPr/>
              <p:nvPr/>
            </p:nvSpPr>
            <p:spPr>
              <a:xfrm>
                <a:off x="6741700" y="3540300"/>
                <a:ext cx="67550" cy="83475"/>
              </a:xfrm>
              <a:custGeom>
                <a:avLst/>
                <a:gdLst/>
                <a:ahLst/>
                <a:cxnLst/>
                <a:rect l="l" t="t" r="r" b="b"/>
                <a:pathLst>
                  <a:path w="2702" h="3339" extrusionOk="0">
                    <a:moveTo>
                      <a:pt x="2152" y="0"/>
                    </a:moveTo>
                    <a:cubicBezTo>
                      <a:pt x="1763" y="0"/>
                      <a:pt x="1146" y="499"/>
                      <a:pt x="686" y="1279"/>
                    </a:cubicBezTo>
                    <a:cubicBezTo>
                      <a:pt x="161" y="2207"/>
                      <a:pt x="0" y="3094"/>
                      <a:pt x="403" y="3295"/>
                    </a:cubicBezTo>
                    <a:cubicBezTo>
                      <a:pt x="461" y="3324"/>
                      <a:pt x="526" y="3338"/>
                      <a:pt x="595" y="3338"/>
                    </a:cubicBezTo>
                    <a:cubicBezTo>
                      <a:pt x="1010" y="3338"/>
                      <a:pt x="1602" y="2840"/>
                      <a:pt x="2016" y="2045"/>
                    </a:cubicBezTo>
                    <a:cubicBezTo>
                      <a:pt x="2541" y="1158"/>
                      <a:pt x="2702" y="231"/>
                      <a:pt x="2299" y="29"/>
                    </a:cubicBezTo>
                    <a:cubicBezTo>
                      <a:pt x="2255" y="9"/>
                      <a:pt x="2205" y="0"/>
                      <a:pt x="2152" y="0"/>
                    </a:cubicBezTo>
                    <a:close/>
                  </a:path>
                </a:pathLst>
              </a:custGeom>
              <a:solidFill>
                <a:srgbClr val="7C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60;p36"/>
              <p:cNvSpPr/>
              <p:nvPr/>
            </p:nvSpPr>
            <p:spPr>
              <a:xfrm>
                <a:off x="6741700" y="3540300"/>
                <a:ext cx="67550" cy="83475"/>
              </a:xfrm>
              <a:custGeom>
                <a:avLst/>
                <a:gdLst/>
                <a:ahLst/>
                <a:cxnLst/>
                <a:rect l="l" t="t" r="r" b="b"/>
                <a:pathLst>
                  <a:path w="2702" h="3339" extrusionOk="0">
                    <a:moveTo>
                      <a:pt x="2152" y="0"/>
                    </a:moveTo>
                    <a:cubicBezTo>
                      <a:pt x="1763" y="0"/>
                      <a:pt x="1146" y="499"/>
                      <a:pt x="686" y="1279"/>
                    </a:cubicBezTo>
                    <a:cubicBezTo>
                      <a:pt x="161" y="2207"/>
                      <a:pt x="0" y="3094"/>
                      <a:pt x="403" y="3295"/>
                    </a:cubicBezTo>
                    <a:cubicBezTo>
                      <a:pt x="461" y="3324"/>
                      <a:pt x="526" y="3338"/>
                      <a:pt x="595" y="3338"/>
                    </a:cubicBezTo>
                    <a:cubicBezTo>
                      <a:pt x="1010" y="3338"/>
                      <a:pt x="1602" y="2840"/>
                      <a:pt x="2016" y="2045"/>
                    </a:cubicBezTo>
                    <a:cubicBezTo>
                      <a:pt x="2541" y="1158"/>
                      <a:pt x="2702" y="231"/>
                      <a:pt x="2299" y="29"/>
                    </a:cubicBezTo>
                    <a:cubicBezTo>
                      <a:pt x="2255" y="9"/>
                      <a:pt x="2205" y="0"/>
                      <a:pt x="2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61;p36"/>
              <p:cNvSpPr/>
              <p:nvPr/>
            </p:nvSpPr>
            <p:spPr>
              <a:xfrm>
                <a:off x="6180150" y="3412975"/>
                <a:ext cx="188550" cy="72625"/>
              </a:xfrm>
              <a:custGeom>
                <a:avLst/>
                <a:gdLst/>
                <a:ahLst/>
                <a:cxnLst/>
                <a:rect l="l" t="t" r="r" b="b"/>
                <a:pathLst>
                  <a:path w="7542" h="2905" extrusionOk="0">
                    <a:moveTo>
                      <a:pt x="7541" y="1"/>
                    </a:moveTo>
                    <a:lnTo>
                      <a:pt x="565" y="1412"/>
                    </a:lnTo>
                    <a:lnTo>
                      <a:pt x="0" y="2904"/>
                    </a:lnTo>
                    <a:lnTo>
                      <a:pt x="75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8" name="Google Shape;578;p33"/>
          <p:cNvSpPr txBox="1">
            <a:spLocks noGrp="1"/>
          </p:cNvSpPr>
          <p:nvPr>
            <p:ph type="ctrTitle"/>
          </p:nvPr>
        </p:nvSpPr>
        <p:spPr>
          <a:xfrm>
            <a:off x="2561301" y="2024009"/>
            <a:ext cx="5981532" cy="7602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chemeClr val="dk1"/>
              </a:buClr>
              <a:buSzPts val="4500"/>
              <a:buFont typeface="Nunito Sans Black"/>
              <a:buNone/>
            </a:pPr>
            <a:r>
              <a:rPr lang="en" smtClean="0"/>
              <a:t>What is Game ?</a:t>
            </a:r>
            <a:endParaRPr/>
          </a:p>
        </p:txBody>
      </p:sp>
      <p:sp>
        <p:nvSpPr>
          <p:cNvPr id="579" name="Google Shape;579;p33"/>
          <p:cNvSpPr txBox="1">
            <a:spLocks noGrp="1"/>
          </p:cNvSpPr>
          <p:nvPr>
            <p:ph type="subTitle" idx="1"/>
          </p:nvPr>
        </p:nvSpPr>
        <p:spPr>
          <a:xfrm>
            <a:off x="2545274" y="2949978"/>
            <a:ext cx="6198572" cy="677100"/>
          </a:xfrm>
          <a:prstGeom prst="rect">
            <a:avLst/>
          </a:prstGeom>
        </p:spPr>
        <p:txBody>
          <a:bodyPr spcFirstLastPara="1" wrap="square" lIns="68575" tIns="34275" rIns="68575" bIns="34275" anchor="ctr" anchorCtr="0">
            <a:noAutofit/>
          </a:bodyPr>
          <a:lstStyle/>
          <a:p>
            <a:pPr marL="0" lvl="0" indent="0" algn="ctr"/>
            <a:r>
              <a:rPr lang="en-US" smtClean="0"/>
              <a:t>“A </a:t>
            </a:r>
            <a:r>
              <a:rPr lang="en-US"/>
              <a:t>game is a structured form of play, usually undertaken for entertainment or fun, and sometimes used as an educational </a:t>
            </a:r>
            <a:r>
              <a:rPr lang="en-US" smtClean="0"/>
              <a:t>tool”</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5"/>
          <p:cNvSpPr txBox="1">
            <a:spLocks noGrp="1"/>
          </p:cNvSpPr>
          <p:nvPr>
            <p:ph type="title" idx="2"/>
          </p:nvPr>
        </p:nvSpPr>
        <p:spPr>
          <a:xfrm>
            <a:off x="891053" y="1251413"/>
            <a:ext cx="916383" cy="60605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91" name="Google Shape;591;p35"/>
          <p:cNvSpPr txBox="1">
            <a:spLocks noGrp="1"/>
          </p:cNvSpPr>
          <p:nvPr>
            <p:ph type="title" idx="3"/>
          </p:nvPr>
        </p:nvSpPr>
        <p:spPr>
          <a:xfrm>
            <a:off x="1865253" y="1324389"/>
            <a:ext cx="3953657" cy="301892"/>
          </a:xfrm>
          <a:prstGeom prst="rect">
            <a:avLst/>
          </a:prstGeom>
        </p:spPr>
        <p:txBody>
          <a:bodyPr spcFirstLastPara="1" wrap="square" lIns="91425" tIns="0" rIns="91425" bIns="0" anchor="b" anchorCtr="0">
            <a:noAutofit/>
          </a:bodyPr>
          <a:lstStyle/>
          <a:p>
            <a:pPr lvl="0"/>
            <a:r>
              <a:rPr lang="en-US"/>
              <a:t>Salen, Katie; Zimmerman, Eric </a:t>
            </a:r>
            <a:endParaRPr/>
          </a:p>
        </p:txBody>
      </p:sp>
      <p:sp>
        <p:nvSpPr>
          <p:cNvPr id="592" name="Google Shape;592;p35"/>
          <p:cNvSpPr txBox="1">
            <a:spLocks noGrp="1"/>
          </p:cNvSpPr>
          <p:nvPr>
            <p:ph type="subTitle" idx="1"/>
          </p:nvPr>
        </p:nvSpPr>
        <p:spPr>
          <a:xfrm>
            <a:off x="1865253" y="1652438"/>
            <a:ext cx="6118904" cy="505636"/>
          </a:xfrm>
          <a:prstGeom prst="rect">
            <a:avLst/>
          </a:prstGeom>
        </p:spPr>
        <p:txBody>
          <a:bodyPr spcFirstLastPara="1" wrap="square" lIns="91425" tIns="0" rIns="91425" bIns="91425" anchor="t" anchorCtr="0">
            <a:noAutofit/>
          </a:bodyPr>
          <a:lstStyle/>
          <a:p>
            <a:pPr marL="0" lvl="0" indent="0"/>
            <a:r>
              <a:rPr lang="en-US" sz="1200"/>
              <a:t>A game is a system in which players engage in an artificial conflict, defined by rules, that results in a quantifiable outcome</a:t>
            </a:r>
            <a:endParaRPr sz="1200"/>
          </a:p>
        </p:txBody>
      </p:sp>
      <p:sp>
        <p:nvSpPr>
          <p:cNvPr id="596" name="Google Shape;596;p35"/>
          <p:cNvSpPr txBox="1">
            <a:spLocks noGrp="1"/>
          </p:cNvSpPr>
          <p:nvPr>
            <p:ph type="title" idx="7"/>
          </p:nvPr>
        </p:nvSpPr>
        <p:spPr>
          <a:xfrm>
            <a:off x="934153" y="2302258"/>
            <a:ext cx="916383" cy="60605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mtClean="0"/>
              <a:t>02</a:t>
            </a:r>
            <a:endParaRPr/>
          </a:p>
        </p:txBody>
      </p:sp>
      <p:sp>
        <p:nvSpPr>
          <p:cNvPr id="597" name="Google Shape;597;p35"/>
          <p:cNvSpPr txBox="1">
            <a:spLocks noGrp="1"/>
          </p:cNvSpPr>
          <p:nvPr>
            <p:ph type="title" idx="8"/>
          </p:nvPr>
        </p:nvSpPr>
        <p:spPr>
          <a:xfrm>
            <a:off x="1865253" y="2375235"/>
            <a:ext cx="2409705" cy="301892"/>
          </a:xfrm>
          <a:prstGeom prst="rect">
            <a:avLst/>
          </a:prstGeom>
        </p:spPr>
        <p:txBody>
          <a:bodyPr spcFirstLastPara="1" wrap="square" lIns="91425" tIns="0" rIns="91425" bIns="0" anchor="b" anchorCtr="0">
            <a:noAutofit/>
          </a:bodyPr>
          <a:lstStyle/>
          <a:p>
            <a:pPr lvl="0"/>
            <a:r>
              <a:rPr lang="en-US"/>
              <a:t>Costikyan, Greg </a:t>
            </a:r>
            <a:endParaRPr/>
          </a:p>
        </p:txBody>
      </p:sp>
      <p:sp>
        <p:nvSpPr>
          <p:cNvPr id="598" name="Google Shape;598;p35"/>
          <p:cNvSpPr txBox="1">
            <a:spLocks noGrp="1"/>
          </p:cNvSpPr>
          <p:nvPr>
            <p:ph type="subTitle" idx="9"/>
          </p:nvPr>
        </p:nvSpPr>
        <p:spPr>
          <a:xfrm>
            <a:off x="1865252" y="2703284"/>
            <a:ext cx="6118905" cy="505636"/>
          </a:xfrm>
          <a:prstGeom prst="rect">
            <a:avLst/>
          </a:prstGeom>
        </p:spPr>
        <p:txBody>
          <a:bodyPr spcFirstLastPara="1" wrap="square" lIns="91425" tIns="0" rIns="91425" bIns="91425" anchor="t" anchorCtr="0">
            <a:noAutofit/>
          </a:bodyPr>
          <a:lstStyle/>
          <a:p>
            <a:pPr marL="0" lvl="0" indent="0"/>
            <a:r>
              <a:rPr lang="en-US" sz="1200"/>
              <a:t>A game is a form of art in which participants, termed players, make decisions in order to manage resources through game tokens in the pursuit of a goal.</a:t>
            </a:r>
            <a:endParaRPr sz="1200"/>
          </a:p>
        </p:txBody>
      </p:sp>
      <p:grpSp>
        <p:nvGrpSpPr>
          <p:cNvPr id="602" name="Google Shape;602;p35"/>
          <p:cNvGrpSpPr/>
          <p:nvPr/>
        </p:nvGrpSpPr>
        <p:grpSpPr>
          <a:xfrm flipH="1">
            <a:off x="7672430" y="653000"/>
            <a:ext cx="941147" cy="558799"/>
            <a:chOff x="554050" y="878700"/>
            <a:chExt cx="1129150" cy="670425"/>
          </a:xfrm>
        </p:grpSpPr>
        <p:sp>
          <p:nvSpPr>
            <p:cNvPr id="603" name="Google Shape;603;p35"/>
            <p:cNvSpPr/>
            <p:nvPr/>
          </p:nvSpPr>
          <p:spPr>
            <a:xfrm>
              <a:off x="777875" y="878700"/>
              <a:ext cx="670425" cy="670425"/>
            </a:xfrm>
            <a:custGeom>
              <a:avLst/>
              <a:gdLst/>
              <a:ahLst/>
              <a:cxnLst/>
              <a:rect l="l" t="t" r="r" b="b"/>
              <a:pathLst>
                <a:path w="26817" h="26817" extrusionOk="0">
                  <a:moveTo>
                    <a:pt x="13429" y="0"/>
                  </a:moveTo>
                  <a:cubicBezTo>
                    <a:pt x="6009" y="0"/>
                    <a:pt x="0" y="6009"/>
                    <a:pt x="0" y="13388"/>
                  </a:cubicBezTo>
                  <a:cubicBezTo>
                    <a:pt x="0" y="20808"/>
                    <a:pt x="6009" y="26817"/>
                    <a:pt x="13429" y="26817"/>
                  </a:cubicBezTo>
                  <a:cubicBezTo>
                    <a:pt x="20808" y="26817"/>
                    <a:pt x="26817" y="20808"/>
                    <a:pt x="26817" y="13388"/>
                  </a:cubicBezTo>
                  <a:cubicBezTo>
                    <a:pt x="26817" y="6009"/>
                    <a:pt x="20808" y="0"/>
                    <a:pt x="13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54050" y="994700"/>
              <a:ext cx="1129150" cy="458750"/>
            </a:xfrm>
            <a:custGeom>
              <a:avLst/>
              <a:gdLst/>
              <a:ahLst/>
              <a:cxnLst/>
              <a:rect l="l" t="t" r="r" b="b"/>
              <a:pathLst>
                <a:path w="45166" h="18350" extrusionOk="0">
                  <a:moveTo>
                    <a:pt x="37757" y="0"/>
                  </a:moveTo>
                  <a:cubicBezTo>
                    <a:pt x="36297" y="0"/>
                    <a:pt x="34635" y="123"/>
                    <a:pt x="32826" y="361"/>
                  </a:cubicBezTo>
                  <a:cubicBezTo>
                    <a:pt x="33350" y="1006"/>
                    <a:pt x="33834" y="1691"/>
                    <a:pt x="34238" y="2498"/>
                  </a:cubicBezTo>
                  <a:cubicBezTo>
                    <a:pt x="36456" y="2619"/>
                    <a:pt x="37907" y="3103"/>
                    <a:pt x="38190" y="4071"/>
                  </a:cubicBezTo>
                  <a:cubicBezTo>
                    <a:pt x="38956" y="6490"/>
                    <a:pt x="32504" y="10724"/>
                    <a:pt x="23793" y="13547"/>
                  </a:cubicBezTo>
                  <a:cubicBezTo>
                    <a:pt x="18948" y="15110"/>
                    <a:pt x="14412" y="15919"/>
                    <a:pt x="11198" y="15919"/>
                  </a:cubicBezTo>
                  <a:cubicBezTo>
                    <a:pt x="8607" y="15919"/>
                    <a:pt x="6876" y="15393"/>
                    <a:pt x="6534" y="14313"/>
                  </a:cubicBezTo>
                  <a:cubicBezTo>
                    <a:pt x="6211" y="13305"/>
                    <a:pt x="6977" y="12055"/>
                    <a:pt x="8953" y="10563"/>
                  </a:cubicBezTo>
                  <a:cubicBezTo>
                    <a:pt x="8953" y="10563"/>
                    <a:pt x="9115" y="10482"/>
                    <a:pt x="9074" y="10482"/>
                  </a:cubicBezTo>
                  <a:cubicBezTo>
                    <a:pt x="8953" y="9595"/>
                    <a:pt x="8913" y="8829"/>
                    <a:pt x="8953" y="7942"/>
                  </a:cubicBezTo>
                  <a:lnTo>
                    <a:pt x="8953" y="7942"/>
                  </a:lnTo>
                  <a:cubicBezTo>
                    <a:pt x="3348" y="10926"/>
                    <a:pt x="1" y="14031"/>
                    <a:pt x="686" y="16168"/>
                  </a:cubicBezTo>
                  <a:cubicBezTo>
                    <a:pt x="1174" y="17631"/>
                    <a:pt x="3562" y="18350"/>
                    <a:pt x="7131" y="18350"/>
                  </a:cubicBezTo>
                  <a:cubicBezTo>
                    <a:pt x="11530" y="18350"/>
                    <a:pt x="17722" y="17257"/>
                    <a:pt x="24358" y="15120"/>
                  </a:cubicBezTo>
                  <a:cubicBezTo>
                    <a:pt x="36335" y="11249"/>
                    <a:pt x="45166" y="5482"/>
                    <a:pt x="44037" y="2175"/>
                  </a:cubicBezTo>
                  <a:cubicBezTo>
                    <a:pt x="43582" y="697"/>
                    <a:pt x="41244" y="0"/>
                    <a:pt x="37757"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35"/>
          <p:cNvGrpSpPr/>
          <p:nvPr/>
        </p:nvGrpSpPr>
        <p:grpSpPr>
          <a:xfrm>
            <a:off x="806743" y="236952"/>
            <a:ext cx="714131" cy="714131"/>
            <a:chOff x="579325" y="809172"/>
            <a:chExt cx="714131" cy="714131"/>
          </a:xfrm>
        </p:grpSpPr>
        <p:sp>
          <p:nvSpPr>
            <p:cNvPr id="606" name="Google Shape;606;p35"/>
            <p:cNvSpPr/>
            <p:nvPr/>
          </p:nvSpPr>
          <p:spPr>
            <a:xfrm>
              <a:off x="579325" y="809172"/>
              <a:ext cx="714131" cy="714131"/>
            </a:xfrm>
            <a:custGeom>
              <a:avLst/>
              <a:gdLst/>
              <a:ahLst/>
              <a:cxnLst/>
              <a:rect l="l" t="t" r="r" b="b"/>
              <a:pathLst>
                <a:path w="39319" h="39319" extrusionOk="0">
                  <a:moveTo>
                    <a:pt x="19679" y="0"/>
                  </a:moveTo>
                  <a:cubicBezTo>
                    <a:pt x="8791" y="0"/>
                    <a:pt x="0" y="8832"/>
                    <a:pt x="0" y="19679"/>
                  </a:cubicBezTo>
                  <a:cubicBezTo>
                    <a:pt x="0" y="30527"/>
                    <a:pt x="8791" y="39318"/>
                    <a:pt x="19679" y="39318"/>
                  </a:cubicBezTo>
                  <a:cubicBezTo>
                    <a:pt x="30527" y="39318"/>
                    <a:pt x="39318" y="30527"/>
                    <a:pt x="39318" y="19679"/>
                  </a:cubicBezTo>
                  <a:cubicBezTo>
                    <a:pt x="39318" y="8832"/>
                    <a:pt x="30527" y="0"/>
                    <a:pt x="19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736077" y="809172"/>
              <a:ext cx="458022" cy="658881"/>
            </a:xfrm>
            <a:custGeom>
              <a:avLst/>
              <a:gdLst/>
              <a:ahLst/>
              <a:cxnLst/>
              <a:rect l="l" t="t" r="r" b="b"/>
              <a:pathLst>
                <a:path w="25218" h="36277" extrusionOk="0">
                  <a:moveTo>
                    <a:pt x="25163" y="21171"/>
                  </a:moveTo>
                  <a:cubicBezTo>
                    <a:pt x="25190" y="21198"/>
                    <a:pt x="25204" y="21207"/>
                    <a:pt x="25208" y="21207"/>
                  </a:cubicBezTo>
                  <a:cubicBezTo>
                    <a:pt x="25217" y="21207"/>
                    <a:pt x="25190" y="21171"/>
                    <a:pt x="25163" y="21171"/>
                  </a:cubicBezTo>
                  <a:close/>
                  <a:moveTo>
                    <a:pt x="10162" y="0"/>
                  </a:moveTo>
                  <a:lnTo>
                    <a:pt x="10162" y="0"/>
                  </a:lnTo>
                  <a:cubicBezTo>
                    <a:pt x="7339" y="161"/>
                    <a:pt x="4638" y="928"/>
                    <a:pt x="2097" y="2218"/>
                  </a:cubicBezTo>
                  <a:cubicBezTo>
                    <a:pt x="1089" y="4799"/>
                    <a:pt x="403" y="7420"/>
                    <a:pt x="0" y="10162"/>
                  </a:cubicBezTo>
                  <a:cubicBezTo>
                    <a:pt x="0" y="10283"/>
                    <a:pt x="40" y="10404"/>
                    <a:pt x="81" y="10485"/>
                  </a:cubicBezTo>
                  <a:lnTo>
                    <a:pt x="3186" y="13469"/>
                  </a:lnTo>
                  <a:cubicBezTo>
                    <a:pt x="3226" y="13509"/>
                    <a:pt x="3307" y="13590"/>
                    <a:pt x="3387" y="13590"/>
                  </a:cubicBezTo>
                  <a:lnTo>
                    <a:pt x="4517" y="13671"/>
                  </a:lnTo>
                  <a:cubicBezTo>
                    <a:pt x="4597" y="13671"/>
                    <a:pt x="4638" y="13671"/>
                    <a:pt x="4678" y="13711"/>
                  </a:cubicBezTo>
                  <a:lnTo>
                    <a:pt x="9114" y="16413"/>
                  </a:lnTo>
                  <a:cubicBezTo>
                    <a:pt x="9235" y="16453"/>
                    <a:pt x="9275" y="16614"/>
                    <a:pt x="9275" y="16695"/>
                  </a:cubicBezTo>
                  <a:lnTo>
                    <a:pt x="8831" y="21171"/>
                  </a:lnTo>
                  <a:cubicBezTo>
                    <a:pt x="8831" y="21333"/>
                    <a:pt x="8831" y="21534"/>
                    <a:pt x="8912" y="21655"/>
                  </a:cubicBezTo>
                  <a:lnTo>
                    <a:pt x="11090" y="25083"/>
                  </a:lnTo>
                  <a:cubicBezTo>
                    <a:pt x="11130" y="25123"/>
                    <a:pt x="11130" y="25164"/>
                    <a:pt x="11170" y="25164"/>
                  </a:cubicBezTo>
                  <a:lnTo>
                    <a:pt x="12864" y="26414"/>
                  </a:lnTo>
                  <a:cubicBezTo>
                    <a:pt x="12945" y="26494"/>
                    <a:pt x="12945" y="26575"/>
                    <a:pt x="12945" y="26696"/>
                  </a:cubicBezTo>
                  <a:lnTo>
                    <a:pt x="12340" y="30325"/>
                  </a:lnTo>
                  <a:lnTo>
                    <a:pt x="11251" y="35890"/>
                  </a:lnTo>
                  <a:cubicBezTo>
                    <a:pt x="11279" y="36156"/>
                    <a:pt x="11418" y="36276"/>
                    <a:pt x="11648" y="36276"/>
                  </a:cubicBezTo>
                  <a:cubicBezTo>
                    <a:pt x="12079" y="36276"/>
                    <a:pt x="12829" y="35849"/>
                    <a:pt x="13751" y="35164"/>
                  </a:cubicBezTo>
                  <a:lnTo>
                    <a:pt x="15163" y="32826"/>
                  </a:lnTo>
                  <a:lnTo>
                    <a:pt x="16413" y="32342"/>
                  </a:lnTo>
                  <a:lnTo>
                    <a:pt x="19598" y="30043"/>
                  </a:lnTo>
                  <a:lnTo>
                    <a:pt x="21816" y="27583"/>
                  </a:lnTo>
                  <a:lnTo>
                    <a:pt x="22986" y="24962"/>
                  </a:lnTo>
                  <a:cubicBezTo>
                    <a:pt x="22986" y="24922"/>
                    <a:pt x="23026" y="24881"/>
                    <a:pt x="23026" y="24881"/>
                  </a:cubicBezTo>
                  <a:lnTo>
                    <a:pt x="24236" y="23510"/>
                  </a:lnTo>
                  <a:lnTo>
                    <a:pt x="25042" y="22704"/>
                  </a:lnTo>
                  <a:cubicBezTo>
                    <a:pt x="25083" y="22583"/>
                    <a:pt x="25163" y="22502"/>
                    <a:pt x="25163" y="22381"/>
                  </a:cubicBezTo>
                  <a:lnTo>
                    <a:pt x="25163" y="21171"/>
                  </a:lnTo>
                  <a:lnTo>
                    <a:pt x="24680" y="21212"/>
                  </a:lnTo>
                  <a:cubicBezTo>
                    <a:pt x="24599" y="21212"/>
                    <a:pt x="24438" y="21212"/>
                    <a:pt x="24397" y="21131"/>
                  </a:cubicBezTo>
                  <a:lnTo>
                    <a:pt x="23671" y="20526"/>
                  </a:lnTo>
                  <a:cubicBezTo>
                    <a:pt x="23631" y="20526"/>
                    <a:pt x="23631" y="20486"/>
                    <a:pt x="23591" y="20486"/>
                  </a:cubicBezTo>
                  <a:lnTo>
                    <a:pt x="21453" y="19558"/>
                  </a:lnTo>
                  <a:cubicBezTo>
                    <a:pt x="21413" y="19518"/>
                    <a:pt x="21332" y="19478"/>
                    <a:pt x="21252" y="19397"/>
                  </a:cubicBezTo>
                  <a:lnTo>
                    <a:pt x="20042" y="17703"/>
                  </a:lnTo>
                  <a:cubicBezTo>
                    <a:pt x="20002" y="17623"/>
                    <a:pt x="19921" y="17542"/>
                    <a:pt x="19840" y="17502"/>
                  </a:cubicBezTo>
                  <a:lnTo>
                    <a:pt x="19155" y="17179"/>
                  </a:lnTo>
                  <a:cubicBezTo>
                    <a:pt x="19115" y="17179"/>
                    <a:pt x="19115" y="17139"/>
                    <a:pt x="19034" y="17139"/>
                  </a:cubicBezTo>
                  <a:lnTo>
                    <a:pt x="18308" y="17058"/>
                  </a:lnTo>
                  <a:cubicBezTo>
                    <a:pt x="18187" y="17058"/>
                    <a:pt x="18106" y="17018"/>
                    <a:pt x="17985" y="16937"/>
                  </a:cubicBezTo>
                  <a:lnTo>
                    <a:pt x="16413" y="15727"/>
                  </a:lnTo>
                  <a:cubicBezTo>
                    <a:pt x="16372" y="15687"/>
                    <a:pt x="16292" y="15647"/>
                    <a:pt x="16211" y="15647"/>
                  </a:cubicBezTo>
                  <a:lnTo>
                    <a:pt x="15082" y="15485"/>
                  </a:lnTo>
                  <a:cubicBezTo>
                    <a:pt x="15001" y="15485"/>
                    <a:pt x="14921" y="15485"/>
                    <a:pt x="14880" y="15526"/>
                  </a:cubicBezTo>
                  <a:lnTo>
                    <a:pt x="14558" y="15687"/>
                  </a:lnTo>
                  <a:cubicBezTo>
                    <a:pt x="14517" y="15707"/>
                    <a:pt x="14467" y="15717"/>
                    <a:pt x="14406" y="15717"/>
                  </a:cubicBezTo>
                  <a:cubicBezTo>
                    <a:pt x="14346" y="15717"/>
                    <a:pt x="14275" y="15707"/>
                    <a:pt x="14195" y="15687"/>
                  </a:cubicBezTo>
                  <a:lnTo>
                    <a:pt x="12864" y="15042"/>
                  </a:lnTo>
                  <a:cubicBezTo>
                    <a:pt x="12743" y="15001"/>
                    <a:pt x="12703" y="15001"/>
                    <a:pt x="12582" y="15001"/>
                  </a:cubicBezTo>
                  <a:lnTo>
                    <a:pt x="11372" y="15243"/>
                  </a:lnTo>
                  <a:cubicBezTo>
                    <a:pt x="11291" y="15243"/>
                    <a:pt x="11251" y="15284"/>
                    <a:pt x="11170" y="15324"/>
                  </a:cubicBezTo>
                  <a:lnTo>
                    <a:pt x="10686" y="15889"/>
                  </a:lnTo>
                  <a:cubicBezTo>
                    <a:pt x="10601" y="15946"/>
                    <a:pt x="10535" y="16003"/>
                    <a:pt x="10447" y="16003"/>
                  </a:cubicBezTo>
                  <a:cubicBezTo>
                    <a:pt x="10411" y="16003"/>
                    <a:pt x="10371" y="15993"/>
                    <a:pt x="10323" y="15969"/>
                  </a:cubicBezTo>
                  <a:lnTo>
                    <a:pt x="9315" y="15768"/>
                  </a:lnTo>
                  <a:lnTo>
                    <a:pt x="7218" y="14840"/>
                  </a:lnTo>
                  <a:lnTo>
                    <a:pt x="6492" y="13751"/>
                  </a:lnTo>
                  <a:cubicBezTo>
                    <a:pt x="6452" y="13671"/>
                    <a:pt x="6452" y="13550"/>
                    <a:pt x="6452" y="13469"/>
                  </a:cubicBezTo>
                  <a:lnTo>
                    <a:pt x="6613" y="12622"/>
                  </a:lnTo>
                  <a:lnTo>
                    <a:pt x="7097" y="11412"/>
                  </a:lnTo>
                  <a:cubicBezTo>
                    <a:pt x="7097" y="11332"/>
                    <a:pt x="7097" y="11291"/>
                    <a:pt x="7057" y="11291"/>
                  </a:cubicBezTo>
                  <a:lnTo>
                    <a:pt x="7017" y="11291"/>
                  </a:lnTo>
                  <a:lnTo>
                    <a:pt x="6089" y="11412"/>
                  </a:lnTo>
                  <a:cubicBezTo>
                    <a:pt x="6009" y="11412"/>
                    <a:pt x="5888" y="11493"/>
                    <a:pt x="5847" y="11614"/>
                  </a:cubicBezTo>
                  <a:lnTo>
                    <a:pt x="5605" y="12058"/>
                  </a:lnTo>
                  <a:cubicBezTo>
                    <a:pt x="5525" y="12138"/>
                    <a:pt x="5444" y="12219"/>
                    <a:pt x="5323" y="12259"/>
                  </a:cubicBezTo>
                  <a:lnTo>
                    <a:pt x="4113" y="12501"/>
                  </a:lnTo>
                  <a:cubicBezTo>
                    <a:pt x="4099" y="12508"/>
                    <a:pt x="4082" y="12512"/>
                    <a:pt x="4064" y="12512"/>
                  </a:cubicBezTo>
                  <a:cubicBezTo>
                    <a:pt x="3981" y="12512"/>
                    <a:pt x="3871" y="12439"/>
                    <a:pt x="3871" y="12340"/>
                  </a:cubicBezTo>
                  <a:lnTo>
                    <a:pt x="3710" y="11896"/>
                  </a:lnTo>
                  <a:lnTo>
                    <a:pt x="3387" y="11211"/>
                  </a:lnTo>
                  <a:cubicBezTo>
                    <a:pt x="3307" y="11090"/>
                    <a:pt x="3307" y="10929"/>
                    <a:pt x="3387" y="10848"/>
                  </a:cubicBezTo>
                  <a:lnTo>
                    <a:pt x="3992" y="9920"/>
                  </a:lnTo>
                  <a:lnTo>
                    <a:pt x="4234" y="9315"/>
                  </a:lnTo>
                  <a:cubicBezTo>
                    <a:pt x="4275" y="9235"/>
                    <a:pt x="4315" y="9195"/>
                    <a:pt x="4396" y="9114"/>
                  </a:cubicBezTo>
                  <a:lnTo>
                    <a:pt x="5202" y="8630"/>
                  </a:lnTo>
                  <a:cubicBezTo>
                    <a:pt x="5283" y="8590"/>
                    <a:pt x="5404" y="8590"/>
                    <a:pt x="5444" y="8590"/>
                  </a:cubicBezTo>
                  <a:lnTo>
                    <a:pt x="6210" y="8670"/>
                  </a:lnTo>
                  <a:cubicBezTo>
                    <a:pt x="6291" y="8670"/>
                    <a:pt x="6412" y="8670"/>
                    <a:pt x="6452" y="8630"/>
                  </a:cubicBezTo>
                  <a:lnTo>
                    <a:pt x="6734" y="8388"/>
                  </a:lnTo>
                  <a:cubicBezTo>
                    <a:pt x="6815" y="8307"/>
                    <a:pt x="6855" y="8307"/>
                    <a:pt x="6936" y="8307"/>
                  </a:cubicBezTo>
                  <a:lnTo>
                    <a:pt x="7823" y="8267"/>
                  </a:lnTo>
                  <a:cubicBezTo>
                    <a:pt x="7864" y="8267"/>
                    <a:pt x="7944" y="8267"/>
                    <a:pt x="8025" y="8307"/>
                  </a:cubicBezTo>
                  <a:lnTo>
                    <a:pt x="8468" y="8549"/>
                  </a:lnTo>
                  <a:cubicBezTo>
                    <a:pt x="8549" y="8590"/>
                    <a:pt x="8630" y="8670"/>
                    <a:pt x="8630" y="8791"/>
                  </a:cubicBezTo>
                  <a:lnTo>
                    <a:pt x="8630" y="9195"/>
                  </a:lnTo>
                  <a:cubicBezTo>
                    <a:pt x="8630" y="9315"/>
                    <a:pt x="8710" y="9436"/>
                    <a:pt x="8872" y="9436"/>
                  </a:cubicBezTo>
                  <a:lnTo>
                    <a:pt x="9033" y="9436"/>
                  </a:lnTo>
                  <a:cubicBezTo>
                    <a:pt x="9154" y="9436"/>
                    <a:pt x="9315" y="9275"/>
                    <a:pt x="9315" y="9154"/>
                  </a:cubicBezTo>
                  <a:lnTo>
                    <a:pt x="9275" y="8791"/>
                  </a:lnTo>
                  <a:lnTo>
                    <a:pt x="9154" y="8065"/>
                  </a:lnTo>
                  <a:cubicBezTo>
                    <a:pt x="9154" y="7944"/>
                    <a:pt x="9235" y="7823"/>
                    <a:pt x="9356" y="7702"/>
                  </a:cubicBezTo>
                  <a:lnTo>
                    <a:pt x="10162" y="7299"/>
                  </a:lnTo>
                  <a:lnTo>
                    <a:pt x="11251" y="6170"/>
                  </a:lnTo>
                  <a:lnTo>
                    <a:pt x="11937" y="5041"/>
                  </a:lnTo>
                  <a:lnTo>
                    <a:pt x="13308" y="4638"/>
                  </a:lnTo>
                  <a:cubicBezTo>
                    <a:pt x="13388" y="4597"/>
                    <a:pt x="13509" y="4517"/>
                    <a:pt x="13509" y="4396"/>
                  </a:cubicBezTo>
                  <a:lnTo>
                    <a:pt x="13509" y="3750"/>
                  </a:lnTo>
                  <a:cubicBezTo>
                    <a:pt x="13509" y="3630"/>
                    <a:pt x="13590" y="3549"/>
                    <a:pt x="13711" y="3509"/>
                  </a:cubicBezTo>
                  <a:lnTo>
                    <a:pt x="14598" y="3267"/>
                  </a:lnTo>
                  <a:cubicBezTo>
                    <a:pt x="14719" y="3267"/>
                    <a:pt x="14759" y="3226"/>
                    <a:pt x="14800" y="3146"/>
                  </a:cubicBezTo>
                  <a:lnTo>
                    <a:pt x="15163" y="2581"/>
                  </a:lnTo>
                  <a:cubicBezTo>
                    <a:pt x="15203" y="2541"/>
                    <a:pt x="15203" y="2420"/>
                    <a:pt x="15122" y="2379"/>
                  </a:cubicBezTo>
                  <a:lnTo>
                    <a:pt x="15082" y="2379"/>
                  </a:lnTo>
                  <a:lnTo>
                    <a:pt x="13469" y="1775"/>
                  </a:lnTo>
                  <a:lnTo>
                    <a:pt x="12259" y="1210"/>
                  </a:lnTo>
                  <a:cubicBezTo>
                    <a:pt x="12209" y="1193"/>
                    <a:pt x="12152" y="1183"/>
                    <a:pt x="12099" y="1183"/>
                  </a:cubicBezTo>
                  <a:cubicBezTo>
                    <a:pt x="12025" y="1183"/>
                    <a:pt x="11960" y="1203"/>
                    <a:pt x="11937" y="1250"/>
                  </a:cubicBezTo>
                  <a:lnTo>
                    <a:pt x="10444" y="2339"/>
                  </a:lnTo>
                  <a:cubicBezTo>
                    <a:pt x="10359" y="2368"/>
                    <a:pt x="10253" y="2396"/>
                    <a:pt x="10170" y="2396"/>
                  </a:cubicBezTo>
                  <a:cubicBezTo>
                    <a:pt x="10136" y="2396"/>
                    <a:pt x="10105" y="2391"/>
                    <a:pt x="10082" y="2379"/>
                  </a:cubicBezTo>
                  <a:lnTo>
                    <a:pt x="8952" y="1855"/>
                  </a:lnTo>
                  <a:lnTo>
                    <a:pt x="8146" y="1452"/>
                  </a:lnTo>
                  <a:cubicBezTo>
                    <a:pt x="8106" y="1452"/>
                    <a:pt x="8106" y="1412"/>
                    <a:pt x="8106" y="1371"/>
                  </a:cubicBezTo>
                  <a:lnTo>
                    <a:pt x="8146" y="1331"/>
                  </a:lnTo>
                  <a:lnTo>
                    <a:pt x="8952" y="1008"/>
                  </a:lnTo>
                  <a:cubicBezTo>
                    <a:pt x="9033" y="1008"/>
                    <a:pt x="9033" y="968"/>
                    <a:pt x="9073" y="968"/>
                  </a:cubicBezTo>
                  <a:lnTo>
                    <a:pt x="10162"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35"/>
          <p:cNvSpPr/>
          <p:nvPr/>
        </p:nvSpPr>
        <p:spPr>
          <a:xfrm rot="1567037">
            <a:off x="4403115" y="4177218"/>
            <a:ext cx="485045" cy="694761"/>
          </a:xfrm>
          <a:custGeom>
            <a:avLst/>
            <a:gdLst/>
            <a:ahLst/>
            <a:cxnLst/>
            <a:rect l="l" t="t" r="r" b="b"/>
            <a:pathLst>
              <a:path w="51204" h="66143" extrusionOk="0">
                <a:moveTo>
                  <a:pt x="19448" y="0"/>
                </a:moveTo>
                <a:lnTo>
                  <a:pt x="19448" y="0"/>
                </a:lnTo>
                <a:cubicBezTo>
                  <a:pt x="21349" y="2802"/>
                  <a:pt x="22950" y="5838"/>
                  <a:pt x="24118" y="9007"/>
                </a:cubicBezTo>
                <a:cubicBezTo>
                  <a:pt x="31957" y="30189"/>
                  <a:pt x="21149" y="53705"/>
                  <a:pt x="1" y="61544"/>
                </a:cubicBezTo>
                <a:cubicBezTo>
                  <a:pt x="634" y="61978"/>
                  <a:pt x="1302" y="62312"/>
                  <a:pt x="1969" y="62645"/>
                </a:cubicBezTo>
                <a:cubicBezTo>
                  <a:pt x="6716" y="65019"/>
                  <a:pt x="11759" y="66143"/>
                  <a:pt x="16725" y="66143"/>
                </a:cubicBezTo>
                <a:cubicBezTo>
                  <a:pt x="28858" y="66143"/>
                  <a:pt x="40535" y="59432"/>
                  <a:pt x="46334" y="47835"/>
                </a:cubicBezTo>
                <a:cubicBezTo>
                  <a:pt x="48268" y="44032"/>
                  <a:pt x="49369" y="39962"/>
                  <a:pt x="49703" y="35693"/>
                </a:cubicBezTo>
                <a:cubicBezTo>
                  <a:pt x="51204" y="17479"/>
                  <a:pt x="37661" y="1501"/>
                  <a:pt x="19448"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txBox="1">
            <a:spLocks noGrp="1"/>
          </p:cNvSpPr>
          <p:nvPr>
            <p:ph type="title"/>
          </p:nvPr>
        </p:nvSpPr>
        <p:spPr>
          <a:xfrm>
            <a:off x="713225" y="377725"/>
            <a:ext cx="7743600" cy="56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Definition of Game</a:t>
            </a:r>
            <a:endParaRPr/>
          </a:p>
        </p:txBody>
      </p:sp>
      <p:grpSp>
        <p:nvGrpSpPr>
          <p:cNvPr id="3" name="Group 2"/>
          <p:cNvGrpSpPr/>
          <p:nvPr/>
        </p:nvGrpSpPr>
        <p:grpSpPr>
          <a:xfrm>
            <a:off x="934153" y="3293637"/>
            <a:ext cx="7077277" cy="918063"/>
            <a:chOff x="642266" y="3333099"/>
            <a:chExt cx="7077277" cy="918063"/>
          </a:xfrm>
        </p:grpSpPr>
        <p:sp>
          <p:nvSpPr>
            <p:cNvPr id="22" name="Google Shape;596;p35"/>
            <p:cNvSpPr txBox="1">
              <a:spLocks/>
            </p:cNvSpPr>
            <p:nvPr/>
          </p:nvSpPr>
          <p:spPr>
            <a:xfrm>
              <a:off x="642266" y="3333099"/>
              <a:ext cx="916383" cy="6060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Patua One"/>
                <a:buNone/>
                <a:defRPr sz="3600" b="0" i="0" u="none" strike="noStrike" cap="none">
                  <a:solidFill>
                    <a:schemeClr val="accent1"/>
                  </a:solidFill>
                  <a:latin typeface="Patua One"/>
                  <a:ea typeface="Patua One"/>
                  <a:cs typeface="Patua One"/>
                  <a:sym typeface="Patua One"/>
                </a:defRPr>
              </a:lvl1pPr>
              <a:lvl2pPr marR="0" lvl="1" algn="r" rtl="0">
                <a:lnSpc>
                  <a:spcPct val="100000"/>
                </a:lnSpc>
                <a:spcBef>
                  <a:spcPts val="0"/>
                </a:spcBef>
                <a:spcAft>
                  <a:spcPts val="0"/>
                </a:spcAft>
                <a:buClr>
                  <a:schemeClr val="dk1"/>
                </a:buClr>
                <a:buSzPts val="3600"/>
                <a:buFont typeface="Patua One"/>
                <a:buNone/>
                <a:defRPr sz="3600" b="0" i="0" u="none" strike="noStrike" cap="none">
                  <a:solidFill>
                    <a:schemeClr val="dk1"/>
                  </a:solidFill>
                  <a:latin typeface="Patua One"/>
                  <a:ea typeface="Patua One"/>
                  <a:cs typeface="Patua One"/>
                  <a:sym typeface="Patua One"/>
                </a:defRPr>
              </a:lvl2pPr>
              <a:lvl3pPr marR="0" lvl="2" algn="r" rtl="0">
                <a:lnSpc>
                  <a:spcPct val="100000"/>
                </a:lnSpc>
                <a:spcBef>
                  <a:spcPts val="0"/>
                </a:spcBef>
                <a:spcAft>
                  <a:spcPts val="0"/>
                </a:spcAft>
                <a:buClr>
                  <a:schemeClr val="dk1"/>
                </a:buClr>
                <a:buSzPts val="3600"/>
                <a:buFont typeface="Patua One"/>
                <a:buNone/>
                <a:defRPr sz="3600" b="0" i="0" u="none" strike="noStrike" cap="none">
                  <a:solidFill>
                    <a:schemeClr val="dk1"/>
                  </a:solidFill>
                  <a:latin typeface="Patua One"/>
                  <a:ea typeface="Patua One"/>
                  <a:cs typeface="Patua One"/>
                  <a:sym typeface="Patua One"/>
                </a:defRPr>
              </a:lvl3pPr>
              <a:lvl4pPr marR="0" lvl="3" algn="r" rtl="0">
                <a:lnSpc>
                  <a:spcPct val="100000"/>
                </a:lnSpc>
                <a:spcBef>
                  <a:spcPts val="0"/>
                </a:spcBef>
                <a:spcAft>
                  <a:spcPts val="0"/>
                </a:spcAft>
                <a:buClr>
                  <a:schemeClr val="dk1"/>
                </a:buClr>
                <a:buSzPts val="3600"/>
                <a:buFont typeface="Patua One"/>
                <a:buNone/>
                <a:defRPr sz="3600" b="0" i="0" u="none" strike="noStrike" cap="none">
                  <a:solidFill>
                    <a:schemeClr val="dk1"/>
                  </a:solidFill>
                  <a:latin typeface="Patua One"/>
                  <a:ea typeface="Patua One"/>
                  <a:cs typeface="Patua One"/>
                  <a:sym typeface="Patua One"/>
                </a:defRPr>
              </a:lvl4pPr>
              <a:lvl5pPr marR="0" lvl="4" algn="r" rtl="0">
                <a:lnSpc>
                  <a:spcPct val="100000"/>
                </a:lnSpc>
                <a:spcBef>
                  <a:spcPts val="0"/>
                </a:spcBef>
                <a:spcAft>
                  <a:spcPts val="0"/>
                </a:spcAft>
                <a:buClr>
                  <a:schemeClr val="dk1"/>
                </a:buClr>
                <a:buSzPts val="3600"/>
                <a:buFont typeface="Patua One"/>
                <a:buNone/>
                <a:defRPr sz="3600" b="0" i="0" u="none" strike="noStrike" cap="none">
                  <a:solidFill>
                    <a:schemeClr val="dk1"/>
                  </a:solidFill>
                  <a:latin typeface="Patua One"/>
                  <a:ea typeface="Patua One"/>
                  <a:cs typeface="Patua One"/>
                  <a:sym typeface="Patua One"/>
                </a:defRPr>
              </a:lvl5pPr>
              <a:lvl6pPr marR="0" lvl="5" algn="r" rtl="0">
                <a:lnSpc>
                  <a:spcPct val="100000"/>
                </a:lnSpc>
                <a:spcBef>
                  <a:spcPts val="0"/>
                </a:spcBef>
                <a:spcAft>
                  <a:spcPts val="0"/>
                </a:spcAft>
                <a:buClr>
                  <a:schemeClr val="dk1"/>
                </a:buClr>
                <a:buSzPts val="3600"/>
                <a:buFont typeface="Patua One"/>
                <a:buNone/>
                <a:defRPr sz="3600" b="0" i="0" u="none" strike="noStrike" cap="none">
                  <a:solidFill>
                    <a:schemeClr val="dk1"/>
                  </a:solidFill>
                  <a:latin typeface="Patua One"/>
                  <a:ea typeface="Patua One"/>
                  <a:cs typeface="Patua One"/>
                  <a:sym typeface="Patua One"/>
                </a:defRPr>
              </a:lvl6pPr>
              <a:lvl7pPr marR="0" lvl="6" algn="r" rtl="0">
                <a:lnSpc>
                  <a:spcPct val="100000"/>
                </a:lnSpc>
                <a:spcBef>
                  <a:spcPts val="0"/>
                </a:spcBef>
                <a:spcAft>
                  <a:spcPts val="0"/>
                </a:spcAft>
                <a:buClr>
                  <a:schemeClr val="dk1"/>
                </a:buClr>
                <a:buSzPts val="3600"/>
                <a:buFont typeface="Patua One"/>
                <a:buNone/>
                <a:defRPr sz="3600" b="0" i="0" u="none" strike="noStrike" cap="none">
                  <a:solidFill>
                    <a:schemeClr val="dk1"/>
                  </a:solidFill>
                  <a:latin typeface="Patua One"/>
                  <a:ea typeface="Patua One"/>
                  <a:cs typeface="Patua One"/>
                  <a:sym typeface="Patua One"/>
                </a:defRPr>
              </a:lvl7pPr>
              <a:lvl8pPr marR="0" lvl="7" algn="r" rtl="0">
                <a:lnSpc>
                  <a:spcPct val="100000"/>
                </a:lnSpc>
                <a:spcBef>
                  <a:spcPts val="0"/>
                </a:spcBef>
                <a:spcAft>
                  <a:spcPts val="0"/>
                </a:spcAft>
                <a:buClr>
                  <a:schemeClr val="dk1"/>
                </a:buClr>
                <a:buSzPts val="3600"/>
                <a:buFont typeface="Patua One"/>
                <a:buNone/>
                <a:defRPr sz="3600" b="0" i="0" u="none" strike="noStrike" cap="none">
                  <a:solidFill>
                    <a:schemeClr val="dk1"/>
                  </a:solidFill>
                  <a:latin typeface="Patua One"/>
                  <a:ea typeface="Patua One"/>
                  <a:cs typeface="Patua One"/>
                  <a:sym typeface="Patua One"/>
                </a:defRPr>
              </a:lvl8pPr>
              <a:lvl9pPr marR="0" lvl="8" algn="r" rtl="0">
                <a:lnSpc>
                  <a:spcPct val="100000"/>
                </a:lnSpc>
                <a:spcBef>
                  <a:spcPts val="0"/>
                </a:spcBef>
                <a:spcAft>
                  <a:spcPts val="0"/>
                </a:spcAft>
                <a:buClr>
                  <a:schemeClr val="dk1"/>
                </a:buClr>
                <a:buSzPts val="3600"/>
                <a:buFont typeface="Patua One"/>
                <a:buNone/>
                <a:defRPr sz="3600" b="0" i="0" u="none" strike="noStrike" cap="none">
                  <a:solidFill>
                    <a:schemeClr val="dk1"/>
                  </a:solidFill>
                  <a:latin typeface="Patua One"/>
                  <a:ea typeface="Patua One"/>
                  <a:cs typeface="Patua One"/>
                  <a:sym typeface="Patua One"/>
                </a:defRPr>
              </a:lvl9pPr>
            </a:lstStyle>
            <a:p>
              <a:r>
                <a:rPr lang="en" smtClean="0"/>
                <a:t>03</a:t>
              </a:r>
              <a:endParaRPr lang="en"/>
            </a:p>
          </p:txBody>
        </p:sp>
        <p:sp>
          <p:nvSpPr>
            <p:cNvPr id="23" name="Google Shape;597;p35"/>
            <p:cNvSpPr txBox="1">
              <a:spLocks/>
            </p:cNvSpPr>
            <p:nvPr/>
          </p:nvSpPr>
          <p:spPr>
            <a:xfrm>
              <a:off x="1583366" y="3473950"/>
              <a:ext cx="2017439" cy="301892"/>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atua One"/>
                <a:buNone/>
                <a:defRPr sz="1800" b="0" i="0" u="none" strike="noStrike" cap="none">
                  <a:solidFill>
                    <a:schemeClr val="dk1"/>
                  </a:solidFill>
                  <a:latin typeface="Patua One"/>
                  <a:ea typeface="Patua One"/>
                  <a:cs typeface="Patua One"/>
                  <a:sym typeface="Patua One"/>
                </a:defRPr>
              </a:lvl1pPr>
              <a:lvl2pPr marR="0" lvl="1" algn="ctr" rtl="0">
                <a:lnSpc>
                  <a:spcPct val="100000"/>
                </a:lnSpc>
                <a:spcBef>
                  <a:spcPts val="0"/>
                </a:spcBef>
                <a:spcAft>
                  <a:spcPts val="0"/>
                </a:spcAft>
                <a:buClr>
                  <a:schemeClr val="dk1"/>
                </a:buClr>
                <a:buSzPts val="1800"/>
                <a:buFont typeface="Patua One"/>
                <a:buNone/>
                <a:defRPr sz="1800" b="0" i="0" u="none" strike="noStrike" cap="none">
                  <a:solidFill>
                    <a:schemeClr val="dk1"/>
                  </a:solidFill>
                  <a:latin typeface="Patua One"/>
                  <a:ea typeface="Patua One"/>
                  <a:cs typeface="Patua One"/>
                  <a:sym typeface="Patua One"/>
                </a:defRPr>
              </a:lvl2pPr>
              <a:lvl3pPr marR="0" lvl="2" algn="ctr" rtl="0">
                <a:lnSpc>
                  <a:spcPct val="100000"/>
                </a:lnSpc>
                <a:spcBef>
                  <a:spcPts val="0"/>
                </a:spcBef>
                <a:spcAft>
                  <a:spcPts val="0"/>
                </a:spcAft>
                <a:buClr>
                  <a:schemeClr val="dk1"/>
                </a:buClr>
                <a:buSzPts val="1800"/>
                <a:buFont typeface="Patua One"/>
                <a:buNone/>
                <a:defRPr sz="1800" b="0" i="0" u="none" strike="noStrike" cap="none">
                  <a:solidFill>
                    <a:schemeClr val="dk1"/>
                  </a:solidFill>
                  <a:latin typeface="Patua One"/>
                  <a:ea typeface="Patua One"/>
                  <a:cs typeface="Patua One"/>
                  <a:sym typeface="Patua One"/>
                </a:defRPr>
              </a:lvl3pPr>
              <a:lvl4pPr marR="0" lvl="3" algn="ctr" rtl="0">
                <a:lnSpc>
                  <a:spcPct val="100000"/>
                </a:lnSpc>
                <a:spcBef>
                  <a:spcPts val="0"/>
                </a:spcBef>
                <a:spcAft>
                  <a:spcPts val="0"/>
                </a:spcAft>
                <a:buClr>
                  <a:schemeClr val="dk1"/>
                </a:buClr>
                <a:buSzPts val="1800"/>
                <a:buFont typeface="Patua One"/>
                <a:buNone/>
                <a:defRPr sz="1800" b="0" i="0" u="none" strike="noStrike" cap="none">
                  <a:solidFill>
                    <a:schemeClr val="dk1"/>
                  </a:solidFill>
                  <a:latin typeface="Patua One"/>
                  <a:ea typeface="Patua One"/>
                  <a:cs typeface="Patua One"/>
                  <a:sym typeface="Patua One"/>
                </a:defRPr>
              </a:lvl4pPr>
              <a:lvl5pPr marR="0" lvl="4" algn="ctr" rtl="0">
                <a:lnSpc>
                  <a:spcPct val="100000"/>
                </a:lnSpc>
                <a:spcBef>
                  <a:spcPts val="0"/>
                </a:spcBef>
                <a:spcAft>
                  <a:spcPts val="0"/>
                </a:spcAft>
                <a:buClr>
                  <a:schemeClr val="dk1"/>
                </a:buClr>
                <a:buSzPts val="1800"/>
                <a:buFont typeface="Patua One"/>
                <a:buNone/>
                <a:defRPr sz="1800" b="0" i="0" u="none" strike="noStrike" cap="none">
                  <a:solidFill>
                    <a:schemeClr val="dk1"/>
                  </a:solidFill>
                  <a:latin typeface="Patua One"/>
                  <a:ea typeface="Patua One"/>
                  <a:cs typeface="Patua One"/>
                  <a:sym typeface="Patua One"/>
                </a:defRPr>
              </a:lvl5pPr>
              <a:lvl6pPr marR="0" lvl="5" algn="ctr" rtl="0">
                <a:lnSpc>
                  <a:spcPct val="100000"/>
                </a:lnSpc>
                <a:spcBef>
                  <a:spcPts val="0"/>
                </a:spcBef>
                <a:spcAft>
                  <a:spcPts val="0"/>
                </a:spcAft>
                <a:buClr>
                  <a:schemeClr val="dk1"/>
                </a:buClr>
                <a:buSzPts val="1800"/>
                <a:buFont typeface="Patua One"/>
                <a:buNone/>
                <a:defRPr sz="1800" b="0" i="0" u="none" strike="noStrike" cap="none">
                  <a:solidFill>
                    <a:schemeClr val="dk1"/>
                  </a:solidFill>
                  <a:latin typeface="Patua One"/>
                  <a:ea typeface="Patua One"/>
                  <a:cs typeface="Patua One"/>
                  <a:sym typeface="Patua One"/>
                </a:defRPr>
              </a:lvl6pPr>
              <a:lvl7pPr marR="0" lvl="6" algn="ctr" rtl="0">
                <a:lnSpc>
                  <a:spcPct val="100000"/>
                </a:lnSpc>
                <a:spcBef>
                  <a:spcPts val="0"/>
                </a:spcBef>
                <a:spcAft>
                  <a:spcPts val="0"/>
                </a:spcAft>
                <a:buClr>
                  <a:schemeClr val="dk1"/>
                </a:buClr>
                <a:buSzPts val="1800"/>
                <a:buFont typeface="Patua One"/>
                <a:buNone/>
                <a:defRPr sz="1800" b="0" i="0" u="none" strike="noStrike" cap="none">
                  <a:solidFill>
                    <a:schemeClr val="dk1"/>
                  </a:solidFill>
                  <a:latin typeface="Patua One"/>
                  <a:ea typeface="Patua One"/>
                  <a:cs typeface="Patua One"/>
                  <a:sym typeface="Patua One"/>
                </a:defRPr>
              </a:lvl7pPr>
              <a:lvl8pPr marR="0" lvl="7" algn="ctr" rtl="0">
                <a:lnSpc>
                  <a:spcPct val="100000"/>
                </a:lnSpc>
                <a:spcBef>
                  <a:spcPts val="0"/>
                </a:spcBef>
                <a:spcAft>
                  <a:spcPts val="0"/>
                </a:spcAft>
                <a:buClr>
                  <a:schemeClr val="dk1"/>
                </a:buClr>
                <a:buSzPts val="1800"/>
                <a:buFont typeface="Patua One"/>
                <a:buNone/>
                <a:defRPr sz="1800" b="0" i="0" u="none" strike="noStrike" cap="none">
                  <a:solidFill>
                    <a:schemeClr val="dk1"/>
                  </a:solidFill>
                  <a:latin typeface="Patua One"/>
                  <a:ea typeface="Patua One"/>
                  <a:cs typeface="Patua One"/>
                  <a:sym typeface="Patua One"/>
                </a:defRPr>
              </a:lvl8pPr>
              <a:lvl9pPr marR="0" lvl="8" algn="ctr" rtl="0">
                <a:lnSpc>
                  <a:spcPct val="100000"/>
                </a:lnSpc>
                <a:spcBef>
                  <a:spcPts val="0"/>
                </a:spcBef>
                <a:spcAft>
                  <a:spcPts val="0"/>
                </a:spcAft>
                <a:buClr>
                  <a:schemeClr val="dk1"/>
                </a:buClr>
                <a:buSzPts val="1800"/>
                <a:buFont typeface="Patua One"/>
                <a:buNone/>
                <a:defRPr sz="1800" b="0" i="0" u="none" strike="noStrike" cap="none">
                  <a:solidFill>
                    <a:schemeClr val="dk1"/>
                  </a:solidFill>
                  <a:latin typeface="Patua One"/>
                  <a:ea typeface="Patua One"/>
                  <a:cs typeface="Patua One"/>
                  <a:sym typeface="Patua One"/>
                </a:defRPr>
              </a:lvl9pPr>
            </a:lstStyle>
            <a:p>
              <a:r>
                <a:rPr lang="en-US"/>
                <a:t>Maroney, Kevin</a:t>
              </a:r>
            </a:p>
          </p:txBody>
        </p:sp>
        <p:sp>
          <p:nvSpPr>
            <p:cNvPr id="27" name="Google Shape;595;p35"/>
            <p:cNvSpPr txBox="1">
              <a:spLocks/>
            </p:cNvSpPr>
            <p:nvPr/>
          </p:nvSpPr>
          <p:spPr>
            <a:xfrm>
              <a:off x="1599439" y="3782862"/>
              <a:ext cx="6120104" cy="468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Signika"/>
                <a:buNone/>
                <a:defRPr sz="1500" b="0" i="0" u="none" strike="noStrike" cap="none">
                  <a:solidFill>
                    <a:schemeClr val="dk1"/>
                  </a:solidFill>
                  <a:latin typeface="Quicksand Light"/>
                  <a:ea typeface="Quicksand Light"/>
                  <a:cs typeface="Quicksand Light"/>
                  <a:sym typeface="Quicksand Light"/>
                </a:defRPr>
              </a:lvl1pPr>
              <a:lvl2pPr marL="914400" marR="0" lvl="1" indent="-317500" algn="l" rtl="0">
                <a:lnSpc>
                  <a:spcPct val="100000"/>
                </a:lnSpc>
                <a:spcBef>
                  <a:spcPts val="0"/>
                </a:spcBef>
                <a:spcAft>
                  <a:spcPts val="0"/>
                </a:spcAft>
                <a:buClr>
                  <a:schemeClr val="dk1"/>
                </a:buClr>
                <a:buSzPts val="2100"/>
                <a:buFont typeface="Signika"/>
                <a:buNone/>
                <a:defRPr sz="2100" b="0" i="0" u="none" strike="noStrike" cap="none">
                  <a:solidFill>
                    <a:schemeClr val="dk1"/>
                  </a:solidFill>
                  <a:latin typeface="Signika"/>
                  <a:ea typeface="Signika"/>
                  <a:cs typeface="Signika"/>
                  <a:sym typeface="Signika"/>
                </a:defRPr>
              </a:lvl2pPr>
              <a:lvl3pPr marL="1371600" marR="0" lvl="2" indent="-317500" algn="l" rtl="0">
                <a:lnSpc>
                  <a:spcPct val="100000"/>
                </a:lnSpc>
                <a:spcBef>
                  <a:spcPts val="0"/>
                </a:spcBef>
                <a:spcAft>
                  <a:spcPts val="0"/>
                </a:spcAft>
                <a:buClr>
                  <a:schemeClr val="dk1"/>
                </a:buClr>
                <a:buSzPts val="2100"/>
                <a:buFont typeface="Signika"/>
                <a:buNone/>
                <a:defRPr sz="2100" b="0" i="0" u="none" strike="noStrike" cap="none">
                  <a:solidFill>
                    <a:schemeClr val="dk1"/>
                  </a:solidFill>
                  <a:latin typeface="Signika"/>
                  <a:ea typeface="Signika"/>
                  <a:cs typeface="Signika"/>
                  <a:sym typeface="Signika"/>
                </a:defRPr>
              </a:lvl3pPr>
              <a:lvl4pPr marL="1828800" marR="0" lvl="3" indent="-317500" algn="l" rtl="0">
                <a:lnSpc>
                  <a:spcPct val="100000"/>
                </a:lnSpc>
                <a:spcBef>
                  <a:spcPts val="0"/>
                </a:spcBef>
                <a:spcAft>
                  <a:spcPts val="0"/>
                </a:spcAft>
                <a:buClr>
                  <a:schemeClr val="dk1"/>
                </a:buClr>
                <a:buSzPts val="2100"/>
                <a:buFont typeface="Signika"/>
                <a:buNone/>
                <a:defRPr sz="2100" b="0" i="0" u="none" strike="noStrike" cap="none">
                  <a:solidFill>
                    <a:schemeClr val="dk1"/>
                  </a:solidFill>
                  <a:latin typeface="Signika"/>
                  <a:ea typeface="Signika"/>
                  <a:cs typeface="Signika"/>
                  <a:sym typeface="Signika"/>
                </a:defRPr>
              </a:lvl4pPr>
              <a:lvl5pPr marL="2286000" marR="0" lvl="4" indent="-317500" algn="l" rtl="0">
                <a:lnSpc>
                  <a:spcPct val="100000"/>
                </a:lnSpc>
                <a:spcBef>
                  <a:spcPts val="0"/>
                </a:spcBef>
                <a:spcAft>
                  <a:spcPts val="0"/>
                </a:spcAft>
                <a:buClr>
                  <a:schemeClr val="dk1"/>
                </a:buClr>
                <a:buSzPts val="2100"/>
                <a:buFont typeface="Signika"/>
                <a:buNone/>
                <a:defRPr sz="2100" b="0" i="0" u="none" strike="noStrike" cap="none">
                  <a:solidFill>
                    <a:schemeClr val="dk1"/>
                  </a:solidFill>
                  <a:latin typeface="Signika"/>
                  <a:ea typeface="Signika"/>
                  <a:cs typeface="Signika"/>
                  <a:sym typeface="Signika"/>
                </a:defRPr>
              </a:lvl5pPr>
              <a:lvl6pPr marL="2743200" marR="0" lvl="5" indent="-317500" algn="l" rtl="0">
                <a:lnSpc>
                  <a:spcPct val="100000"/>
                </a:lnSpc>
                <a:spcBef>
                  <a:spcPts val="0"/>
                </a:spcBef>
                <a:spcAft>
                  <a:spcPts val="0"/>
                </a:spcAft>
                <a:buClr>
                  <a:schemeClr val="dk1"/>
                </a:buClr>
                <a:buSzPts val="2100"/>
                <a:buFont typeface="Signika"/>
                <a:buNone/>
                <a:defRPr sz="2100" b="0" i="0" u="none" strike="noStrike" cap="none">
                  <a:solidFill>
                    <a:schemeClr val="dk1"/>
                  </a:solidFill>
                  <a:latin typeface="Signika"/>
                  <a:ea typeface="Signika"/>
                  <a:cs typeface="Signika"/>
                  <a:sym typeface="Signika"/>
                </a:defRPr>
              </a:lvl6pPr>
              <a:lvl7pPr marL="3200400" marR="0" lvl="6" indent="-317500" algn="l" rtl="0">
                <a:lnSpc>
                  <a:spcPct val="100000"/>
                </a:lnSpc>
                <a:spcBef>
                  <a:spcPts val="0"/>
                </a:spcBef>
                <a:spcAft>
                  <a:spcPts val="0"/>
                </a:spcAft>
                <a:buClr>
                  <a:schemeClr val="dk1"/>
                </a:buClr>
                <a:buSzPts val="2100"/>
                <a:buFont typeface="Signika"/>
                <a:buNone/>
                <a:defRPr sz="2100" b="0" i="0" u="none" strike="noStrike" cap="none">
                  <a:solidFill>
                    <a:schemeClr val="dk1"/>
                  </a:solidFill>
                  <a:latin typeface="Signika"/>
                  <a:ea typeface="Signika"/>
                  <a:cs typeface="Signika"/>
                  <a:sym typeface="Signika"/>
                </a:defRPr>
              </a:lvl7pPr>
              <a:lvl8pPr marL="3657600" marR="0" lvl="7" indent="-317500" algn="l" rtl="0">
                <a:lnSpc>
                  <a:spcPct val="100000"/>
                </a:lnSpc>
                <a:spcBef>
                  <a:spcPts val="0"/>
                </a:spcBef>
                <a:spcAft>
                  <a:spcPts val="0"/>
                </a:spcAft>
                <a:buClr>
                  <a:schemeClr val="dk1"/>
                </a:buClr>
                <a:buSzPts val="2100"/>
                <a:buFont typeface="Signika"/>
                <a:buNone/>
                <a:defRPr sz="2100" b="0" i="0" u="none" strike="noStrike" cap="none">
                  <a:solidFill>
                    <a:schemeClr val="dk1"/>
                  </a:solidFill>
                  <a:latin typeface="Signika"/>
                  <a:ea typeface="Signika"/>
                  <a:cs typeface="Signika"/>
                  <a:sym typeface="Signika"/>
                </a:defRPr>
              </a:lvl8pPr>
              <a:lvl9pPr marL="4114800" marR="0" lvl="8" indent="-317500" algn="l" rtl="0">
                <a:lnSpc>
                  <a:spcPct val="100000"/>
                </a:lnSpc>
                <a:spcBef>
                  <a:spcPts val="0"/>
                </a:spcBef>
                <a:spcAft>
                  <a:spcPts val="0"/>
                </a:spcAft>
                <a:buClr>
                  <a:schemeClr val="dk1"/>
                </a:buClr>
                <a:buSzPts val="2100"/>
                <a:buFont typeface="Signika"/>
                <a:buNone/>
                <a:defRPr sz="2100" b="0" i="0" u="none" strike="noStrike" cap="none">
                  <a:solidFill>
                    <a:schemeClr val="dk1"/>
                  </a:solidFill>
                  <a:latin typeface="Signika"/>
                  <a:ea typeface="Signika"/>
                  <a:cs typeface="Signika"/>
                  <a:sym typeface="Signika"/>
                </a:defRPr>
              </a:lvl9pPr>
            </a:lstStyle>
            <a:p>
              <a:pPr marL="0" indent="0"/>
              <a:r>
                <a:rPr lang="en-US" sz="1200"/>
                <a:t>A game is a form of play with goals and structure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900" fill="hold"/>
                                        <p:tgtEl>
                                          <p:spTgt spid="605"/>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602"/>
                                        </p:tgtEl>
                                        <p:attrNameLst>
                                          <p:attrName>style.visibility</p:attrName>
                                        </p:attrNameLst>
                                      </p:cBhvr>
                                      <p:to>
                                        <p:strVal val="visible"/>
                                      </p:to>
                                    </p:set>
                                    <p:anim calcmode="lin" valueType="num">
                                      <p:cBhvr additive="base">
                                        <p:cTn id="9" dur="2700"/>
                                        <p:tgtEl>
                                          <p:spTgt spid="602"/>
                                        </p:tgtEl>
                                        <p:attrNameLst>
                                          <p:attrName>ppt_w</p:attrName>
                                        </p:attrNameLst>
                                      </p:cBhvr>
                                      <p:tavLst>
                                        <p:tav tm="0">
                                          <p:val>
                                            <p:strVal val="0"/>
                                          </p:val>
                                        </p:tav>
                                        <p:tav tm="100000">
                                          <p:val>
                                            <p:strVal val="#ppt_w"/>
                                          </p:val>
                                        </p:tav>
                                      </p:tavLst>
                                    </p:anim>
                                    <p:anim calcmode="lin" valueType="num">
                                      <p:cBhvr additive="base">
                                        <p:cTn id="10" dur="2700"/>
                                        <p:tgtEl>
                                          <p:spTgt spid="602"/>
                                        </p:tgtEl>
                                        <p:attrNameLst>
                                          <p:attrName>ppt_h</p:attrName>
                                        </p:attrNameLst>
                                      </p:cBhvr>
                                      <p:tavLst>
                                        <p:tav tm="0">
                                          <p:val>
                                            <p:strVal val="0"/>
                                          </p:val>
                                        </p:tav>
                                        <p:tav tm="100000">
                                          <p:val>
                                            <p:strVal val="#ppt_h"/>
                                          </p:val>
                                        </p:tav>
                                      </p:tavLst>
                                    </p:anim>
                                  </p:childTnLst>
                                </p:cTn>
                              </p:par>
                              <p:par>
                                <p:cTn id="11" presetID="2" presetClass="entr" presetSubtype="4" fill="hold" nodeType="withEffect">
                                  <p:stCondLst>
                                    <p:cond delay="0"/>
                                  </p:stCondLst>
                                  <p:childTnLst>
                                    <p:set>
                                      <p:cBhvr>
                                        <p:cTn id="12" dur="1" fill="hold">
                                          <p:stCondLst>
                                            <p:cond delay="0"/>
                                          </p:stCondLst>
                                        </p:cTn>
                                        <p:tgtEl>
                                          <p:spTgt spid="608"/>
                                        </p:tgtEl>
                                        <p:attrNameLst>
                                          <p:attrName>style.visibility</p:attrName>
                                        </p:attrNameLst>
                                      </p:cBhvr>
                                      <p:to>
                                        <p:strVal val="visible"/>
                                      </p:to>
                                    </p:set>
                                    <p:anim calcmode="lin" valueType="num">
                                      <p:cBhvr additive="base">
                                        <p:cTn id="13" dur="2900"/>
                                        <p:tgtEl>
                                          <p:spTgt spid="608"/>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605"/>
                                        </p:tgtEl>
                                        <p:attrNameLst>
                                          <p:attrName>style.visibility</p:attrName>
                                        </p:attrNameLst>
                                      </p:cBhvr>
                                      <p:to>
                                        <p:strVal val="visible"/>
                                      </p:to>
                                    </p:set>
                                    <p:animEffect transition="in" filter="fade">
                                      <p:cBhvr>
                                        <p:cTn id="16" dur="3000"/>
                                        <p:tgtEl>
                                          <p:spTgt spid="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5"/>
          <p:cNvSpPr/>
          <p:nvPr/>
        </p:nvSpPr>
        <p:spPr>
          <a:xfrm>
            <a:off x="6820922" y="1635825"/>
            <a:ext cx="1332600" cy="133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5"/>
          <p:cNvSpPr/>
          <p:nvPr/>
        </p:nvSpPr>
        <p:spPr>
          <a:xfrm>
            <a:off x="4888963" y="1635825"/>
            <a:ext cx="1332600" cy="133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5"/>
          <p:cNvSpPr/>
          <p:nvPr/>
        </p:nvSpPr>
        <p:spPr>
          <a:xfrm>
            <a:off x="2922437" y="1635825"/>
            <a:ext cx="1332600" cy="133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990478" y="1635825"/>
            <a:ext cx="1332600" cy="133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txBox="1">
            <a:spLocks noGrp="1"/>
          </p:cNvSpPr>
          <p:nvPr>
            <p:ph type="title" idx="2"/>
          </p:nvPr>
        </p:nvSpPr>
        <p:spPr>
          <a:xfrm>
            <a:off x="2743208" y="3126025"/>
            <a:ext cx="1713000" cy="3651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mtClean="0"/>
              <a:t>Rules</a:t>
            </a:r>
            <a:endParaRPr/>
          </a:p>
        </p:txBody>
      </p:sp>
      <p:sp>
        <p:nvSpPr>
          <p:cNvPr id="950" name="Google Shape;950;p45"/>
          <p:cNvSpPr txBox="1">
            <a:spLocks noGrp="1"/>
          </p:cNvSpPr>
          <p:nvPr>
            <p:ph type="title"/>
          </p:nvPr>
        </p:nvSpPr>
        <p:spPr>
          <a:xfrm>
            <a:off x="798625" y="3126025"/>
            <a:ext cx="1713000" cy="3651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mtClean="0"/>
              <a:t>Goals</a:t>
            </a:r>
            <a:endParaRPr/>
          </a:p>
        </p:txBody>
      </p:sp>
      <p:sp>
        <p:nvSpPr>
          <p:cNvPr id="951" name="Google Shape;951;p45"/>
          <p:cNvSpPr txBox="1">
            <a:spLocks noGrp="1"/>
          </p:cNvSpPr>
          <p:nvPr>
            <p:ph type="subTitle" idx="1"/>
          </p:nvPr>
        </p:nvSpPr>
        <p:spPr>
          <a:xfrm>
            <a:off x="694629" y="3790287"/>
            <a:ext cx="1871593" cy="715500"/>
          </a:xfrm>
          <a:prstGeom prst="rect">
            <a:avLst/>
          </a:prstGeom>
        </p:spPr>
        <p:txBody>
          <a:bodyPr spcFirstLastPara="1" wrap="square" lIns="91425" tIns="0" rIns="91425" bIns="91425" anchor="ctr" anchorCtr="0">
            <a:noAutofit/>
          </a:bodyPr>
          <a:lstStyle/>
          <a:p>
            <a:pPr marL="0" lvl="0" indent="0"/>
            <a:r>
              <a:rPr lang="en-US" sz="1100" smtClean="0"/>
              <a:t>Identifies </a:t>
            </a:r>
            <a:r>
              <a:rPr lang="en-US" sz="1100"/>
              <a:t>a sufficient condition for successful action, whereas the rule identifies a necessary condition for permissible action</a:t>
            </a:r>
          </a:p>
        </p:txBody>
      </p:sp>
      <p:sp>
        <p:nvSpPr>
          <p:cNvPr id="952" name="Google Shape;952;p45"/>
          <p:cNvSpPr txBox="1">
            <a:spLocks noGrp="1"/>
          </p:cNvSpPr>
          <p:nvPr>
            <p:ph type="subTitle" idx="3"/>
          </p:nvPr>
        </p:nvSpPr>
        <p:spPr>
          <a:xfrm>
            <a:off x="2628568" y="3690027"/>
            <a:ext cx="1919924" cy="715500"/>
          </a:xfrm>
          <a:prstGeom prst="rect">
            <a:avLst/>
          </a:prstGeom>
        </p:spPr>
        <p:txBody>
          <a:bodyPr spcFirstLastPara="1" wrap="square" lIns="91425" tIns="0" rIns="91425" bIns="91425" anchor="ctr" anchorCtr="0">
            <a:noAutofit/>
          </a:bodyPr>
          <a:lstStyle/>
          <a:p>
            <a:pPr marL="0" lvl="0" indent="0"/>
            <a:r>
              <a:rPr lang="en-US" sz="1100" smtClean="0"/>
              <a:t>Determine </a:t>
            </a:r>
            <a:r>
              <a:rPr lang="en-US" sz="1100"/>
              <a:t>the time-keeping system, the rights and responsibilities of the players, and each player's goals</a:t>
            </a:r>
          </a:p>
        </p:txBody>
      </p:sp>
      <p:sp>
        <p:nvSpPr>
          <p:cNvPr id="953" name="Google Shape;953;p45"/>
          <p:cNvSpPr txBox="1">
            <a:spLocks noGrp="1"/>
          </p:cNvSpPr>
          <p:nvPr>
            <p:ph type="title" idx="4"/>
          </p:nvPr>
        </p:nvSpPr>
        <p:spPr>
          <a:xfrm>
            <a:off x="4687791" y="3126025"/>
            <a:ext cx="1713000" cy="3651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mtClean="0"/>
              <a:t>Challenges</a:t>
            </a:r>
            <a:endParaRPr/>
          </a:p>
        </p:txBody>
      </p:sp>
      <p:sp>
        <p:nvSpPr>
          <p:cNvPr id="954" name="Google Shape;954;p45"/>
          <p:cNvSpPr txBox="1">
            <a:spLocks noGrp="1"/>
          </p:cNvSpPr>
          <p:nvPr>
            <p:ph type="subTitle" idx="5"/>
          </p:nvPr>
        </p:nvSpPr>
        <p:spPr>
          <a:xfrm>
            <a:off x="4698326" y="3779678"/>
            <a:ext cx="1713000" cy="715500"/>
          </a:xfrm>
          <a:prstGeom prst="rect">
            <a:avLst/>
          </a:prstGeom>
        </p:spPr>
        <p:txBody>
          <a:bodyPr spcFirstLastPara="1" wrap="square" lIns="91425" tIns="0" rIns="91425" bIns="91425" anchor="ctr" anchorCtr="0">
            <a:noAutofit/>
          </a:bodyPr>
          <a:lstStyle/>
          <a:p>
            <a:pPr marL="0" lvl="0" indent="0"/>
            <a:r>
              <a:rPr lang="en-US" sz="1100"/>
              <a:t>Challenge belongs to many play activities, from traditional schoolyard games to contemporary videogames. </a:t>
            </a:r>
          </a:p>
        </p:txBody>
      </p:sp>
      <p:sp>
        <p:nvSpPr>
          <p:cNvPr id="955" name="Google Shape;955;p45"/>
          <p:cNvSpPr txBox="1">
            <a:spLocks noGrp="1"/>
          </p:cNvSpPr>
          <p:nvPr>
            <p:ph type="title" idx="6"/>
          </p:nvPr>
        </p:nvSpPr>
        <p:spPr>
          <a:xfrm>
            <a:off x="6632375" y="3126025"/>
            <a:ext cx="1713000" cy="3651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mtClean="0"/>
              <a:t>Interactions</a:t>
            </a:r>
            <a:endParaRPr/>
          </a:p>
        </p:txBody>
      </p:sp>
      <p:sp>
        <p:nvSpPr>
          <p:cNvPr id="956" name="Google Shape;956;p45"/>
          <p:cNvSpPr txBox="1">
            <a:spLocks noGrp="1"/>
          </p:cNvSpPr>
          <p:nvPr>
            <p:ph type="subTitle" idx="7"/>
          </p:nvPr>
        </p:nvSpPr>
        <p:spPr>
          <a:xfrm>
            <a:off x="6639507" y="3597062"/>
            <a:ext cx="1713000" cy="715500"/>
          </a:xfrm>
          <a:prstGeom prst="rect">
            <a:avLst/>
          </a:prstGeom>
        </p:spPr>
        <p:txBody>
          <a:bodyPr spcFirstLastPara="1" wrap="square" lIns="91425" tIns="0" rIns="91425" bIns="91425" anchor="ctr" anchorCtr="0">
            <a:noAutofit/>
          </a:bodyPr>
          <a:lstStyle/>
          <a:p>
            <a:pPr marL="0" lvl="0" indent="0"/>
            <a:r>
              <a:rPr lang="en-US" sz="1100"/>
              <a:t>. Interaction forms are actions that can potentially be perceived by players. </a:t>
            </a:r>
            <a:endParaRPr lang="en-US" sz="800"/>
          </a:p>
        </p:txBody>
      </p:sp>
      <p:sp>
        <p:nvSpPr>
          <p:cNvPr id="957" name="Google Shape;957;p45"/>
          <p:cNvSpPr/>
          <p:nvPr/>
        </p:nvSpPr>
        <p:spPr>
          <a:xfrm>
            <a:off x="1120828" y="1766140"/>
            <a:ext cx="1071900" cy="10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5"/>
          <p:cNvSpPr/>
          <p:nvPr/>
        </p:nvSpPr>
        <p:spPr>
          <a:xfrm>
            <a:off x="3052787" y="1766140"/>
            <a:ext cx="1071900" cy="10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5"/>
          <p:cNvSpPr/>
          <p:nvPr/>
        </p:nvSpPr>
        <p:spPr>
          <a:xfrm>
            <a:off x="5019313" y="1766140"/>
            <a:ext cx="1071900" cy="10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5"/>
          <p:cNvSpPr/>
          <p:nvPr/>
        </p:nvSpPr>
        <p:spPr>
          <a:xfrm>
            <a:off x="6951272" y="1766140"/>
            <a:ext cx="1071900" cy="10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45"/>
          <p:cNvGrpSpPr/>
          <p:nvPr/>
        </p:nvGrpSpPr>
        <p:grpSpPr>
          <a:xfrm>
            <a:off x="1375724" y="2021067"/>
            <a:ext cx="562108" cy="562108"/>
            <a:chOff x="1190625" y="238125"/>
            <a:chExt cx="5219200" cy="5219200"/>
          </a:xfrm>
        </p:grpSpPr>
        <p:sp>
          <p:nvSpPr>
            <p:cNvPr id="962" name="Google Shape;962;p45"/>
            <p:cNvSpPr/>
            <p:nvPr/>
          </p:nvSpPr>
          <p:spPr>
            <a:xfrm>
              <a:off x="4941900" y="4804900"/>
              <a:ext cx="407775" cy="326225"/>
            </a:xfrm>
            <a:custGeom>
              <a:avLst/>
              <a:gdLst/>
              <a:ahLst/>
              <a:cxnLst/>
              <a:rect l="l" t="t" r="r" b="b"/>
              <a:pathLst>
                <a:path w="16311" h="13049" extrusionOk="0">
                  <a:moveTo>
                    <a:pt x="0" y="0"/>
                  </a:moveTo>
                  <a:lnTo>
                    <a:pt x="0" y="13048"/>
                  </a:lnTo>
                  <a:lnTo>
                    <a:pt x="16310" y="13048"/>
                  </a:lnTo>
                  <a:lnTo>
                    <a:pt x="16310"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5"/>
            <p:cNvSpPr/>
            <p:nvPr/>
          </p:nvSpPr>
          <p:spPr>
            <a:xfrm>
              <a:off x="5512750" y="4315600"/>
              <a:ext cx="407775" cy="326225"/>
            </a:xfrm>
            <a:custGeom>
              <a:avLst/>
              <a:gdLst/>
              <a:ahLst/>
              <a:cxnLst/>
              <a:rect l="l" t="t" r="r" b="b"/>
              <a:pathLst>
                <a:path w="16311" h="13049" extrusionOk="0">
                  <a:moveTo>
                    <a:pt x="0" y="0"/>
                  </a:moveTo>
                  <a:lnTo>
                    <a:pt x="0" y="13048"/>
                  </a:lnTo>
                  <a:lnTo>
                    <a:pt x="16310" y="13048"/>
                  </a:lnTo>
                  <a:lnTo>
                    <a:pt x="16310" y="3262"/>
                  </a:lnTo>
                  <a:cubicBezTo>
                    <a:pt x="16310" y="1468"/>
                    <a:pt x="14842" y="0"/>
                    <a:pt x="13048" y="0"/>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5"/>
            <p:cNvSpPr/>
            <p:nvPr/>
          </p:nvSpPr>
          <p:spPr>
            <a:xfrm>
              <a:off x="4941900" y="4315600"/>
              <a:ext cx="407775" cy="326225"/>
            </a:xfrm>
            <a:custGeom>
              <a:avLst/>
              <a:gdLst/>
              <a:ahLst/>
              <a:cxnLst/>
              <a:rect l="l" t="t" r="r" b="b"/>
              <a:pathLst>
                <a:path w="16311" h="13049" extrusionOk="0">
                  <a:moveTo>
                    <a:pt x="0" y="0"/>
                  </a:moveTo>
                  <a:lnTo>
                    <a:pt x="0" y="13048"/>
                  </a:lnTo>
                  <a:lnTo>
                    <a:pt x="16310" y="13048"/>
                  </a:lnTo>
                  <a:lnTo>
                    <a:pt x="16310"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5"/>
            <p:cNvSpPr/>
            <p:nvPr/>
          </p:nvSpPr>
          <p:spPr>
            <a:xfrm>
              <a:off x="4371050" y="4804900"/>
              <a:ext cx="407775" cy="326225"/>
            </a:xfrm>
            <a:custGeom>
              <a:avLst/>
              <a:gdLst/>
              <a:ahLst/>
              <a:cxnLst/>
              <a:rect l="l" t="t" r="r" b="b"/>
              <a:pathLst>
                <a:path w="16311" h="13049" extrusionOk="0">
                  <a:moveTo>
                    <a:pt x="0" y="0"/>
                  </a:moveTo>
                  <a:lnTo>
                    <a:pt x="0" y="9786"/>
                  </a:lnTo>
                  <a:cubicBezTo>
                    <a:pt x="0" y="11580"/>
                    <a:pt x="1468" y="13048"/>
                    <a:pt x="3262" y="13048"/>
                  </a:cubicBezTo>
                  <a:lnTo>
                    <a:pt x="16310" y="13048"/>
                  </a:lnTo>
                  <a:lnTo>
                    <a:pt x="16310"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5"/>
            <p:cNvSpPr/>
            <p:nvPr/>
          </p:nvSpPr>
          <p:spPr>
            <a:xfrm>
              <a:off x="5512750" y="4804900"/>
              <a:ext cx="407775" cy="326225"/>
            </a:xfrm>
            <a:custGeom>
              <a:avLst/>
              <a:gdLst/>
              <a:ahLst/>
              <a:cxnLst/>
              <a:rect l="l" t="t" r="r" b="b"/>
              <a:pathLst>
                <a:path w="16311" h="13049" extrusionOk="0">
                  <a:moveTo>
                    <a:pt x="0" y="0"/>
                  </a:moveTo>
                  <a:lnTo>
                    <a:pt x="0" y="13048"/>
                  </a:lnTo>
                  <a:lnTo>
                    <a:pt x="13048" y="13048"/>
                  </a:lnTo>
                  <a:cubicBezTo>
                    <a:pt x="14842" y="13048"/>
                    <a:pt x="16310" y="11580"/>
                    <a:pt x="16310" y="9786"/>
                  </a:cubicBezTo>
                  <a:lnTo>
                    <a:pt x="16310"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5"/>
            <p:cNvSpPr/>
            <p:nvPr/>
          </p:nvSpPr>
          <p:spPr>
            <a:xfrm>
              <a:off x="4371050" y="4315600"/>
              <a:ext cx="407775" cy="326225"/>
            </a:xfrm>
            <a:custGeom>
              <a:avLst/>
              <a:gdLst/>
              <a:ahLst/>
              <a:cxnLst/>
              <a:rect l="l" t="t" r="r" b="b"/>
              <a:pathLst>
                <a:path w="16311" h="13049" extrusionOk="0">
                  <a:moveTo>
                    <a:pt x="3262" y="0"/>
                  </a:moveTo>
                  <a:cubicBezTo>
                    <a:pt x="1468" y="0"/>
                    <a:pt x="0" y="1468"/>
                    <a:pt x="0" y="3262"/>
                  </a:cubicBezTo>
                  <a:lnTo>
                    <a:pt x="0" y="13048"/>
                  </a:lnTo>
                  <a:lnTo>
                    <a:pt x="16310" y="13048"/>
                  </a:lnTo>
                  <a:lnTo>
                    <a:pt x="16310"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5"/>
            <p:cNvSpPr/>
            <p:nvPr/>
          </p:nvSpPr>
          <p:spPr>
            <a:xfrm>
              <a:off x="4207950" y="4315600"/>
              <a:ext cx="1712575" cy="815525"/>
            </a:xfrm>
            <a:custGeom>
              <a:avLst/>
              <a:gdLst/>
              <a:ahLst/>
              <a:cxnLst/>
              <a:rect l="l" t="t" r="r" b="b"/>
              <a:pathLst>
                <a:path w="68503" h="32621" extrusionOk="0">
                  <a:moveTo>
                    <a:pt x="22834" y="0"/>
                  </a:moveTo>
                  <a:lnTo>
                    <a:pt x="22834" y="13048"/>
                  </a:lnTo>
                  <a:lnTo>
                    <a:pt x="1" y="13048"/>
                  </a:lnTo>
                  <a:lnTo>
                    <a:pt x="1" y="19572"/>
                  </a:lnTo>
                  <a:lnTo>
                    <a:pt x="22834" y="19572"/>
                  </a:lnTo>
                  <a:lnTo>
                    <a:pt x="22834" y="32620"/>
                  </a:lnTo>
                  <a:lnTo>
                    <a:pt x="29358" y="32620"/>
                  </a:lnTo>
                  <a:lnTo>
                    <a:pt x="29358" y="19572"/>
                  </a:lnTo>
                  <a:lnTo>
                    <a:pt x="45668" y="19572"/>
                  </a:lnTo>
                  <a:lnTo>
                    <a:pt x="45668" y="32620"/>
                  </a:lnTo>
                  <a:lnTo>
                    <a:pt x="52192" y="32620"/>
                  </a:lnTo>
                  <a:lnTo>
                    <a:pt x="52192" y="19572"/>
                  </a:lnTo>
                  <a:lnTo>
                    <a:pt x="68502" y="19572"/>
                  </a:lnTo>
                  <a:lnTo>
                    <a:pt x="68502" y="13048"/>
                  </a:lnTo>
                  <a:lnTo>
                    <a:pt x="52192" y="13048"/>
                  </a:lnTo>
                  <a:lnTo>
                    <a:pt x="52192" y="0"/>
                  </a:lnTo>
                  <a:lnTo>
                    <a:pt x="45668" y="0"/>
                  </a:lnTo>
                  <a:lnTo>
                    <a:pt x="45668" y="13048"/>
                  </a:lnTo>
                  <a:lnTo>
                    <a:pt x="29358" y="13048"/>
                  </a:lnTo>
                  <a:lnTo>
                    <a:pt x="29358"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5"/>
            <p:cNvSpPr/>
            <p:nvPr/>
          </p:nvSpPr>
          <p:spPr>
            <a:xfrm>
              <a:off x="2821600" y="4315600"/>
              <a:ext cx="407775" cy="326225"/>
            </a:xfrm>
            <a:custGeom>
              <a:avLst/>
              <a:gdLst/>
              <a:ahLst/>
              <a:cxnLst/>
              <a:rect l="l" t="t" r="r" b="b"/>
              <a:pathLst>
                <a:path w="16311" h="13049" extrusionOk="0">
                  <a:moveTo>
                    <a:pt x="1" y="0"/>
                  </a:moveTo>
                  <a:lnTo>
                    <a:pt x="1" y="13048"/>
                  </a:lnTo>
                  <a:lnTo>
                    <a:pt x="16311" y="13048"/>
                  </a:lnTo>
                  <a:lnTo>
                    <a:pt x="16311" y="3262"/>
                  </a:lnTo>
                  <a:cubicBezTo>
                    <a:pt x="16311" y="1468"/>
                    <a:pt x="14843" y="0"/>
                    <a:pt x="13049" y="0"/>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5"/>
            <p:cNvSpPr/>
            <p:nvPr/>
          </p:nvSpPr>
          <p:spPr>
            <a:xfrm>
              <a:off x="2821600" y="4804900"/>
              <a:ext cx="407775" cy="326225"/>
            </a:xfrm>
            <a:custGeom>
              <a:avLst/>
              <a:gdLst/>
              <a:ahLst/>
              <a:cxnLst/>
              <a:rect l="l" t="t" r="r" b="b"/>
              <a:pathLst>
                <a:path w="16311" h="13049" extrusionOk="0">
                  <a:moveTo>
                    <a:pt x="1" y="0"/>
                  </a:moveTo>
                  <a:lnTo>
                    <a:pt x="1" y="13048"/>
                  </a:lnTo>
                  <a:lnTo>
                    <a:pt x="13049" y="13048"/>
                  </a:lnTo>
                  <a:cubicBezTo>
                    <a:pt x="14843" y="13048"/>
                    <a:pt x="16311" y="11580"/>
                    <a:pt x="16311" y="9786"/>
                  </a:cubicBezTo>
                  <a:lnTo>
                    <a:pt x="16311"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5"/>
            <p:cNvSpPr/>
            <p:nvPr/>
          </p:nvSpPr>
          <p:spPr>
            <a:xfrm>
              <a:off x="1679900" y="4804900"/>
              <a:ext cx="407775" cy="326225"/>
            </a:xfrm>
            <a:custGeom>
              <a:avLst/>
              <a:gdLst/>
              <a:ahLst/>
              <a:cxnLst/>
              <a:rect l="l" t="t" r="r" b="b"/>
              <a:pathLst>
                <a:path w="16311" h="13049" extrusionOk="0">
                  <a:moveTo>
                    <a:pt x="1" y="0"/>
                  </a:moveTo>
                  <a:lnTo>
                    <a:pt x="1" y="9786"/>
                  </a:lnTo>
                  <a:cubicBezTo>
                    <a:pt x="1" y="11580"/>
                    <a:pt x="1469" y="13048"/>
                    <a:pt x="3263" y="13048"/>
                  </a:cubicBezTo>
                  <a:lnTo>
                    <a:pt x="16311" y="13048"/>
                  </a:lnTo>
                  <a:lnTo>
                    <a:pt x="16311"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5"/>
            <p:cNvSpPr/>
            <p:nvPr/>
          </p:nvSpPr>
          <p:spPr>
            <a:xfrm>
              <a:off x="2250750" y="4315600"/>
              <a:ext cx="407775" cy="326225"/>
            </a:xfrm>
            <a:custGeom>
              <a:avLst/>
              <a:gdLst/>
              <a:ahLst/>
              <a:cxnLst/>
              <a:rect l="l" t="t" r="r" b="b"/>
              <a:pathLst>
                <a:path w="16311" h="13049" extrusionOk="0">
                  <a:moveTo>
                    <a:pt x="1" y="0"/>
                  </a:moveTo>
                  <a:lnTo>
                    <a:pt x="1" y="13048"/>
                  </a:lnTo>
                  <a:lnTo>
                    <a:pt x="16311" y="13048"/>
                  </a:lnTo>
                  <a:lnTo>
                    <a:pt x="16311"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a:off x="2250750" y="4804900"/>
              <a:ext cx="407775" cy="326225"/>
            </a:xfrm>
            <a:custGeom>
              <a:avLst/>
              <a:gdLst/>
              <a:ahLst/>
              <a:cxnLst/>
              <a:rect l="l" t="t" r="r" b="b"/>
              <a:pathLst>
                <a:path w="16311" h="13049" extrusionOk="0">
                  <a:moveTo>
                    <a:pt x="1" y="0"/>
                  </a:moveTo>
                  <a:lnTo>
                    <a:pt x="1" y="13048"/>
                  </a:lnTo>
                  <a:lnTo>
                    <a:pt x="16311" y="13048"/>
                  </a:lnTo>
                  <a:lnTo>
                    <a:pt x="16311"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5"/>
            <p:cNvSpPr/>
            <p:nvPr/>
          </p:nvSpPr>
          <p:spPr>
            <a:xfrm>
              <a:off x="1679900" y="4315600"/>
              <a:ext cx="407775" cy="326225"/>
            </a:xfrm>
            <a:custGeom>
              <a:avLst/>
              <a:gdLst/>
              <a:ahLst/>
              <a:cxnLst/>
              <a:rect l="l" t="t" r="r" b="b"/>
              <a:pathLst>
                <a:path w="16311" h="13049" extrusionOk="0">
                  <a:moveTo>
                    <a:pt x="3263" y="0"/>
                  </a:moveTo>
                  <a:cubicBezTo>
                    <a:pt x="1469" y="0"/>
                    <a:pt x="1" y="1468"/>
                    <a:pt x="1" y="3262"/>
                  </a:cubicBezTo>
                  <a:lnTo>
                    <a:pt x="1" y="13048"/>
                  </a:lnTo>
                  <a:lnTo>
                    <a:pt x="16311" y="13048"/>
                  </a:lnTo>
                  <a:lnTo>
                    <a:pt x="16311"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5"/>
            <p:cNvSpPr/>
            <p:nvPr/>
          </p:nvSpPr>
          <p:spPr>
            <a:xfrm>
              <a:off x="3637100" y="1379800"/>
              <a:ext cx="326225" cy="244675"/>
            </a:xfrm>
            <a:custGeom>
              <a:avLst/>
              <a:gdLst/>
              <a:ahLst/>
              <a:cxnLst/>
              <a:rect l="l" t="t" r="r" b="b"/>
              <a:pathLst>
                <a:path w="13049" h="9787" extrusionOk="0">
                  <a:moveTo>
                    <a:pt x="1" y="1"/>
                  </a:moveTo>
                  <a:lnTo>
                    <a:pt x="1" y="9787"/>
                  </a:lnTo>
                  <a:lnTo>
                    <a:pt x="13049" y="9787"/>
                  </a:lnTo>
                  <a:lnTo>
                    <a:pt x="13049"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a:off x="3637100" y="3418550"/>
              <a:ext cx="326225" cy="163125"/>
            </a:xfrm>
            <a:custGeom>
              <a:avLst/>
              <a:gdLst/>
              <a:ahLst/>
              <a:cxnLst/>
              <a:rect l="l" t="t" r="r" b="b"/>
              <a:pathLst>
                <a:path w="13049" h="6525" extrusionOk="0">
                  <a:moveTo>
                    <a:pt x="1" y="0"/>
                  </a:moveTo>
                  <a:lnTo>
                    <a:pt x="1" y="6524"/>
                  </a:lnTo>
                  <a:lnTo>
                    <a:pt x="13049" y="6524"/>
                  </a:lnTo>
                  <a:lnTo>
                    <a:pt x="13049"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a:off x="3147800" y="2439950"/>
              <a:ext cx="1304825" cy="978625"/>
            </a:xfrm>
            <a:custGeom>
              <a:avLst/>
              <a:gdLst/>
              <a:ahLst/>
              <a:cxnLst/>
              <a:rect l="l" t="t" r="r" b="b"/>
              <a:pathLst>
                <a:path w="52193" h="39145" extrusionOk="0">
                  <a:moveTo>
                    <a:pt x="1" y="1"/>
                  </a:moveTo>
                  <a:lnTo>
                    <a:pt x="1" y="22835"/>
                  </a:lnTo>
                  <a:lnTo>
                    <a:pt x="26097" y="22835"/>
                  </a:lnTo>
                  <a:lnTo>
                    <a:pt x="26097" y="13049"/>
                  </a:lnTo>
                  <a:cubicBezTo>
                    <a:pt x="18203" y="13049"/>
                    <a:pt x="11613" y="7438"/>
                    <a:pt x="10113" y="1"/>
                  </a:cubicBezTo>
                  <a:close/>
                  <a:moveTo>
                    <a:pt x="26097" y="22835"/>
                  </a:moveTo>
                  <a:lnTo>
                    <a:pt x="26097" y="39144"/>
                  </a:lnTo>
                  <a:lnTo>
                    <a:pt x="45668" y="39144"/>
                  </a:lnTo>
                  <a:cubicBezTo>
                    <a:pt x="47169" y="39144"/>
                    <a:pt x="48474" y="38133"/>
                    <a:pt x="48833" y="36665"/>
                  </a:cubicBezTo>
                  <a:lnTo>
                    <a:pt x="52095" y="23617"/>
                  </a:lnTo>
                  <a:cubicBezTo>
                    <a:pt x="52160" y="23356"/>
                    <a:pt x="52192" y="23095"/>
                    <a:pt x="52192" y="22835"/>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a:off x="3147800" y="1624450"/>
              <a:ext cx="652425" cy="652425"/>
            </a:xfrm>
            <a:custGeom>
              <a:avLst/>
              <a:gdLst/>
              <a:ahLst/>
              <a:cxnLst/>
              <a:rect l="l" t="t" r="r" b="b"/>
              <a:pathLst>
                <a:path w="26097" h="26097" extrusionOk="0">
                  <a:moveTo>
                    <a:pt x="14386" y="1"/>
                  </a:moveTo>
                  <a:cubicBezTo>
                    <a:pt x="12690" y="1"/>
                    <a:pt x="10994" y="686"/>
                    <a:pt x="9787" y="1925"/>
                  </a:cubicBezTo>
                  <a:lnTo>
                    <a:pt x="1925" y="9787"/>
                  </a:lnTo>
                  <a:cubicBezTo>
                    <a:pt x="686" y="11026"/>
                    <a:pt x="1" y="12657"/>
                    <a:pt x="1" y="14386"/>
                  </a:cubicBezTo>
                  <a:lnTo>
                    <a:pt x="1" y="26097"/>
                  </a:lnTo>
                  <a:lnTo>
                    <a:pt x="10113" y="26097"/>
                  </a:lnTo>
                  <a:cubicBezTo>
                    <a:pt x="11613" y="18659"/>
                    <a:pt x="18203" y="13049"/>
                    <a:pt x="26097" y="13049"/>
                  </a:cubicBezTo>
                  <a:lnTo>
                    <a:pt x="26097"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a:off x="3800200" y="2439950"/>
              <a:ext cx="652425" cy="570875"/>
            </a:xfrm>
            <a:custGeom>
              <a:avLst/>
              <a:gdLst/>
              <a:ahLst/>
              <a:cxnLst/>
              <a:rect l="l" t="t" r="r" b="b"/>
              <a:pathLst>
                <a:path w="26097" h="22835" extrusionOk="0">
                  <a:moveTo>
                    <a:pt x="15984" y="1"/>
                  </a:moveTo>
                  <a:cubicBezTo>
                    <a:pt x="15821" y="816"/>
                    <a:pt x="15593" y="1599"/>
                    <a:pt x="15332" y="2349"/>
                  </a:cubicBezTo>
                  <a:cubicBezTo>
                    <a:pt x="14223" y="5350"/>
                    <a:pt x="12266" y="7927"/>
                    <a:pt x="9754" y="9819"/>
                  </a:cubicBezTo>
                  <a:cubicBezTo>
                    <a:pt x="8286" y="10896"/>
                    <a:pt x="6622" y="11744"/>
                    <a:pt x="4861" y="12331"/>
                  </a:cubicBezTo>
                  <a:cubicBezTo>
                    <a:pt x="4339" y="12461"/>
                    <a:pt x="3817" y="12625"/>
                    <a:pt x="3295" y="12722"/>
                  </a:cubicBezTo>
                  <a:cubicBezTo>
                    <a:pt x="2219" y="12918"/>
                    <a:pt x="1142" y="13049"/>
                    <a:pt x="1" y="13049"/>
                  </a:cubicBezTo>
                  <a:lnTo>
                    <a:pt x="1" y="22835"/>
                  </a:lnTo>
                  <a:lnTo>
                    <a:pt x="26096" y="22835"/>
                  </a:lnTo>
                  <a:lnTo>
                    <a:pt x="26096" y="1"/>
                  </a:ln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a:off x="3800200" y="1624450"/>
              <a:ext cx="652425" cy="652425"/>
            </a:xfrm>
            <a:custGeom>
              <a:avLst/>
              <a:gdLst/>
              <a:ahLst/>
              <a:cxnLst/>
              <a:rect l="l" t="t" r="r" b="b"/>
              <a:pathLst>
                <a:path w="26097" h="26097" extrusionOk="0">
                  <a:moveTo>
                    <a:pt x="1" y="1"/>
                  </a:moveTo>
                  <a:lnTo>
                    <a:pt x="1" y="13049"/>
                  </a:lnTo>
                  <a:cubicBezTo>
                    <a:pt x="1142" y="13049"/>
                    <a:pt x="2219" y="13179"/>
                    <a:pt x="3295" y="13375"/>
                  </a:cubicBezTo>
                  <a:cubicBezTo>
                    <a:pt x="3817" y="13473"/>
                    <a:pt x="4339" y="13636"/>
                    <a:pt x="4861" y="13766"/>
                  </a:cubicBezTo>
                  <a:cubicBezTo>
                    <a:pt x="6622" y="14354"/>
                    <a:pt x="8286" y="15202"/>
                    <a:pt x="9754" y="16278"/>
                  </a:cubicBezTo>
                  <a:cubicBezTo>
                    <a:pt x="12494" y="18333"/>
                    <a:pt x="14549" y="21204"/>
                    <a:pt x="15593" y="24498"/>
                  </a:cubicBezTo>
                  <a:cubicBezTo>
                    <a:pt x="15723" y="25020"/>
                    <a:pt x="15886" y="25542"/>
                    <a:pt x="15984" y="26064"/>
                  </a:cubicBezTo>
                  <a:cubicBezTo>
                    <a:pt x="15984" y="26064"/>
                    <a:pt x="15984" y="26097"/>
                    <a:pt x="15984" y="26097"/>
                  </a:cubicBezTo>
                  <a:lnTo>
                    <a:pt x="26096" y="26097"/>
                  </a:lnTo>
                  <a:lnTo>
                    <a:pt x="26096" y="14386"/>
                  </a:lnTo>
                  <a:cubicBezTo>
                    <a:pt x="26096" y="12657"/>
                    <a:pt x="25411" y="11026"/>
                    <a:pt x="24172" y="9787"/>
                  </a:cubicBezTo>
                  <a:lnTo>
                    <a:pt x="16311" y="1925"/>
                  </a:lnTo>
                  <a:cubicBezTo>
                    <a:pt x="15104" y="686"/>
                    <a:pt x="13407" y="1"/>
                    <a:pt x="11711" y="1"/>
                  </a:cubicBez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a:off x="1190625" y="401200"/>
              <a:ext cx="407750" cy="326225"/>
            </a:xfrm>
            <a:custGeom>
              <a:avLst/>
              <a:gdLst/>
              <a:ahLst/>
              <a:cxnLst/>
              <a:rect l="l" t="t" r="r" b="b"/>
              <a:pathLst>
                <a:path w="16310" h="13049" extrusionOk="0">
                  <a:moveTo>
                    <a:pt x="3262" y="1"/>
                  </a:moveTo>
                  <a:cubicBezTo>
                    <a:pt x="1468" y="1"/>
                    <a:pt x="0" y="1469"/>
                    <a:pt x="0" y="3263"/>
                  </a:cubicBezTo>
                  <a:lnTo>
                    <a:pt x="0" y="13049"/>
                  </a:lnTo>
                  <a:lnTo>
                    <a:pt x="16310" y="13049"/>
                  </a:lnTo>
                  <a:lnTo>
                    <a:pt x="16310"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a:off x="2332300" y="401200"/>
              <a:ext cx="407775" cy="326225"/>
            </a:xfrm>
            <a:custGeom>
              <a:avLst/>
              <a:gdLst/>
              <a:ahLst/>
              <a:cxnLst/>
              <a:rect l="l" t="t" r="r" b="b"/>
              <a:pathLst>
                <a:path w="16311" h="13049" extrusionOk="0">
                  <a:moveTo>
                    <a:pt x="1" y="1"/>
                  </a:moveTo>
                  <a:lnTo>
                    <a:pt x="1" y="13049"/>
                  </a:lnTo>
                  <a:lnTo>
                    <a:pt x="16311" y="13049"/>
                  </a:lnTo>
                  <a:lnTo>
                    <a:pt x="16311"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a:off x="1761450" y="401200"/>
              <a:ext cx="407775" cy="326225"/>
            </a:xfrm>
            <a:custGeom>
              <a:avLst/>
              <a:gdLst/>
              <a:ahLst/>
              <a:cxnLst/>
              <a:rect l="l" t="t" r="r" b="b"/>
              <a:pathLst>
                <a:path w="16311" h="13049" extrusionOk="0">
                  <a:moveTo>
                    <a:pt x="1" y="1"/>
                  </a:moveTo>
                  <a:lnTo>
                    <a:pt x="1" y="13049"/>
                  </a:lnTo>
                  <a:lnTo>
                    <a:pt x="16311" y="13049"/>
                  </a:lnTo>
                  <a:lnTo>
                    <a:pt x="16311"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p:nvPr/>
          </p:nvSpPr>
          <p:spPr>
            <a:xfrm>
              <a:off x="2903150" y="401200"/>
              <a:ext cx="407775" cy="326225"/>
            </a:xfrm>
            <a:custGeom>
              <a:avLst/>
              <a:gdLst/>
              <a:ahLst/>
              <a:cxnLst/>
              <a:rect l="l" t="t" r="r" b="b"/>
              <a:pathLst>
                <a:path w="16311" h="13049" extrusionOk="0">
                  <a:moveTo>
                    <a:pt x="1" y="1"/>
                  </a:moveTo>
                  <a:lnTo>
                    <a:pt x="1" y="13049"/>
                  </a:lnTo>
                  <a:lnTo>
                    <a:pt x="16311" y="13049"/>
                  </a:lnTo>
                  <a:lnTo>
                    <a:pt x="16311" y="3263"/>
                  </a:lnTo>
                  <a:cubicBezTo>
                    <a:pt x="16311" y="1469"/>
                    <a:pt x="14843" y="1"/>
                    <a:pt x="13049" y="1"/>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a:off x="2903150" y="890500"/>
              <a:ext cx="407775" cy="326225"/>
            </a:xfrm>
            <a:custGeom>
              <a:avLst/>
              <a:gdLst/>
              <a:ahLst/>
              <a:cxnLst/>
              <a:rect l="l" t="t" r="r" b="b"/>
              <a:pathLst>
                <a:path w="16311" h="13049" extrusionOk="0">
                  <a:moveTo>
                    <a:pt x="1" y="1"/>
                  </a:moveTo>
                  <a:lnTo>
                    <a:pt x="1" y="13049"/>
                  </a:lnTo>
                  <a:lnTo>
                    <a:pt x="13049" y="13049"/>
                  </a:lnTo>
                  <a:cubicBezTo>
                    <a:pt x="14843" y="13049"/>
                    <a:pt x="16311" y="11581"/>
                    <a:pt x="16311" y="9787"/>
                  </a:cubicBezTo>
                  <a:lnTo>
                    <a:pt x="16311"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2332300" y="890500"/>
              <a:ext cx="407775" cy="326225"/>
            </a:xfrm>
            <a:custGeom>
              <a:avLst/>
              <a:gdLst/>
              <a:ahLst/>
              <a:cxnLst/>
              <a:rect l="l" t="t" r="r" b="b"/>
              <a:pathLst>
                <a:path w="16311" h="13049" extrusionOk="0">
                  <a:moveTo>
                    <a:pt x="1" y="1"/>
                  </a:moveTo>
                  <a:lnTo>
                    <a:pt x="1" y="13049"/>
                  </a:lnTo>
                  <a:lnTo>
                    <a:pt x="16311" y="13049"/>
                  </a:lnTo>
                  <a:lnTo>
                    <a:pt x="16311"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1190625" y="890500"/>
              <a:ext cx="407750" cy="326225"/>
            </a:xfrm>
            <a:custGeom>
              <a:avLst/>
              <a:gdLst/>
              <a:ahLst/>
              <a:cxnLst/>
              <a:rect l="l" t="t" r="r" b="b"/>
              <a:pathLst>
                <a:path w="16310" h="13049" extrusionOk="0">
                  <a:moveTo>
                    <a:pt x="0" y="1"/>
                  </a:moveTo>
                  <a:lnTo>
                    <a:pt x="0" y="9787"/>
                  </a:lnTo>
                  <a:cubicBezTo>
                    <a:pt x="0" y="11581"/>
                    <a:pt x="1468" y="13049"/>
                    <a:pt x="3262" y="13049"/>
                  </a:cubicBezTo>
                  <a:lnTo>
                    <a:pt x="16310" y="13049"/>
                  </a:lnTo>
                  <a:lnTo>
                    <a:pt x="16310"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1761450" y="890500"/>
              <a:ext cx="407775" cy="326225"/>
            </a:xfrm>
            <a:custGeom>
              <a:avLst/>
              <a:gdLst/>
              <a:ahLst/>
              <a:cxnLst/>
              <a:rect l="l" t="t" r="r" b="b"/>
              <a:pathLst>
                <a:path w="16311" h="13049" extrusionOk="0">
                  <a:moveTo>
                    <a:pt x="1" y="1"/>
                  </a:moveTo>
                  <a:lnTo>
                    <a:pt x="1" y="13049"/>
                  </a:lnTo>
                  <a:lnTo>
                    <a:pt x="16311" y="13049"/>
                  </a:lnTo>
                  <a:lnTo>
                    <a:pt x="16311"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1190625" y="401200"/>
              <a:ext cx="2283400" cy="815525"/>
            </a:xfrm>
            <a:custGeom>
              <a:avLst/>
              <a:gdLst/>
              <a:ahLst/>
              <a:cxnLst/>
              <a:rect l="l" t="t" r="r" b="b"/>
              <a:pathLst>
                <a:path w="91336" h="32621" extrusionOk="0">
                  <a:moveTo>
                    <a:pt x="16310" y="1"/>
                  </a:moveTo>
                  <a:lnTo>
                    <a:pt x="16310" y="13049"/>
                  </a:lnTo>
                  <a:lnTo>
                    <a:pt x="0" y="13049"/>
                  </a:lnTo>
                  <a:lnTo>
                    <a:pt x="0" y="19573"/>
                  </a:lnTo>
                  <a:lnTo>
                    <a:pt x="16310" y="19573"/>
                  </a:lnTo>
                  <a:lnTo>
                    <a:pt x="16310" y="32621"/>
                  </a:lnTo>
                  <a:lnTo>
                    <a:pt x="22834" y="32621"/>
                  </a:lnTo>
                  <a:lnTo>
                    <a:pt x="22834" y="19573"/>
                  </a:lnTo>
                  <a:lnTo>
                    <a:pt x="39144" y="19573"/>
                  </a:lnTo>
                  <a:lnTo>
                    <a:pt x="39144" y="32621"/>
                  </a:lnTo>
                  <a:lnTo>
                    <a:pt x="45668" y="32621"/>
                  </a:lnTo>
                  <a:lnTo>
                    <a:pt x="45668" y="19573"/>
                  </a:lnTo>
                  <a:lnTo>
                    <a:pt x="61978" y="19573"/>
                  </a:lnTo>
                  <a:lnTo>
                    <a:pt x="61978" y="32621"/>
                  </a:lnTo>
                  <a:lnTo>
                    <a:pt x="68502" y="32621"/>
                  </a:lnTo>
                  <a:lnTo>
                    <a:pt x="68502" y="19573"/>
                  </a:lnTo>
                  <a:lnTo>
                    <a:pt x="91336" y="19573"/>
                  </a:lnTo>
                  <a:lnTo>
                    <a:pt x="91336" y="13049"/>
                  </a:lnTo>
                  <a:lnTo>
                    <a:pt x="68502" y="13049"/>
                  </a:lnTo>
                  <a:lnTo>
                    <a:pt x="68502" y="1"/>
                  </a:lnTo>
                  <a:lnTo>
                    <a:pt x="61978" y="1"/>
                  </a:lnTo>
                  <a:lnTo>
                    <a:pt x="61978" y="13049"/>
                  </a:lnTo>
                  <a:lnTo>
                    <a:pt x="45668" y="13049"/>
                  </a:lnTo>
                  <a:lnTo>
                    <a:pt x="45668" y="1"/>
                  </a:lnTo>
                  <a:lnTo>
                    <a:pt x="39144" y="1"/>
                  </a:lnTo>
                  <a:lnTo>
                    <a:pt x="39144" y="13049"/>
                  </a:lnTo>
                  <a:lnTo>
                    <a:pt x="22834" y="13049"/>
                  </a:lnTo>
                  <a:lnTo>
                    <a:pt x="22834"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4289500" y="401200"/>
              <a:ext cx="407775" cy="326225"/>
            </a:xfrm>
            <a:custGeom>
              <a:avLst/>
              <a:gdLst/>
              <a:ahLst/>
              <a:cxnLst/>
              <a:rect l="l" t="t" r="r" b="b"/>
              <a:pathLst>
                <a:path w="16311" h="13049" extrusionOk="0">
                  <a:moveTo>
                    <a:pt x="3262" y="1"/>
                  </a:moveTo>
                  <a:cubicBezTo>
                    <a:pt x="1468" y="1"/>
                    <a:pt x="0" y="1469"/>
                    <a:pt x="0" y="3263"/>
                  </a:cubicBezTo>
                  <a:lnTo>
                    <a:pt x="0" y="13049"/>
                  </a:lnTo>
                  <a:lnTo>
                    <a:pt x="16310" y="13049"/>
                  </a:lnTo>
                  <a:lnTo>
                    <a:pt x="16310"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4860350" y="890500"/>
              <a:ext cx="407775" cy="326225"/>
            </a:xfrm>
            <a:custGeom>
              <a:avLst/>
              <a:gdLst/>
              <a:ahLst/>
              <a:cxnLst/>
              <a:rect l="l" t="t" r="r" b="b"/>
              <a:pathLst>
                <a:path w="16311" h="13049" extrusionOk="0">
                  <a:moveTo>
                    <a:pt x="0" y="1"/>
                  </a:moveTo>
                  <a:lnTo>
                    <a:pt x="0" y="13049"/>
                  </a:lnTo>
                  <a:lnTo>
                    <a:pt x="16310" y="13049"/>
                  </a:lnTo>
                  <a:lnTo>
                    <a:pt x="16310"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a:off x="5431200" y="401200"/>
              <a:ext cx="407775" cy="326225"/>
            </a:xfrm>
            <a:custGeom>
              <a:avLst/>
              <a:gdLst/>
              <a:ahLst/>
              <a:cxnLst/>
              <a:rect l="l" t="t" r="r" b="b"/>
              <a:pathLst>
                <a:path w="16311" h="13049" extrusionOk="0">
                  <a:moveTo>
                    <a:pt x="0" y="1"/>
                  </a:moveTo>
                  <a:lnTo>
                    <a:pt x="0" y="13049"/>
                  </a:lnTo>
                  <a:lnTo>
                    <a:pt x="16310" y="13049"/>
                  </a:lnTo>
                  <a:lnTo>
                    <a:pt x="16310"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a:off x="4860350" y="401200"/>
              <a:ext cx="407775" cy="326225"/>
            </a:xfrm>
            <a:custGeom>
              <a:avLst/>
              <a:gdLst/>
              <a:ahLst/>
              <a:cxnLst/>
              <a:rect l="l" t="t" r="r" b="b"/>
              <a:pathLst>
                <a:path w="16311" h="13049" extrusionOk="0">
                  <a:moveTo>
                    <a:pt x="0" y="1"/>
                  </a:moveTo>
                  <a:lnTo>
                    <a:pt x="0" y="13049"/>
                  </a:lnTo>
                  <a:lnTo>
                    <a:pt x="16310" y="13049"/>
                  </a:lnTo>
                  <a:lnTo>
                    <a:pt x="16310"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a:off x="5431200" y="890500"/>
              <a:ext cx="407775" cy="326225"/>
            </a:xfrm>
            <a:custGeom>
              <a:avLst/>
              <a:gdLst/>
              <a:ahLst/>
              <a:cxnLst/>
              <a:rect l="l" t="t" r="r" b="b"/>
              <a:pathLst>
                <a:path w="16311" h="13049" extrusionOk="0">
                  <a:moveTo>
                    <a:pt x="0" y="1"/>
                  </a:moveTo>
                  <a:lnTo>
                    <a:pt x="0" y="13049"/>
                  </a:lnTo>
                  <a:lnTo>
                    <a:pt x="16310" y="13049"/>
                  </a:lnTo>
                  <a:lnTo>
                    <a:pt x="16310"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a:off x="6002050" y="401200"/>
              <a:ext cx="407775" cy="326225"/>
            </a:xfrm>
            <a:custGeom>
              <a:avLst/>
              <a:gdLst/>
              <a:ahLst/>
              <a:cxnLst/>
              <a:rect l="l" t="t" r="r" b="b"/>
              <a:pathLst>
                <a:path w="16311" h="13049" extrusionOk="0">
                  <a:moveTo>
                    <a:pt x="0" y="1"/>
                  </a:moveTo>
                  <a:lnTo>
                    <a:pt x="0" y="13049"/>
                  </a:lnTo>
                  <a:lnTo>
                    <a:pt x="16310" y="13049"/>
                  </a:lnTo>
                  <a:lnTo>
                    <a:pt x="16310" y="3263"/>
                  </a:lnTo>
                  <a:cubicBezTo>
                    <a:pt x="16310" y="1469"/>
                    <a:pt x="14842" y="1"/>
                    <a:pt x="13048" y="1"/>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a:off x="6002050" y="890500"/>
              <a:ext cx="407775" cy="326225"/>
            </a:xfrm>
            <a:custGeom>
              <a:avLst/>
              <a:gdLst/>
              <a:ahLst/>
              <a:cxnLst/>
              <a:rect l="l" t="t" r="r" b="b"/>
              <a:pathLst>
                <a:path w="16311" h="13049" extrusionOk="0">
                  <a:moveTo>
                    <a:pt x="0" y="1"/>
                  </a:moveTo>
                  <a:lnTo>
                    <a:pt x="0" y="13049"/>
                  </a:lnTo>
                  <a:lnTo>
                    <a:pt x="13048" y="13049"/>
                  </a:lnTo>
                  <a:cubicBezTo>
                    <a:pt x="14842" y="13049"/>
                    <a:pt x="16310" y="11581"/>
                    <a:pt x="16310" y="9787"/>
                  </a:cubicBezTo>
                  <a:lnTo>
                    <a:pt x="16310"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4289500" y="890500"/>
              <a:ext cx="407775" cy="326225"/>
            </a:xfrm>
            <a:custGeom>
              <a:avLst/>
              <a:gdLst/>
              <a:ahLst/>
              <a:cxnLst/>
              <a:rect l="l" t="t" r="r" b="b"/>
              <a:pathLst>
                <a:path w="16311" h="13049" extrusionOk="0">
                  <a:moveTo>
                    <a:pt x="0" y="1"/>
                  </a:moveTo>
                  <a:lnTo>
                    <a:pt x="0" y="9787"/>
                  </a:lnTo>
                  <a:cubicBezTo>
                    <a:pt x="0" y="11581"/>
                    <a:pt x="1468" y="13049"/>
                    <a:pt x="3262" y="13049"/>
                  </a:cubicBezTo>
                  <a:lnTo>
                    <a:pt x="16310" y="13049"/>
                  </a:lnTo>
                  <a:lnTo>
                    <a:pt x="16310"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a:off x="4126400" y="401200"/>
              <a:ext cx="2283425" cy="815525"/>
            </a:xfrm>
            <a:custGeom>
              <a:avLst/>
              <a:gdLst/>
              <a:ahLst/>
              <a:cxnLst/>
              <a:rect l="l" t="t" r="r" b="b"/>
              <a:pathLst>
                <a:path w="91337" h="32621" extrusionOk="0">
                  <a:moveTo>
                    <a:pt x="22834" y="1"/>
                  </a:moveTo>
                  <a:lnTo>
                    <a:pt x="22834" y="13049"/>
                  </a:lnTo>
                  <a:lnTo>
                    <a:pt x="1" y="13049"/>
                  </a:lnTo>
                  <a:lnTo>
                    <a:pt x="1" y="19573"/>
                  </a:lnTo>
                  <a:lnTo>
                    <a:pt x="22834" y="19573"/>
                  </a:lnTo>
                  <a:lnTo>
                    <a:pt x="22834" y="32621"/>
                  </a:lnTo>
                  <a:lnTo>
                    <a:pt x="29358" y="32621"/>
                  </a:lnTo>
                  <a:lnTo>
                    <a:pt x="29358" y="19573"/>
                  </a:lnTo>
                  <a:lnTo>
                    <a:pt x="45668" y="19573"/>
                  </a:lnTo>
                  <a:lnTo>
                    <a:pt x="45668" y="32621"/>
                  </a:lnTo>
                  <a:lnTo>
                    <a:pt x="52192" y="32621"/>
                  </a:lnTo>
                  <a:lnTo>
                    <a:pt x="52192" y="19573"/>
                  </a:lnTo>
                  <a:lnTo>
                    <a:pt x="68502" y="19573"/>
                  </a:lnTo>
                  <a:lnTo>
                    <a:pt x="68502" y="32621"/>
                  </a:lnTo>
                  <a:lnTo>
                    <a:pt x="75026" y="32621"/>
                  </a:lnTo>
                  <a:lnTo>
                    <a:pt x="75026" y="19573"/>
                  </a:lnTo>
                  <a:lnTo>
                    <a:pt x="91336" y="19573"/>
                  </a:lnTo>
                  <a:lnTo>
                    <a:pt x="91336" y="13049"/>
                  </a:lnTo>
                  <a:lnTo>
                    <a:pt x="75026" y="13049"/>
                  </a:lnTo>
                  <a:lnTo>
                    <a:pt x="75026" y="1"/>
                  </a:lnTo>
                  <a:lnTo>
                    <a:pt x="68502" y="1"/>
                  </a:lnTo>
                  <a:lnTo>
                    <a:pt x="68502" y="13049"/>
                  </a:lnTo>
                  <a:lnTo>
                    <a:pt x="52192" y="13049"/>
                  </a:lnTo>
                  <a:lnTo>
                    <a:pt x="52192" y="1"/>
                  </a:lnTo>
                  <a:lnTo>
                    <a:pt x="45668" y="1"/>
                  </a:lnTo>
                  <a:lnTo>
                    <a:pt x="45668" y="13049"/>
                  </a:lnTo>
                  <a:lnTo>
                    <a:pt x="29358" y="13049"/>
                  </a:lnTo>
                  <a:lnTo>
                    <a:pt x="29358"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5"/>
            <p:cNvSpPr/>
            <p:nvPr/>
          </p:nvSpPr>
          <p:spPr>
            <a:xfrm>
              <a:off x="3800200" y="564300"/>
              <a:ext cx="326225" cy="815525"/>
            </a:xfrm>
            <a:custGeom>
              <a:avLst/>
              <a:gdLst/>
              <a:ahLst/>
              <a:cxnLst/>
              <a:rect l="l" t="t" r="r" b="b"/>
              <a:pathLst>
                <a:path w="13049" h="32621" extrusionOk="0">
                  <a:moveTo>
                    <a:pt x="1" y="1"/>
                  </a:moveTo>
                  <a:lnTo>
                    <a:pt x="1" y="32621"/>
                  </a:lnTo>
                  <a:lnTo>
                    <a:pt x="9787" y="32621"/>
                  </a:lnTo>
                  <a:cubicBezTo>
                    <a:pt x="11581" y="32621"/>
                    <a:pt x="13049" y="31153"/>
                    <a:pt x="13049" y="29359"/>
                  </a:cubicBezTo>
                  <a:lnTo>
                    <a:pt x="13049" y="13049"/>
                  </a:lnTo>
                  <a:lnTo>
                    <a:pt x="13049" y="6525"/>
                  </a:lnTo>
                  <a:lnTo>
                    <a:pt x="13049" y="1"/>
                  </a:ln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3800200" y="238125"/>
              <a:ext cx="326225" cy="163100"/>
            </a:xfrm>
            <a:custGeom>
              <a:avLst/>
              <a:gdLst/>
              <a:ahLst/>
              <a:cxnLst/>
              <a:rect l="l" t="t" r="r" b="b"/>
              <a:pathLst>
                <a:path w="13049" h="6524" extrusionOk="0">
                  <a:moveTo>
                    <a:pt x="1" y="0"/>
                  </a:moveTo>
                  <a:lnTo>
                    <a:pt x="1" y="6524"/>
                  </a:lnTo>
                  <a:lnTo>
                    <a:pt x="13049" y="6524"/>
                  </a:lnTo>
                  <a:cubicBezTo>
                    <a:pt x="13049" y="2936"/>
                    <a:pt x="10113" y="0"/>
                    <a:pt x="6525" y="0"/>
                  </a:cubicBez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3417725" y="3581650"/>
              <a:ext cx="382500" cy="407775"/>
            </a:xfrm>
            <a:custGeom>
              <a:avLst/>
              <a:gdLst/>
              <a:ahLst/>
              <a:cxnLst/>
              <a:rect l="l" t="t" r="r" b="b"/>
              <a:pathLst>
                <a:path w="15300" h="16311" extrusionOk="0">
                  <a:moveTo>
                    <a:pt x="8776" y="0"/>
                  </a:moveTo>
                  <a:cubicBezTo>
                    <a:pt x="7438" y="0"/>
                    <a:pt x="6264" y="816"/>
                    <a:pt x="5742" y="2055"/>
                  </a:cubicBezTo>
                  <a:lnTo>
                    <a:pt x="1" y="16310"/>
                  </a:lnTo>
                  <a:lnTo>
                    <a:pt x="15300" y="16310"/>
                  </a:lnTo>
                  <a:lnTo>
                    <a:pt x="15300"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5"/>
            <p:cNvSpPr/>
            <p:nvPr/>
          </p:nvSpPr>
          <p:spPr>
            <a:xfrm>
              <a:off x="1679900" y="4152500"/>
              <a:ext cx="2120325" cy="1304825"/>
            </a:xfrm>
            <a:custGeom>
              <a:avLst/>
              <a:gdLst/>
              <a:ahLst/>
              <a:cxnLst/>
              <a:rect l="l" t="t" r="r" b="b"/>
              <a:pathLst>
                <a:path w="84813" h="52193" extrusionOk="0">
                  <a:moveTo>
                    <a:pt x="68503" y="0"/>
                  </a:moveTo>
                  <a:lnTo>
                    <a:pt x="68503" y="19572"/>
                  </a:lnTo>
                  <a:lnTo>
                    <a:pt x="45669" y="19572"/>
                  </a:lnTo>
                  <a:lnTo>
                    <a:pt x="45669" y="6524"/>
                  </a:lnTo>
                  <a:lnTo>
                    <a:pt x="39145" y="6524"/>
                  </a:lnTo>
                  <a:lnTo>
                    <a:pt x="39145" y="19572"/>
                  </a:lnTo>
                  <a:lnTo>
                    <a:pt x="22835" y="19572"/>
                  </a:lnTo>
                  <a:lnTo>
                    <a:pt x="22835" y="6524"/>
                  </a:lnTo>
                  <a:lnTo>
                    <a:pt x="16311" y="6524"/>
                  </a:lnTo>
                  <a:lnTo>
                    <a:pt x="16311" y="19572"/>
                  </a:lnTo>
                  <a:lnTo>
                    <a:pt x="1" y="19572"/>
                  </a:lnTo>
                  <a:lnTo>
                    <a:pt x="1" y="26096"/>
                  </a:lnTo>
                  <a:lnTo>
                    <a:pt x="16311" y="26096"/>
                  </a:lnTo>
                  <a:lnTo>
                    <a:pt x="16311" y="39144"/>
                  </a:lnTo>
                  <a:lnTo>
                    <a:pt x="22835" y="39144"/>
                  </a:lnTo>
                  <a:lnTo>
                    <a:pt x="22835" y="26096"/>
                  </a:lnTo>
                  <a:lnTo>
                    <a:pt x="39145" y="26096"/>
                  </a:lnTo>
                  <a:lnTo>
                    <a:pt x="39145" y="39144"/>
                  </a:lnTo>
                  <a:lnTo>
                    <a:pt x="45669" y="39144"/>
                  </a:lnTo>
                  <a:lnTo>
                    <a:pt x="45669" y="26096"/>
                  </a:lnTo>
                  <a:lnTo>
                    <a:pt x="68503" y="26096"/>
                  </a:lnTo>
                  <a:lnTo>
                    <a:pt x="68503" y="45668"/>
                  </a:lnTo>
                  <a:cubicBezTo>
                    <a:pt x="68503" y="49256"/>
                    <a:pt x="71438" y="52192"/>
                    <a:pt x="75027" y="52192"/>
                  </a:cubicBezTo>
                  <a:lnTo>
                    <a:pt x="81551" y="52192"/>
                  </a:lnTo>
                  <a:lnTo>
                    <a:pt x="81551" y="9786"/>
                  </a:lnTo>
                  <a:cubicBezTo>
                    <a:pt x="81551" y="7992"/>
                    <a:pt x="83018" y="6524"/>
                    <a:pt x="84813" y="6524"/>
                  </a:cubicBezTo>
                  <a:lnTo>
                    <a:pt x="84813"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a:off x="3474000" y="238125"/>
              <a:ext cx="326225" cy="163100"/>
            </a:xfrm>
            <a:custGeom>
              <a:avLst/>
              <a:gdLst/>
              <a:ahLst/>
              <a:cxnLst/>
              <a:rect l="l" t="t" r="r" b="b"/>
              <a:pathLst>
                <a:path w="13049" h="6524" extrusionOk="0">
                  <a:moveTo>
                    <a:pt x="6525" y="0"/>
                  </a:moveTo>
                  <a:cubicBezTo>
                    <a:pt x="2936" y="0"/>
                    <a:pt x="1" y="2936"/>
                    <a:pt x="1" y="6524"/>
                  </a:cubicBezTo>
                  <a:lnTo>
                    <a:pt x="13049" y="6524"/>
                  </a:lnTo>
                  <a:lnTo>
                    <a:pt x="13049"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3474000" y="564300"/>
              <a:ext cx="326225" cy="815525"/>
            </a:xfrm>
            <a:custGeom>
              <a:avLst/>
              <a:gdLst/>
              <a:ahLst/>
              <a:cxnLst/>
              <a:rect l="l" t="t" r="r" b="b"/>
              <a:pathLst>
                <a:path w="13049" h="32621" extrusionOk="0">
                  <a:moveTo>
                    <a:pt x="1" y="1"/>
                  </a:moveTo>
                  <a:lnTo>
                    <a:pt x="1" y="6525"/>
                  </a:lnTo>
                  <a:lnTo>
                    <a:pt x="1" y="13049"/>
                  </a:lnTo>
                  <a:lnTo>
                    <a:pt x="1" y="29359"/>
                  </a:lnTo>
                  <a:cubicBezTo>
                    <a:pt x="1" y="31153"/>
                    <a:pt x="1469" y="32621"/>
                    <a:pt x="3263" y="32621"/>
                  </a:cubicBezTo>
                  <a:lnTo>
                    <a:pt x="13049" y="32621"/>
                  </a:lnTo>
                  <a:lnTo>
                    <a:pt x="13049"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3474000" y="401200"/>
              <a:ext cx="326225" cy="163125"/>
            </a:xfrm>
            <a:custGeom>
              <a:avLst/>
              <a:gdLst/>
              <a:ahLst/>
              <a:cxnLst/>
              <a:rect l="l" t="t" r="r" b="b"/>
              <a:pathLst>
                <a:path w="13049" h="6525" extrusionOk="0">
                  <a:moveTo>
                    <a:pt x="1" y="1"/>
                  </a:moveTo>
                  <a:lnTo>
                    <a:pt x="1" y="6525"/>
                  </a:lnTo>
                  <a:lnTo>
                    <a:pt x="13049" y="6525"/>
                  </a:lnTo>
                  <a:lnTo>
                    <a:pt x="13049"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3800200" y="401200"/>
              <a:ext cx="326225" cy="163125"/>
            </a:xfrm>
            <a:custGeom>
              <a:avLst/>
              <a:gdLst/>
              <a:ahLst/>
              <a:cxnLst/>
              <a:rect l="l" t="t" r="r" b="b"/>
              <a:pathLst>
                <a:path w="13049" h="6525" extrusionOk="0">
                  <a:moveTo>
                    <a:pt x="1" y="1"/>
                  </a:moveTo>
                  <a:lnTo>
                    <a:pt x="1" y="6525"/>
                  </a:lnTo>
                  <a:lnTo>
                    <a:pt x="13049" y="6525"/>
                  </a:lnTo>
                  <a:lnTo>
                    <a:pt x="13049"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a:off x="3882575" y="2748200"/>
              <a:ext cx="39150" cy="9825"/>
            </a:xfrm>
            <a:custGeom>
              <a:avLst/>
              <a:gdLst/>
              <a:ahLst/>
              <a:cxnLst/>
              <a:rect l="l" t="t" r="r" b="b"/>
              <a:pathLst>
                <a:path w="1566" h="393" extrusionOk="0">
                  <a:moveTo>
                    <a:pt x="0" y="392"/>
                  </a:moveTo>
                  <a:cubicBezTo>
                    <a:pt x="522" y="295"/>
                    <a:pt x="1044" y="131"/>
                    <a:pt x="1566" y="1"/>
                  </a:cubicBezTo>
                  <a:cubicBezTo>
                    <a:pt x="1044" y="131"/>
                    <a:pt x="522" y="295"/>
                    <a:pt x="0" y="392"/>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a:off x="3555550" y="2185525"/>
              <a:ext cx="417550" cy="417550"/>
            </a:xfrm>
            <a:custGeom>
              <a:avLst/>
              <a:gdLst/>
              <a:ahLst/>
              <a:cxnLst/>
              <a:rect l="l" t="t" r="r" b="b"/>
              <a:pathLst>
                <a:path w="16702" h="16702" extrusionOk="0">
                  <a:moveTo>
                    <a:pt x="2871" y="0"/>
                  </a:moveTo>
                  <a:cubicBezTo>
                    <a:pt x="1110" y="1762"/>
                    <a:pt x="1" y="4208"/>
                    <a:pt x="1" y="6916"/>
                  </a:cubicBezTo>
                  <a:cubicBezTo>
                    <a:pt x="1" y="12331"/>
                    <a:pt x="4372" y="16702"/>
                    <a:pt x="9787" y="16702"/>
                  </a:cubicBezTo>
                  <a:cubicBezTo>
                    <a:pt x="12494" y="16702"/>
                    <a:pt x="14941" y="15593"/>
                    <a:pt x="16702" y="13831"/>
                  </a:cubicBezTo>
                  <a:lnTo>
                    <a:pt x="28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p:nvPr/>
          </p:nvSpPr>
          <p:spPr>
            <a:xfrm>
              <a:off x="3147800" y="3010800"/>
              <a:ext cx="652425" cy="407775"/>
            </a:xfrm>
            <a:custGeom>
              <a:avLst/>
              <a:gdLst/>
              <a:ahLst/>
              <a:cxnLst/>
              <a:rect l="l" t="t" r="r" b="b"/>
              <a:pathLst>
                <a:path w="26097" h="16311" extrusionOk="0">
                  <a:moveTo>
                    <a:pt x="1" y="1"/>
                  </a:moveTo>
                  <a:cubicBezTo>
                    <a:pt x="1" y="261"/>
                    <a:pt x="33" y="522"/>
                    <a:pt x="99" y="783"/>
                  </a:cubicBezTo>
                  <a:lnTo>
                    <a:pt x="3361" y="13831"/>
                  </a:lnTo>
                  <a:cubicBezTo>
                    <a:pt x="3719" y="15299"/>
                    <a:pt x="5024" y="16310"/>
                    <a:pt x="6525" y="16310"/>
                  </a:cubicBezTo>
                  <a:lnTo>
                    <a:pt x="26097" y="16310"/>
                  </a:lnTo>
                  <a:lnTo>
                    <a:pt x="26097"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a:off x="3800200" y="4152500"/>
              <a:ext cx="407775" cy="1304825"/>
            </a:xfrm>
            <a:custGeom>
              <a:avLst/>
              <a:gdLst/>
              <a:ahLst/>
              <a:cxnLst/>
              <a:rect l="l" t="t" r="r" b="b"/>
              <a:pathLst>
                <a:path w="16311" h="52193" extrusionOk="0">
                  <a:moveTo>
                    <a:pt x="1" y="0"/>
                  </a:moveTo>
                  <a:lnTo>
                    <a:pt x="1" y="6524"/>
                  </a:lnTo>
                  <a:cubicBezTo>
                    <a:pt x="1795" y="6524"/>
                    <a:pt x="3263" y="7992"/>
                    <a:pt x="3263" y="9786"/>
                  </a:cubicBezTo>
                  <a:lnTo>
                    <a:pt x="3263" y="52192"/>
                  </a:lnTo>
                  <a:lnTo>
                    <a:pt x="9787" y="52192"/>
                  </a:lnTo>
                  <a:cubicBezTo>
                    <a:pt x="13375" y="52192"/>
                    <a:pt x="16311" y="49256"/>
                    <a:pt x="16311" y="45668"/>
                  </a:cubicBezTo>
                  <a:lnTo>
                    <a:pt x="16311" y="26096"/>
                  </a:lnTo>
                  <a:lnTo>
                    <a:pt x="16311" y="19572"/>
                  </a:lnTo>
                  <a:lnTo>
                    <a:pt x="16311"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5"/>
            <p:cNvSpPr/>
            <p:nvPr/>
          </p:nvSpPr>
          <p:spPr>
            <a:xfrm>
              <a:off x="3800200" y="3581650"/>
              <a:ext cx="395550" cy="437950"/>
            </a:xfrm>
            <a:custGeom>
              <a:avLst/>
              <a:gdLst/>
              <a:ahLst/>
              <a:cxnLst/>
              <a:rect l="l" t="t" r="r" b="b"/>
              <a:pathLst>
                <a:path w="15822" h="17518" extrusionOk="0">
                  <a:moveTo>
                    <a:pt x="1" y="0"/>
                  </a:moveTo>
                  <a:lnTo>
                    <a:pt x="1" y="16310"/>
                  </a:lnTo>
                  <a:lnTo>
                    <a:pt x="15299" y="16310"/>
                  </a:lnTo>
                  <a:lnTo>
                    <a:pt x="15349" y="16426"/>
                  </a:lnTo>
                  <a:lnTo>
                    <a:pt x="9558" y="2055"/>
                  </a:lnTo>
                  <a:cubicBezTo>
                    <a:pt x="9036" y="816"/>
                    <a:pt x="7862" y="0"/>
                    <a:pt x="6525" y="0"/>
                  </a:cubicBezTo>
                  <a:close/>
                  <a:moveTo>
                    <a:pt x="15349" y="16426"/>
                  </a:moveTo>
                  <a:lnTo>
                    <a:pt x="15723" y="17354"/>
                  </a:lnTo>
                  <a:cubicBezTo>
                    <a:pt x="15756" y="17419"/>
                    <a:pt x="15789" y="17485"/>
                    <a:pt x="15821" y="17517"/>
                  </a:cubicBezTo>
                  <a:lnTo>
                    <a:pt x="15349" y="16426"/>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5"/>
            <p:cNvSpPr/>
            <p:nvPr/>
          </p:nvSpPr>
          <p:spPr>
            <a:xfrm>
              <a:off x="3392450" y="3989400"/>
              <a:ext cx="407775" cy="163125"/>
            </a:xfrm>
            <a:custGeom>
              <a:avLst/>
              <a:gdLst/>
              <a:ahLst/>
              <a:cxnLst/>
              <a:rect l="l" t="t" r="r" b="b"/>
              <a:pathLst>
                <a:path w="16311" h="6525" extrusionOk="0">
                  <a:moveTo>
                    <a:pt x="1012" y="0"/>
                  </a:moveTo>
                  <a:lnTo>
                    <a:pt x="490" y="1207"/>
                  </a:lnTo>
                  <a:cubicBezTo>
                    <a:pt x="164" y="2219"/>
                    <a:pt x="1" y="3262"/>
                    <a:pt x="1" y="4306"/>
                  </a:cubicBezTo>
                  <a:lnTo>
                    <a:pt x="1" y="6524"/>
                  </a:lnTo>
                  <a:lnTo>
                    <a:pt x="16311" y="6524"/>
                  </a:lnTo>
                  <a:lnTo>
                    <a:pt x="16311"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p:cNvSpPr/>
            <p:nvPr/>
          </p:nvSpPr>
          <p:spPr>
            <a:xfrm>
              <a:off x="3800200" y="3989400"/>
              <a:ext cx="407775" cy="163125"/>
            </a:xfrm>
            <a:custGeom>
              <a:avLst/>
              <a:gdLst/>
              <a:ahLst/>
              <a:cxnLst/>
              <a:rect l="l" t="t" r="r" b="b"/>
              <a:pathLst>
                <a:path w="16311" h="6525" extrusionOk="0">
                  <a:moveTo>
                    <a:pt x="1" y="0"/>
                  </a:moveTo>
                  <a:lnTo>
                    <a:pt x="1" y="6524"/>
                  </a:lnTo>
                  <a:lnTo>
                    <a:pt x="16311" y="6524"/>
                  </a:lnTo>
                  <a:lnTo>
                    <a:pt x="16311" y="4306"/>
                  </a:lnTo>
                  <a:cubicBezTo>
                    <a:pt x="16311" y="3262"/>
                    <a:pt x="16147" y="2219"/>
                    <a:pt x="15821" y="1207"/>
                  </a:cubicBezTo>
                  <a:lnTo>
                    <a:pt x="15299"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p:cNvSpPr/>
            <p:nvPr/>
          </p:nvSpPr>
          <p:spPr>
            <a:xfrm>
              <a:off x="3718650" y="4315600"/>
              <a:ext cx="163125" cy="1141725"/>
            </a:xfrm>
            <a:custGeom>
              <a:avLst/>
              <a:gdLst/>
              <a:ahLst/>
              <a:cxnLst/>
              <a:rect l="l" t="t" r="r" b="b"/>
              <a:pathLst>
                <a:path w="6525" h="45669" extrusionOk="0">
                  <a:moveTo>
                    <a:pt x="3263" y="0"/>
                  </a:moveTo>
                  <a:cubicBezTo>
                    <a:pt x="1468" y="0"/>
                    <a:pt x="1" y="1468"/>
                    <a:pt x="1" y="3262"/>
                  </a:cubicBezTo>
                  <a:lnTo>
                    <a:pt x="1" y="45668"/>
                  </a:lnTo>
                  <a:lnTo>
                    <a:pt x="6525" y="45668"/>
                  </a:lnTo>
                  <a:lnTo>
                    <a:pt x="6525" y="3262"/>
                  </a:lnTo>
                  <a:cubicBezTo>
                    <a:pt x="6525" y="1468"/>
                    <a:pt x="5057" y="0"/>
                    <a:pt x="3263" y="0"/>
                  </a:cubicBez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p:cNvSpPr/>
            <p:nvPr/>
          </p:nvSpPr>
          <p:spPr>
            <a:xfrm>
              <a:off x="3627325" y="2113750"/>
              <a:ext cx="417550" cy="417575"/>
            </a:xfrm>
            <a:custGeom>
              <a:avLst/>
              <a:gdLst/>
              <a:ahLst/>
              <a:cxnLst/>
              <a:rect l="l" t="t" r="r" b="b"/>
              <a:pathLst>
                <a:path w="16702" h="16703" extrusionOk="0">
                  <a:moveTo>
                    <a:pt x="6916" y="1"/>
                  </a:moveTo>
                  <a:cubicBezTo>
                    <a:pt x="6231" y="1"/>
                    <a:pt x="5578" y="66"/>
                    <a:pt x="4958" y="196"/>
                  </a:cubicBezTo>
                  <a:cubicBezTo>
                    <a:pt x="3588" y="490"/>
                    <a:pt x="2316" y="1045"/>
                    <a:pt x="1207" y="1827"/>
                  </a:cubicBezTo>
                  <a:cubicBezTo>
                    <a:pt x="1077" y="1925"/>
                    <a:pt x="946" y="2056"/>
                    <a:pt x="783" y="2154"/>
                  </a:cubicBezTo>
                  <a:cubicBezTo>
                    <a:pt x="750" y="2186"/>
                    <a:pt x="685" y="2251"/>
                    <a:pt x="620" y="2284"/>
                  </a:cubicBezTo>
                  <a:cubicBezTo>
                    <a:pt x="424" y="2480"/>
                    <a:pt x="196" y="2676"/>
                    <a:pt x="0" y="2871"/>
                  </a:cubicBezTo>
                  <a:lnTo>
                    <a:pt x="13831" y="16702"/>
                  </a:lnTo>
                  <a:cubicBezTo>
                    <a:pt x="15592" y="14941"/>
                    <a:pt x="16702" y="12494"/>
                    <a:pt x="16702" y="9787"/>
                  </a:cubicBezTo>
                  <a:cubicBezTo>
                    <a:pt x="16702" y="9624"/>
                    <a:pt x="16702" y="9460"/>
                    <a:pt x="16702" y="9297"/>
                  </a:cubicBezTo>
                  <a:cubicBezTo>
                    <a:pt x="16441" y="4274"/>
                    <a:pt x="12428" y="262"/>
                    <a:pt x="7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5"/>
            <p:cNvSpPr/>
            <p:nvPr/>
          </p:nvSpPr>
          <p:spPr>
            <a:xfrm>
              <a:off x="3800200" y="1950650"/>
              <a:ext cx="652425" cy="815525"/>
            </a:xfrm>
            <a:custGeom>
              <a:avLst/>
              <a:gdLst/>
              <a:ahLst/>
              <a:cxnLst/>
              <a:rect l="l" t="t" r="r" b="b"/>
              <a:pathLst>
                <a:path w="26097" h="32621" extrusionOk="0">
                  <a:moveTo>
                    <a:pt x="1" y="1"/>
                  </a:moveTo>
                  <a:lnTo>
                    <a:pt x="1" y="6525"/>
                  </a:lnTo>
                  <a:lnTo>
                    <a:pt x="490" y="6525"/>
                  </a:lnTo>
                  <a:cubicBezTo>
                    <a:pt x="5513" y="6786"/>
                    <a:pt x="9526" y="10798"/>
                    <a:pt x="9787" y="15821"/>
                  </a:cubicBezTo>
                  <a:cubicBezTo>
                    <a:pt x="9787" y="15984"/>
                    <a:pt x="9787" y="16148"/>
                    <a:pt x="9787" y="16311"/>
                  </a:cubicBezTo>
                  <a:cubicBezTo>
                    <a:pt x="9787" y="19018"/>
                    <a:pt x="8677" y="21465"/>
                    <a:pt x="6916" y="23226"/>
                  </a:cubicBezTo>
                  <a:cubicBezTo>
                    <a:pt x="5155" y="24988"/>
                    <a:pt x="2708" y="26097"/>
                    <a:pt x="1" y="26097"/>
                  </a:cubicBezTo>
                  <a:lnTo>
                    <a:pt x="1" y="32621"/>
                  </a:lnTo>
                  <a:cubicBezTo>
                    <a:pt x="1142" y="32621"/>
                    <a:pt x="2219" y="32523"/>
                    <a:pt x="3295" y="32294"/>
                  </a:cubicBezTo>
                  <a:cubicBezTo>
                    <a:pt x="3817" y="32197"/>
                    <a:pt x="4339" y="32033"/>
                    <a:pt x="4861" y="31903"/>
                  </a:cubicBezTo>
                  <a:cubicBezTo>
                    <a:pt x="6622" y="31316"/>
                    <a:pt x="8286" y="30468"/>
                    <a:pt x="9754" y="29391"/>
                  </a:cubicBezTo>
                  <a:cubicBezTo>
                    <a:pt x="12266" y="27499"/>
                    <a:pt x="14223" y="24922"/>
                    <a:pt x="15332" y="21921"/>
                  </a:cubicBezTo>
                  <a:cubicBezTo>
                    <a:pt x="15593" y="21171"/>
                    <a:pt x="15821" y="20388"/>
                    <a:pt x="15984" y="19573"/>
                  </a:cubicBezTo>
                  <a:lnTo>
                    <a:pt x="26096" y="19573"/>
                  </a:lnTo>
                  <a:lnTo>
                    <a:pt x="26096" y="13049"/>
                  </a:lnTo>
                  <a:lnTo>
                    <a:pt x="15984" y="13049"/>
                  </a:lnTo>
                  <a:cubicBezTo>
                    <a:pt x="15984" y="13049"/>
                    <a:pt x="15984" y="13016"/>
                    <a:pt x="15984" y="13016"/>
                  </a:cubicBezTo>
                  <a:cubicBezTo>
                    <a:pt x="15886" y="12494"/>
                    <a:pt x="15723" y="11972"/>
                    <a:pt x="15593" y="11450"/>
                  </a:cubicBezTo>
                  <a:cubicBezTo>
                    <a:pt x="14549" y="8156"/>
                    <a:pt x="12494" y="5285"/>
                    <a:pt x="9754" y="3230"/>
                  </a:cubicBezTo>
                  <a:cubicBezTo>
                    <a:pt x="8286" y="2154"/>
                    <a:pt x="6622" y="1306"/>
                    <a:pt x="4861" y="751"/>
                  </a:cubicBezTo>
                  <a:cubicBezTo>
                    <a:pt x="4339" y="588"/>
                    <a:pt x="3817" y="457"/>
                    <a:pt x="3295" y="327"/>
                  </a:cubicBezTo>
                  <a:cubicBezTo>
                    <a:pt x="2219" y="131"/>
                    <a:pt x="1142" y="1"/>
                    <a:pt x="1"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5"/>
            <p:cNvSpPr/>
            <p:nvPr/>
          </p:nvSpPr>
          <p:spPr>
            <a:xfrm>
              <a:off x="3147800" y="1950650"/>
              <a:ext cx="652425" cy="815525"/>
            </a:xfrm>
            <a:custGeom>
              <a:avLst/>
              <a:gdLst/>
              <a:ahLst/>
              <a:cxnLst/>
              <a:rect l="l" t="t" r="r" b="b"/>
              <a:pathLst>
                <a:path w="26097" h="32621" extrusionOk="0">
                  <a:moveTo>
                    <a:pt x="26097" y="1"/>
                  </a:moveTo>
                  <a:cubicBezTo>
                    <a:pt x="18203" y="1"/>
                    <a:pt x="11613" y="5611"/>
                    <a:pt x="10113" y="13049"/>
                  </a:cubicBezTo>
                  <a:lnTo>
                    <a:pt x="1" y="13049"/>
                  </a:lnTo>
                  <a:lnTo>
                    <a:pt x="1" y="19573"/>
                  </a:lnTo>
                  <a:lnTo>
                    <a:pt x="10113" y="19573"/>
                  </a:lnTo>
                  <a:cubicBezTo>
                    <a:pt x="11613" y="27010"/>
                    <a:pt x="18203" y="32621"/>
                    <a:pt x="26097" y="32621"/>
                  </a:cubicBezTo>
                  <a:lnTo>
                    <a:pt x="26097" y="26097"/>
                  </a:lnTo>
                  <a:cubicBezTo>
                    <a:pt x="20682" y="26097"/>
                    <a:pt x="16311" y="21726"/>
                    <a:pt x="16311" y="16311"/>
                  </a:cubicBezTo>
                  <a:cubicBezTo>
                    <a:pt x="16311" y="13603"/>
                    <a:pt x="17420" y="11157"/>
                    <a:pt x="19181" y="9395"/>
                  </a:cubicBezTo>
                  <a:cubicBezTo>
                    <a:pt x="19377" y="9200"/>
                    <a:pt x="19605" y="9004"/>
                    <a:pt x="19801" y="8808"/>
                  </a:cubicBezTo>
                  <a:cubicBezTo>
                    <a:pt x="19866" y="8775"/>
                    <a:pt x="19931" y="8710"/>
                    <a:pt x="19964" y="8678"/>
                  </a:cubicBezTo>
                  <a:cubicBezTo>
                    <a:pt x="20127" y="8580"/>
                    <a:pt x="20258" y="8449"/>
                    <a:pt x="20388" y="8351"/>
                  </a:cubicBezTo>
                  <a:cubicBezTo>
                    <a:pt x="21497" y="7569"/>
                    <a:pt x="22769" y="7014"/>
                    <a:pt x="24139" y="6720"/>
                  </a:cubicBezTo>
                  <a:cubicBezTo>
                    <a:pt x="24759" y="6590"/>
                    <a:pt x="25412" y="6525"/>
                    <a:pt x="26097" y="6525"/>
                  </a:cubicBezTo>
                  <a:lnTo>
                    <a:pt x="26097"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5"/>
          <p:cNvGrpSpPr/>
          <p:nvPr/>
        </p:nvGrpSpPr>
        <p:grpSpPr>
          <a:xfrm>
            <a:off x="5433965" y="1952434"/>
            <a:ext cx="242597" cy="699373"/>
            <a:chOff x="2895000" y="238125"/>
            <a:chExt cx="1810425" cy="5219200"/>
          </a:xfrm>
        </p:grpSpPr>
        <p:sp>
          <p:nvSpPr>
            <p:cNvPr id="1019" name="Google Shape;1019;p45"/>
            <p:cNvSpPr/>
            <p:nvPr/>
          </p:nvSpPr>
          <p:spPr>
            <a:xfrm>
              <a:off x="3229350" y="2113750"/>
              <a:ext cx="871800" cy="1304825"/>
            </a:xfrm>
            <a:custGeom>
              <a:avLst/>
              <a:gdLst/>
              <a:ahLst/>
              <a:cxnLst/>
              <a:rect l="l" t="t" r="r" b="b"/>
              <a:pathLst>
                <a:path w="34872" h="52193" extrusionOk="0">
                  <a:moveTo>
                    <a:pt x="1" y="1"/>
                  </a:moveTo>
                  <a:lnTo>
                    <a:pt x="1" y="28771"/>
                  </a:lnTo>
                  <a:lnTo>
                    <a:pt x="196" y="28217"/>
                  </a:lnTo>
                  <a:cubicBezTo>
                    <a:pt x="686" y="26945"/>
                    <a:pt x="1893" y="26097"/>
                    <a:pt x="3263" y="26097"/>
                  </a:cubicBezTo>
                  <a:cubicBezTo>
                    <a:pt x="4633" y="26097"/>
                    <a:pt x="5840" y="26945"/>
                    <a:pt x="6329" y="28217"/>
                  </a:cubicBezTo>
                  <a:lnTo>
                    <a:pt x="13049" y="46158"/>
                  </a:lnTo>
                  <a:lnTo>
                    <a:pt x="10798" y="52192"/>
                  </a:lnTo>
                  <a:lnTo>
                    <a:pt x="34871" y="52192"/>
                  </a:lnTo>
                  <a:lnTo>
                    <a:pt x="32621" y="46158"/>
                  </a:lnTo>
                  <a:lnTo>
                    <a:pt x="25901" y="28217"/>
                  </a:lnTo>
                  <a:cubicBezTo>
                    <a:pt x="25412" y="26945"/>
                    <a:pt x="24205" y="26097"/>
                    <a:pt x="22835" y="26097"/>
                  </a:cubicBezTo>
                  <a:lnTo>
                    <a:pt x="22835"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a:off x="3800200" y="2113750"/>
              <a:ext cx="570875" cy="1153950"/>
            </a:xfrm>
            <a:custGeom>
              <a:avLst/>
              <a:gdLst/>
              <a:ahLst/>
              <a:cxnLst/>
              <a:rect l="l" t="t" r="r" b="b"/>
              <a:pathLst>
                <a:path w="22835" h="46158" extrusionOk="0">
                  <a:moveTo>
                    <a:pt x="1" y="1"/>
                  </a:moveTo>
                  <a:lnTo>
                    <a:pt x="1" y="26097"/>
                  </a:lnTo>
                  <a:cubicBezTo>
                    <a:pt x="1371" y="26097"/>
                    <a:pt x="2578" y="26945"/>
                    <a:pt x="3067" y="28217"/>
                  </a:cubicBezTo>
                  <a:lnTo>
                    <a:pt x="9787" y="46158"/>
                  </a:lnTo>
                  <a:lnTo>
                    <a:pt x="16506" y="28217"/>
                  </a:lnTo>
                  <a:cubicBezTo>
                    <a:pt x="16996" y="26945"/>
                    <a:pt x="18202" y="26097"/>
                    <a:pt x="19572" y="26097"/>
                  </a:cubicBezTo>
                  <a:cubicBezTo>
                    <a:pt x="20943" y="26097"/>
                    <a:pt x="22149" y="26945"/>
                    <a:pt x="22639" y="28217"/>
                  </a:cubicBezTo>
                  <a:lnTo>
                    <a:pt x="22834" y="28771"/>
                  </a:lnTo>
                  <a:lnTo>
                    <a:pt x="22834" y="1"/>
                  </a:ln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p:cNvSpPr/>
            <p:nvPr/>
          </p:nvSpPr>
          <p:spPr>
            <a:xfrm>
              <a:off x="3800200" y="356350"/>
              <a:ext cx="563525" cy="1512775"/>
            </a:xfrm>
            <a:custGeom>
              <a:avLst/>
              <a:gdLst/>
              <a:ahLst/>
              <a:cxnLst/>
              <a:rect l="l" t="t" r="r" b="b"/>
              <a:pathLst>
                <a:path w="22541" h="60511" extrusionOk="0">
                  <a:moveTo>
                    <a:pt x="6264" y="1"/>
                  </a:moveTo>
                  <a:lnTo>
                    <a:pt x="13450" y="24629"/>
                  </a:lnTo>
                  <a:lnTo>
                    <a:pt x="13473" y="24629"/>
                  </a:lnTo>
                  <a:lnTo>
                    <a:pt x="6264" y="1"/>
                  </a:lnTo>
                  <a:close/>
                  <a:moveTo>
                    <a:pt x="1" y="24629"/>
                  </a:moveTo>
                  <a:lnTo>
                    <a:pt x="1" y="34415"/>
                  </a:lnTo>
                  <a:cubicBezTo>
                    <a:pt x="1044" y="34415"/>
                    <a:pt x="2088" y="34611"/>
                    <a:pt x="3067" y="35002"/>
                  </a:cubicBezTo>
                  <a:cubicBezTo>
                    <a:pt x="3817" y="35296"/>
                    <a:pt x="4502" y="35720"/>
                    <a:pt x="5155" y="36242"/>
                  </a:cubicBezTo>
                  <a:cubicBezTo>
                    <a:pt x="5350" y="36405"/>
                    <a:pt x="5579" y="36600"/>
                    <a:pt x="5774" y="36796"/>
                  </a:cubicBezTo>
                  <a:cubicBezTo>
                    <a:pt x="6818" y="37840"/>
                    <a:pt x="7503" y="39112"/>
                    <a:pt x="7862" y="40450"/>
                  </a:cubicBezTo>
                  <a:cubicBezTo>
                    <a:pt x="7927" y="40613"/>
                    <a:pt x="7960" y="40808"/>
                    <a:pt x="7992" y="41004"/>
                  </a:cubicBezTo>
                  <a:cubicBezTo>
                    <a:pt x="8090" y="41526"/>
                    <a:pt x="8156" y="42048"/>
                    <a:pt x="8156" y="42570"/>
                  </a:cubicBezTo>
                  <a:cubicBezTo>
                    <a:pt x="8156" y="44657"/>
                    <a:pt x="7373" y="46745"/>
                    <a:pt x="5774" y="48344"/>
                  </a:cubicBezTo>
                  <a:cubicBezTo>
                    <a:pt x="4176" y="49942"/>
                    <a:pt x="2088" y="50725"/>
                    <a:pt x="1" y="50725"/>
                  </a:cubicBezTo>
                  <a:lnTo>
                    <a:pt x="1" y="60511"/>
                  </a:lnTo>
                  <a:lnTo>
                    <a:pt x="22541" y="60511"/>
                  </a:lnTo>
                  <a:cubicBezTo>
                    <a:pt x="22149" y="56074"/>
                    <a:pt x="21334" y="51671"/>
                    <a:pt x="20094" y="47398"/>
                  </a:cubicBezTo>
                  <a:lnTo>
                    <a:pt x="13450" y="2462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a:off x="3236700" y="972050"/>
              <a:ext cx="563525" cy="897075"/>
            </a:xfrm>
            <a:custGeom>
              <a:avLst/>
              <a:gdLst/>
              <a:ahLst/>
              <a:cxnLst/>
              <a:rect l="l" t="t" r="r" b="b"/>
              <a:pathLst>
                <a:path w="22541" h="35883" extrusionOk="0">
                  <a:moveTo>
                    <a:pt x="9101" y="1"/>
                  </a:moveTo>
                  <a:lnTo>
                    <a:pt x="2447" y="22770"/>
                  </a:lnTo>
                  <a:cubicBezTo>
                    <a:pt x="1207" y="27043"/>
                    <a:pt x="392" y="31446"/>
                    <a:pt x="0" y="35883"/>
                  </a:cubicBezTo>
                  <a:lnTo>
                    <a:pt x="22541" y="35883"/>
                  </a:lnTo>
                  <a:lnTo>
                    <a:pt x="22541" y="26097"/>
                  </a:lnTo>
                  <a:cubicBezTo>
                    <a:pt x="20453" y="26097"/>
                    <a:pt x="18365" y="25314"/>
                    <a:pt x="16767" y="23716"/>
                  </a:cubicBezTo>
                  <a:cubicBezTo>
                    <a:pt x="13603" y="20519"/>
                    <a:pt x="13603" y="15365"/>
                    <a:pt x="16767" y="12168"/>
                  </a:cubicBezTo>
                  <a:cubicBezTo>
                    <a:pt x="18170" y="10798"/>
                    <a:pt x="19931" y="9983"/>
                    <a:pt x="21758" y="9819"/>
                  </a:cubicBezTo>
                  <a:cubicBezTo>
                    <a:pt x="22019" y="9787"/>
                    <a:pt x="22280" y="9787"/>
                    <a:pt x="22541" y="9787"/>
                  </a:cubicBezTo>
                  <a:lnTo>
                    <a:pt x="22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a:off x="4126400" y="3581650"/>
              <a:ext cx="491775" cy="1467925"/>
            </a:xfrm>
            <a:custGeom>
              <a:avLst/>
              <a:gdLst/>
              <a:ahLst/>
              <a:cxnLst/>
              <a:rect l="l" t="t" r="r" b="b"/>
              <a:pathLst>
                <a:path w="19671" h="58717" extrusionOk="0">
                  <a:moveTo>
                    <a:pt x="1" y="0"/>
                  </a:moveTo>
                  <a:lnTo>
                    <a:pt x="1" y="48930"/>
                  </a:lnTo>
                  <a:lnTo>
                    <a:pt x="19572" y="48930"/>
                  </a:lnTo>
                  <a:lnTo>
                    <a:pt x="19572" y="0"/>
                  </a:lnTo>
                  <a:close/>
                  <a:moveTo>
                    <a:pt x="19572" y="58325"/>
                  </a:moveTo>
                  <a:lnTo>
                    <a:pt x="19572" y="58716"/>
                  </a:lnTo>
                  <a:lnTo>
                    <a:pt x="19670" y="58716"/>
                  </a:lnTo>
                  <a:lnTo>
                    <a:pt x="19572" y="58325"/>
                  </a:ln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a:off x="4044850" y="2766150"/>
              <a:ext cx="545600" cy="652425"/>
            </a:xfrm>
            <a:custGeom>
              <a:avLst/>
              <a:gdLst/>
              <a:ahLst/>
              <a:cxnLst/>
              <a:rect l="l" t="t" r="r" b="b"/>
              <a:pathLst>
                <a:path w="21824" h="26097" extrusionOk="0">
                  <a:moveTo>
                    <a:pt x="9786" y="1"/>
                  </a:moveTo>
                  <a:cubicBezTo>
                    <a:pt x="8416" y="1"/>
                    <a:pt x="7210" y="849"/>
                    <a:pt x="6720" y="2121"/>
                  </a:cubicBezTo>
                  <a:lnTo>
                    <a:pt x="1" y="20062"/>
                  </a:lnTo>
                  <a:lnTo>
                    <a:pt x="2251" y="26096"/>
                  </a:lnTo>
                  <a:lnTo>
                    <a:pt x="21823" y="26096"/>
                  </a:lnTo>
                  <a:lnTo>
                    <a:pt x="13048" y="2675"/>
                  </a:lnTo>
                  <a:lnTo>
                    <a:pt x="12853" y="2121"/>
                  </a:lnTo>
                  <a:cubicBezTo>
                    <a:pt x="12363" y="849"/>
                    <a:pt x="11157" y="1"/>
                    <a:pt x="9786" y="1"/>
                  </a:cubicBez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a:off x="4101125" y="3418550"/>
              <a:ext cx="514600" cy="163125"/>
            </a:xfrm>
            <a:custGeom>
              <a:avLst/>
              <a:gdLst/>
              <a:ahLst/>
              <a:cxnLst/>
              <a:rect l="l" t="t" r="r" b="b"/>
              <a:pathLst>
                <a:path w="20584" h="6525" extrusionOk="0">
                  <a:moveTo>
                    <a:pt x="0" y="0"/>
                  </a:moveTo>
                  <a:lnTo>
                    <a:pt x="816" y="2121"/>
                  </a:lnTo>
                  <a:cubicBezTo>
                    <a:pt x="946" y="2480"/>
                    <a:pt x="1012" y="2871"/>
                    <a:pt x="1012" y="3262"/>
                  </a:cubicBezTo>
                  <a:lnTo>
                    <a:pt x="1012" y="6524"/>
                  </a:lnTo>
                  <a:lnTo>
                    <a:pt x="20583" y="6524"/>
                  </a:lnTo>
                  <a:lnTo>
                    <a:pt x="20583" y="3262"/>
                  </a:lnTo>
                  <a:cubicBezTo>
                    <a:pt x="20583" y="2871"/>
                    <a:pt x="20518" y="2480"/>
                    <a:pt x="20388" y="2121"/>
                  </a:cubicBezTo>
                  <a:lnTo>
                    <a:pt x="19572"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a:off x="4027725" y="5456925"/>
              <a:ext cx="106850" cy="400"/>
            </a:xfrm>
            <a:custGeom>
              <a:avLst/>
              <a:gdLst/>
              <a:ahLst/>
              <a:cxnLst/>
              <a:rect l="l" t="t" r="r" b="b"/>
              <a:pathLst>
                <a:path w="4274" h="16" extrusionOk="0">
                  <a:moveTo>
                    <a:pt x="1833" y="1"/>
                  </a:moveTo>
                  <a:cubicBezTo>
                    <a:pt x="1280" y="1"/>
                    <a:pt x="664" y="4"/>
                    <a:pt x="1" y="15"/>
                  </a:cubicBezTo>
                  <a:lnTo>
                    <a:pt x="4274" y="15"/>
                  </a:lnTo>
                  <a:cubicBezTo>
                    <a:pt x="3795" y="15"/>
                    <a:pt x="2940" y="1"/>
                    <a:pt x="1833"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a:off x="4128850" y="5049550"/>
              <a:ext cx="576575" cy="407775"/>
            </a:xfrm>
            <a:custGeom>
              <a:avLst/>
              <a:gdLst/>
              <a:ahLst/>
              <a:cxnLst/>
              <a:rect l="l" t="t" r="r" b="b"/>
              <a:pathLst>
                <a:path w="23063" h="16311" extrusionOk="0">
                  <a:moveTo>
                    <a:pt x="0" y="0"/>
                  </a:moveTo>
                  <a:lnTo>
                    <a:pt x="3067" y="12265"/>
                  </a:lnTo>
                  <a:cubicBezTo>
                    <a:pt x="3132" y="12461"/>
                    <a:pt x="3165" y="12689"/>
                    <a:pt x="3165" y="12918"/>
                  </a:cubicBezTo>
                  <a:cubicBezTo>
                    <a:pt x="3230" y="14451"/>
                    <a:pt x="2219" y="15919"/>
                    <a:pt x="685" y="16310"/>
                  </a:cubicBezTo>
                  <a:lnTo>
                    <a:pt x="15527" y="16310"/>
                  </a:lnTo>
                  <a:cubicBezTo>
                    <a:pt x="18267" y="16278"/>
                    <a:pt x="20192" y="16245"/>
                    <a:pt x="20257" y="16212"/>
                  </a:cubicBezTo>
                  <a:cubicBezTo>
                    <a:pt x="22019" y="15788"/>
                    <a:pt x="23063" y="13994"/>
                    <a:pt x="22639" y="12265"/>
                  </a:cubicBezTo>
                  <a:lnTo>
                    <a:pt x="19572"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2984700" y="3581650"/>
              <a:ext cx="489325" cy="1223275"/>
            </a:xfrm>
            <a:custGeom>
              <a:avLst/>
              <a:gdLst/>
              <a:ahLst/>
              <a:cxnLst/>
              <a:rect l="l" t="t" r="r" b="b"/>
              <a:pathLst>
                <a:path w="19573" h="48931" extrusionOk="0">
                  <a:moveTo>
                    <a:pt x="1" y="0"/>
                  </a:moveTo>
                  <a:lnTo>
                    <a:pt x="1" y="48930"/>
                  </a:lnTo>
                  <a:lnTo>
                    <a:pt x="19573" y="48930"/>
                  </a:lnTo>
                  <a:lnTo>
                    <a:pt x="19573"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2982250" y="5039750"/>
              <a:ext cx="2475" cy="9825"/>
            </a:xfrm>
            <a:custGeom>
              <a:avLst/>
              <a:gdLst/>
              <a:ahLst/>
              <a:cxnLst/>
              <a:rect l="l" t="t" r="r" b="b"/>
              <a:pathLst>
                <a:path w="99" h="393" extrusionOk="0">
                  <a:moveTo>
                    <a:pt x="99" y="1"/>
                  </a:moveTo>
                  <a:lnTo>
                    <a:pt x="1" y="392"/>
                  </a:lnTo>
                  <a:lnTo>
                    <a:pt x="99" y="392"/>
                  </a:lnTo>
                  <a:lnTo>
                    <a:pt x="99"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2989600" y="2766150"/>
              <a:ext cx="565975" cy="705425"/>
            </a:xfrm>
            <a:custGeom>
              <a:avLst/>
              <a:gdLst/>
              <a:ahLst/>
              <a:cxnLst/>
              <a:rect l="l" t="t" r="r" b="b"/>
              <a:pathLst>
                <a:path w="22639" h="28217" extrusionOk="0">
                  <a:moveTo>
                    <a:pt x="12853" y="1"/>
                  </a:moveTo>
                  <a:cubicBezTo>
                    <a:pt x="11483" y="1"/>
                    <a:pt x="10276" y="849"/>
                    <a:pt x="9786" y="2121"/>
                  </a:cubicBezTo>
                  <a:lnTo>
                    <a:pt x="9591" y="2675"/>
                  </a:lnTo>
                  <a:lnTo>
                    <a:pt x="0" y="28217"/>
                  </a:lnTo>
                  <a:lnTo>
                    <a:pt x="0" y="28217"/>
                  </a:lnTo>
                  <a:lnTo>
                    <a:pt x="816" y="26096"/>
                  </a:lnTo>
                  <a:lnTo>
                    <a:pt x="20388" y="26096"/>
                  </a:lnTo>
                  <a:lnTo>
                    <a:pt x="22639" y="20062"/>
                  </a:lnTo>
                  <a:lnTo>
                    <a:pt x="15919" y="2121"/>
                  </a:lnTo>
                  <a:cubicBezTo>
                    <a:pt x="15430" y="849"/>
                    <a:pt x="14223" y="1"/>
                    <a:pt x="12853"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2984700" y="3418550"/>
              <a:ext cx="514600" cy="163125"/>
            </a:xfrm>
            <a:custGeom>
              <a:avLst/>
              <a:gdLst/>
              <a:ahLst/>
              <a:cxnLst/>
              <a:rect l="l" t="t" r="r" b="b"/>
              <a:pathLst>
                <a:path w="20584" h="6525" extrusionOk="0">
                  <a:moveTo>
                    <a:pt x="1012" y="0"/>
                  </a:moveTo>
                  <a:lnTo>
                    <a:pt x="196" y="2121"/>
                  </a:lnTo>
                  <a:cubicBezTo>
                    <a:pt x="66" y="2480"/>
                    <a:pt x="1" y="2871"/>
                    <a:pt x="1" y="3262"/>
                  </a:cubicBezTo>
                  <a:lnTo>
                    <a:pt x="1" y="6524"/>
                  </a:lnTo>
                  <a:lnTo>
                    <a:pt x="19573" y="6524"/>
                  </a:lnTo>
                  <a:lnTo>
                    <a:pt x="19573" y="3262"/>
                  </a:lnTo>
                  <a:cubicBezTo>
                    <a:pt x="19573" y="2871"/>
                    <a:pt x="19638" y="2480"/>
                    <a:pt x="19768" y="2121"/>
                  </a:cubicBezTo>
                  <a:lnTo>
                    <a:pt x="20584"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2895000" y="5049550"/>
              <a:ext cx="586375" cy="407775"/>
            </a:xfrm>
            <a:custGeom>
              <a:avLst/>
              <a:gdLst/>
              <a:ahLst/>
              <a:cxnLst/>
              <a:rect l="l" t="t" r="r" b="b"/>
              <a:pathLst>
                <a:path w="23455" h="16311" extrusionOk="0">
                  <a:moveTo>
                    <a:pt x="3491" y="0"/>
                  </a:moveTo>
                  <a:lnTo>
                    <a:pt x="425" y="12265"/>
                  </a:lnTo>
                  <a:cubicBezTo>
                    <a:pt x="1" y="13994"/>
                    <a:pt x="1044" y="15788"/>
                    <a:pt x="2806" y="16212"/>
                  </a:cubicBezTo>
                  <a:cubicBezTo>
                    <a:pt x="2969" y="16245"/>
                    <a:pt x="3360" y="16278"/>
                    <a:pt x="3882" y="16310"/>
                  </a:cubicBezTo>
                  <a:lnTo>
                    <a:pt x="23454" y="16310"/>
                  </a:lnTo>
                  <a:cubicBezTo>
                    <a:pt x="22932" y="16278"/>
                    <a:pt x="22541" y="16245"/>
                    <a:pt x="22378" y="16212"/>
                  </a:cubicBezTo>
                  <a:cubicBezTo>
                    <a:pt x="20616" y="15788"/>
                    <a:pt x="19572" y="13994"/>
                    <a:pt x="19996" y="12265"/>
                  </a:cubicBezTo>
                  <a:lnTo>
                    <a:pt x="23063"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3474000" y="3581650"/>
              <a:ext cx="652425" cy="1223275"/>
            </a:xfrm>
            <a:custGeom>
              <a:avLst/>
              <a:gdLst/>
              <a:ahLst/>
              <a:cxnLst/>
              <a:rect l="l" t="t" r="r" b="b"/>
              <a:pathLst>
                <a:path w="26097" h="48931" extrusionOk="0">
                  <a:moveTo>
                    <a:pt x="1" y="0"/>
                  </a:moveTo>
                  <a:lnTo>
                    <a:pt x="1" y="48930"/>
                  </a:lnTo>
                  <a:lnTo>
                    <a:pt x="26097" y="48930"/>
                  </a:lnTo>
                  <a:lnTo>
                    <a:pt x="26097" y="0"/>
                  </a:ln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3474000" y="3418550"/>
              <a:ext cx="652425" cy="163125"/>
            </a:xfrm>
            <a:custGeom>
              <a:avLst/>
              <a:gdLst/>
              <a:ahLst/>
              <a:cxnLst/>
              <a:rect l="l" t="t" r="r" b="b"/>
              <a:pathLst>
                <a:path w="26097" h="6525" extrusionOk="0">
                  <a:moveTo>
                    <a:pt x="1012" y="0"/>
                  </a:moveTo>
                  <a:lnTo>
                    <a:pt x="196" y="2121"/>
                  </a:lnTo>
                  <a:cubicBezTo>
                    <a:pt x="66" y="2480"/>
                    <a:pt x="1" y="2871"/>
                    <a:pt x="1" y="3262"/>
                  </a:cubicBezTo>
                  <a:lnTo>
                    <a:pt x="1" y="6524"/>
                  </a:lnTo>
                  <a:lnTo>
                    <a:pt x="26097" y="6524"/>
                  </a:lnTo>
                  <a:lnTo>
                    <a:pt x="26097" y="3262"/>
                  </a:lnTo>
                  <a:cubicBezTo>
                    <a:pt x="26097" y="2871"/>
                    <a:pt x="26031" y="2480"/>
                    <a:pt x="25901" y="2121"/>
                  </a:cubicBezTo>
                  <a:lnTo>
                    <a:pt x="25085"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3384300" y="5049550"/>
              <a:ext cx="825300" cy="407775"/>
            </a:xfrm>
            <a:custGeom>
              <a:avLst/>
              <a:gdLst/>
              <a:ahLst/>
              <a:cxnLst/>
              <a:rect l="l" t="t" r="r" b="b"/>
              <a:pathLst>
                <a:path w="33012" h="16311" extrusionOk="0">
                  <a:moveTo>
                    <a:pt x="3491" y="0"/>
                  </a:moveTo>
                  <a:lnTo>
                    <a:pt x="424" y="12265"/>
                  </a:lnTo>
                  <a:cubicBezTo>
                    <a:pt x="0" y="13994"/>
                    <a:pt x="1044" y="15788"/>
                    <a:pt x="2806" y="16212"/>
                  </a:cubicBezTo>
                  <a:cubicBezTo>
                    <a:pt x="2969" y="16245"/>
                    <a:pt x="3360" y="16278"/>
                    <a:pt x="3882" y="16310"/>
                  </a:cubicBezTo>
                  <a:lnTo>
                    <a:pt x="30467" y="16310"/>
                  </a:lnTo>
                  <a:cubicBezTo>
                    <a:pt x="32001" y="15919"/>
                    <a:pt x="33012" y="14451"/>
                    <a:pt x="32947" y="12918"/>
                  </a:cubicBezTo>
                  <a:cubicBezTo>
                    <a:pt x="32947" y="12689"/>
                    <a:pt x="32914" y="12461"/>
                    <a:pt x="32849" y="12265"/>
                  </a:cubicBezTo>
                  <a:lnTo>
                    <a:pt x="29782"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a:off x="3800200" y="1869100"/>
              <a:ext cx="570875" cy="244675"/>
            </a:xfrm>
            <a:custGeom>
              <a:avLst/>
              <a:gdLst/>
              <a:ahLst/>
              <a:cxnLst/>
              <a:rect l="l" t="t" r="r" b="b"/>
              <a:pathLst>
                <a:path w="22835" h="9787" extrusionOk="0">
                  <a:moveTo>
                    <a:pt x="1" y="1"/>
                  </a:moveTo>
                  <a:lnTo>
                    <a:pt x="1" y="9787"/>
                  </a:lnTo>
                  <a:lnTo>
                    <a:pt x="22834" y="9787"/>
                  </a:lnTo>
                  <a:lnTo>
                    <a:pt x="22834" y="6068"/>
                  </a:lnTo>
                  <a:cubicBezTo>
                    <a:pt x="22834" y="4046"/>
                    <a:pt x="22704" y="2023"/>
                    <a:pt x="22541"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3229350" y="1869100"/>
              <a:ext cx="570875" cy="244675"/>
            </a:xfrm>
            <a:custGeom>
              <a:avLst/>
              <a:gdLst/>
              <a:ahLst/>
              <a:cxnLst/>
              <a:rect l="l" t="t" r="r" b="b"/>
              <a:pathLst>
                <a:path w="22835" h="9787" extrusionOk="0">
                  <a:moveTo>
                    <a:pt x="294" y="1"/>
                  </a:moveTo>
                  <a:cubicBezTo>
                    <a:pt x="131" y="2023"/>
                    <a:pt x="1" y="4046"/>
                    <a:pt x="1" y="6068"/>
                  </a:cubicBezTo>
                  <a:lnTo>
                    <a:pt x="1" y="9787"/>
                  </a:lnTo>
                  <a:lnTo>
                    <a:pt x="22835" y="9787"/>
                  </a:lnTo>
                  <a:lnTo>
                    <a:pt x="22835"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a:off x="3464225" y="238125"/>
              <a:ext cx="672800" cy="733950"/>
            </a:xfrm>
            <a:custGeom>
              <a:avLst/>
              <a:gdLst/>
              <a:ahLst/>
              <a:cxnLst/>
              <a:rect l="l" t="t" r="r" b="b"/>
              <a:pathLst>
                <a:path w="26912" h="29358" extrusionOk="0">
                  <a:moveTo>
                    <a:pt x="13440" y="0"/>
                  </a:moveTo>
                  <a:cubicBezTo>
                    <a:pt x="10504" y="0"/>
                    <a:pt x="7959" y="1892"/>
                    <a:pt x="7177" y="4730"/>
                  </a:cubicBezTo>
                  <a:lnTo>
                    <a:pt x="0" y="29358"/>
                  </a:lnTo>
                  <a:lnTo>
                    <a:pt x="26912" y="29358"/>
                  </a:lnTo>
                  <a:lnTo>
                    <a:pt x="19703" y="4730"/>
                  </a:lnTo>
                  <a:cubicBezTo>
                    <a:pt x="18920" y="1892"/>
                    <a:pt x="16375" y="0"/>
                    <a:pt x="13440" y="0"/>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a:off x="3576750" y="1276250"/>
              <a:ext cx="367825" cy="348225"/>
            </a:xfrm>
            <a:custGeom>
              <a:avLst/>
              <a:gdLst/>
              <a:ahLst/>
              <a:cxnLst/>
              <a:rect l="l" t="t" r="r" b="b"/>
              <a:pathLst>
                <a:path w="14713" h="13929" extrusionOk="0">
                  <a:moveTo>
                    <a:pt x="3165" y="0"/>
                  </a:moveTo>
                  <a:cubicBezTo>
                    <a:pt x="1" y="3197"/>
                    <a:pt x="1" y="8351"/>
                    <a:pt x="3165" y="11548"/>
                  </a:cubicBezTo>
                  <a:cubicBezTo>
                    <a:pt x="4763" y="13146"/>
                    <a:pt x="6851" y="13929"/>
                    <a:pt x="8939" y="13929"/>
                  </a:cubicBezTo>
                  <a:cubicBezTo>
                    <a:pt x="11026" y="13929"/>
                    <a:pt x="13114" y="13146"/>
                    <a:pt x="14712" y="11548"/>
                  </a:cubicBezTo>
                  <a:lnTo>
                    <a:pt x="3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3876850" y="1231375"/>
              <a:ext cx="52225" cy="31025"/>
            </a:xfrm>
            <a:custGeom>
              <a:avLst/>
              <a:gdLst/>
              <a:ahLst/>
              <a:cxnLst/>
              <a:rect l="l" t="t" r="r" b="b"/>
              <a:pathLst>
                <a:path w="2089" h="1241" extrusionOk="0">
                  <a:moveTo>
                    <a:pt x="1" y="1"/>
                  </a:moveTo>
                  <a:cubicBezTo>
                    <a:pt x="751" y="295"/>
                    <a:pt x="1436" y="719"/>
                    <a:pt x="2089" y="1241"/>
                  </a:cubicBezTo>
                  <a:cubicBezTo>
                    <a:pt x="1436" y="719"/>
                    <a:pt x="751" y="295"/>
                    <a:pt x="1" y="1"/>
                  </a:cubicBezTo>
                  <a:close/>
                </a:path>
              </a:pathLst>
            </a:cu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3944550" y="1276250"/>
              <a:ext cx="52200" cy="91350"/>
            </a:xfrm>
            <a:custGeom>
              <a:avLst/>
              <a:gdLst/>
              <a:ahLst/>
              <a:cxnLst/>
              <a:rect l="l" t="t" r="r" b="b"/>
              <a:pathLst>
                <a:path w="2088" h="3654" extrusionOk="0">
                  <a:moveTo>
                    <a:pt x="0" y="0"/>
                  </a:moveTo>
                  <a:cubicBezTo>
                    <a:pt x="1044" y="1044"/>
                    <a:pt x="1729" y="2316"/>
                    <a:pt x="2088" y="3654"/>
                  </a:cubicBezTo>
                  <a:cubicBezTo>
                    <a:pt x="1729" y="2316"/>
                    <a:pt x="1044" y="1044"/>
                    <a:pt x="0" y="0"/>
                  </a:cubicBezTo>
                  <a:close/>
                </a:path>
              </a:pathLst>
            </a:cu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5"/>
            <p:cNvSpPr/>
            <p:nvPr/>
          </p:nvSpPr>
          <p:spPr>
            <a:xfrm>
              <a:off x="3800200" y="1216700"/>
              <a:ext cx="76675" cy="14700"/>
            </a:xfrm>
            <a:custGeom>
              <a:avLst/>
              <a:gdLst/>
              <a:ahLst/>
              <a:cxnLst/>
              <a:rect l="l" t="t" r="r" b="b"/>
              <a:pathLst>
                <a:path w="3067" h="588" extrusionOk="0">
                  <a:moveTo>
                    <a:pt x="1" y="1"/>
                  </a:moveTo>
                  <a:cubicBezTo>
                    <a:pt x="1044" y="1"/>
                    <a:pt x="2088" y="197"/>
                    <a:pt x="3067" y="588"/>
                  </a:cubicBezTo>
                  <a:cubicBezTo>
                    <a:pt x="2088" y="197"/>
                    <a:pt x="1044" y="1"/>
                    <a:pt x="1" y="1"/>
                  </a:cubicBezTo>
                  <a:close/>
                </a:path>
              </a:pathLst>
            </a:custGeom>
            <a:solidFill>
              <a:srgbClr val="FFC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5"/>
            <p:cNvSpPr/>
            <p:nvPr/>
          </p:nvSpPr>
          <p:spPr>
            <a:xfrm>
              <a:off x="3655850" y="1216700"/>
              <a:ext cx="348250" cy="348250"/>
            </a:xfrm>
            <a:custGeom>
              <a:avLst/>
              <a:gdLst/>
              <a:ahLst/>
              <a:cxnLst/>
              <a:rect l="l" t="t" r="r" b="b"/>
              <a:pathLst>
                <a:path w="13930" h="13930" extrusionOk="0">
                  <a:moveTo>
                    <a:pt x="5775" y="1"/>
                  </a:moveTo>
                  <a:cubicBezTo>
                    <a:pt x="5514" y="1"/>
                    <a:pt x="5253" y="1"/>
                    <a:pt x="4992" y="33"/>
                  </a:cubicBezTo>
                  <a:cubicBezTo>
                    <a:pt x="3165" y="197"/>
                    <a:pt x="1404" y="1012"/>
                    <a:pt x="1" y="2382"/>
                  </a:cubicBezTo>
                  <a:lnTo>
                    <a:pt x="11548" y="13930"/>
                  </a:lnTo>
                  <a:cubicBezTo>
                    <a:pt x="13147" y="12331"/>
                    <a:pt x="13930" y="10243"/>
                    <a:pt x="13930" y="8156"/>
                  </a:cubicBezTo>
                  <a:cubicBezTo>
                    <a:pt x="13930" y="7634"/>
                    <a:pt x="13897" y="7112"/>
                    <a:pt x="13766" y="6590"/>
                  </a:cubicBezTo>
                  <a:cubicBezTo>
                    <a:pt x="13734" y="6394"/>
                    <a:pt x="13701" y="6199"/>
                    <a:pt x="13636" y="6036"/>
                  </a:cubicBezTo>
                  <a:cubicBezTo>
                    <a:pt x="13277" y="4698"/>
                    <a:pt x="12592" y="3426"/>
                    <a:pt x="11548" y="2382"/>
                  </a:cubicBezTo>
                  <a:cubicBezTo>
                    <a:pt x="11353" y="2186"/>
                    <a:pt x="11124" y="1991"/>
                    <a:pt x="10929" y="1828"/>
                  </a:cubicBezTo>
                  <a:cubicBezTo>
                    <a:pt x="10276" y="1306"/>
                    <a:pt x="9591" y="882"/>
                    <a:pt x="8841" y="588"/>
                  </a:cubicBezTo>
                  <a:cubicBezTo>
                    <a:pt x="7862" y="197"/>
                    <a:pt x="6818" y="1"/>
                    <a:pt x="5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2984700" y="4804900"/>
              <a:ext cx="489325" cy="244675"/>
            </a:xfrm>
            <a:custGeom>
              <a:avLst/>
              <a:gdLst/>
              <a:ahLst/>
              <a:cxnLst/>
              <a:rect l="l" t="t" r="r" b="b"/>
              <a:pathLst>
                <a:path w="19573" h="9787" extrusionOk="0">
                  <a:moveTo>
                    <a:pt x="1" y="0"/>
                  </a:moveTo>
                  <a:lnTo>
                    <a:pt x="1" y="9395"/>
                  </a:lnTo>
                  <a:lnTo>
                    <a:pt x="1" y="9786"/>
                  </a:lnTo>
                  <a:lnTo>
                    <a:pt x="19573" y="9786"/>
                  </a:lnTo>
                  <a:lnTo>
                    <a:pt x="19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3474000" y="4804900"/>
              <a:ext cx="652425" cy="244675"/>
            </a:xfrm>
            <a:custGeom>
              <a:avLst/>
              <a:gdLst/>
              <a:ahLst/>
              <a:cxnLst/>
              <a:rect l="l" t="t" r="r" b="b"/>
              <a:pathLst>
                <a:path w="26097" h="9787" extrusionOk="0">
                  <a:moveTo>
                    <a:pt x="1" y="0"/>
                  </a:moveTo>
                  <a:lnTo>
                    <a:pt x="1" y="9786"/>
                  </a:lnTo>
                  <a:lnTo>
                    <a:pt x="26097" y="9786"/>
                  </a:lnTo>
                  <a:lnTo>
                    <a:pt x="26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4126400" y="4804900"/>
              <a:ext cx="489325" cy="244675"/>
            </a:xfrm>
            <a:custGeom>
              <a:avLst/>
              <a:gdLst/>
              <a:ahLst/>
              <a:cxnLst/>
              <a:rect l="l" t="t" r="r" b="b"/>
              <a:pathLst>
                <a:path w="19573" h="9787" extrusionOk="0">
                  <a:moveTo>
                    <a:pt x="1" y="0"/>
                  </a:moveTo>
                  <a:lnTo>
                    <a:pt x="1" y="9786"/>
                  </a:lnTo>
                  <a:lnTo>
                    <a:pt x="19572" y="9786"/>
                  </a:lnTo>
                  <a:lnTo>
                    <a:pt x="195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45"/>
          <p:cNvGrpSpPr/>
          <p:nvPr/>
        </p:nvGrpSpPr>
        <p:grpSpPr>
          <a:xfrm>
            <a:off x="7302779" y="2021067"/>
            <a:ext cx="368886" cy="562108"/>
            <a:chOff x="2087650" y="238125"/>
            <a:chExt cx="3425125" cy="5219200"/>
          </a:xfrm>
        </p:grpSpPr>
        <p:sp>
          <p:nvSpPr>
            <p:cNvPr id="1048" name="Google Shape;1048;p45"/>
            <p:cNvSpPr/>
            <p:nvPr/>
          </p:nvSpPr>
          <p:spPr>
            <a:xfrm>
              <a:off x="2903150" y="5181650"/>
              <a:ext cx="897075" cy="275675"/>
            </a:xfrm>
            <a:custGeom>
              <a:avLst/>
              <a:gdLst/>
              <a:ahLst/>
              <a:cxnLst/>
              <a:rect l="l" t="t" r="r" b="b"/>
              <a:pathLst>
                <a:path w="35883" h="11027" extrusionOk="0">
                  <a:moveTo>
                    <a:pt x="1" y="1"/>
                  </a:moveTo>
                  <a:lnTo>
                    <a:pt x="1" y="4502"/>
                  </a:lnTo>
                  <a:cubicBezTo>
                    <a:pt x="1" y="8090"/>
                    <a:pt x="2937" y="11026"/>
                    <a:pt x="6525" y="11026"/>
                  </a:cubicBezTo>
                  <a:lnTo>
                    <a:pt x="35883" y="11026"/>
                  </a:lnTo>
                  <a:lnTo>
                    <a:pt x="35883" y="1240"/>
                  </a:lnTo>
                  <a:lnTo>
                    <a:pt x="3263" y="1240"/>
                  </a:lnTo>
                  <a:cubicBezTo>
                    <a:pt x="2741" y="1240"/>
                    <a:pt x="2251" y="1110"/>
                    <a:pt x="1795" y="881"/>
                  </a:cubicBezTo>
                  <a:lnTo>
                    <a:pt x="1"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p:cNvSpPr/>
            <p:nvPr/>
          </p:nvSpPr>
          <p:spPr>
            <a:xfrm>
              <a:off x="3800200" y="5181650"/>
              <a:ext cx="897075" cy="275675"/>
            </a:xfrm>
            <a:custGeom>
              <a:avLst/>
              <a:gdLst/>
              <a:ahLst/>
              <a:cxnLst/>
              <a:rect l="l" t="t" r="r" b="b"/>
              <a:pathLst>
                <a:path w="35883" h="11027" extrusionOk="0">
                  <a:moveTo>
                    <a:pt x="35882" y="1"/>
                  </a:moveTo>
                  <a:lnTo>
                    <a:pt x="34088" y="881"/>
                  </a:lnTo>
                  <a:cubicBezTo>
                    <a:pt x="33632" y="1110"/>
                    <a:pt x="33142" y="1240"/>
                    <a:pt x="32620" y="1240"/>
                  </a:cubicBezTo>
                  <a:lnTo>
                    <a:pt x="1" y="1240"/>
                  </a:lnTo>
                  <a:lnTo>
                    <a:pt x="1" y="11026"/>
                  </a:lnTo>
                  <a:lnTo>
                    <a:pt x="29358" y="11026"/>
                  </a:lnTo>
                  <a:cubicBezTo>
                    <a:pt x="32947" y="11026"/>
                    <a:pt x="35882" y="8090"/>
                    <a:pt x="35882" y="4502"/>
                  </a:cubicBezTo>
                  <a:lnTo>
                    <a:pt x="35882"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p:cNvSpPr/>
            <p:nvPr/>
          </p:nvSpPr>
          <p:spPr>
            <a:xfrm>
              <a:off x="2903150" y="238125"/>
              <a:ext cx="897075" cy="275650"/>
            </a:xfrm>
            <a:custGeom>
              <a:avLst/>
              <a:gdLst/>
              <a:ahLst/>
              <a:cxnLst/>
              <a:rect l="l" t="t" r="r" b="b"/>
              <a:pathLst>
                <a:path w="35883" h="11026" extrusionOk="0">
                  <a:moveTo>
                    <a:pt x="6525" y="0"/>
                  </a:moveTo>
                  <a:cubicBezTo>
                    <a:pt x="2937" y="0"/>
                    <a:pt x="1" y="2936"/>
                    <a:pt x="1" y="6524"/>
                  </a:cubicBezTo>
                  <a:lnTo>
                    <a:pt x="1" y="11026"/>
                  </a:lnTo>
                  <a:lnTo>
                    <a:pt x="1795" y="10145"/>
                  </a:lnTo>
                  <a:cubicBezTo>
                    <a:pt x="2251" y="9916"/>
                    <a:pt x="2741" y="9786"/>
                    <a:pt x="3263" y="9786"/>
                  </a:cubicBezTo>
                  <a:lnTo>
                    <a:pt x="35883" y="9786"/>
                  </a:lnTo>
                  <a:lnTo>
                    <a:pt x="35883"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p:cNvSpPr/>
            <p:nvPr/>
          </p:nvSpPr>
          <p:spPr>
            <a:xfrm>
              <a:off x="3800200" y="238125"/>
              <a:ext cx="897075" cy="275650"/>
            </a:xfrm>
            <a:custGeom>
              <a:avLst/>
              <a:gdLst/>
              <a:ahLst/>
              <a:cxnLst/>
              <a:rect l="l" t="t" r="r" b="b"/>
              <a:pathLst>
                <a:path w="35883" h="11026" extrusionOk="0">
                  <a:moveTo>
                    <a:pt x="1" y="0"/>
                  </a:moveTo>
                  <a:lnTo>
                    <a:pt x="1" y="9786"/>
                  </a:lnTo>
                  <a:lnTo>
                    <a:pt x="32620" y="9786"/>
                  </a:lnTo>
                  <a:cubicBezTo>
                    <a:pt x="33142" y="9786"/>
                    <a:pt x="33632" y="9916"/>
                    <a:pt x="34088" y="10145"/>
                  </a:cubicBezTo>
                  <a:lnTo>
                    <a:pt x="35882" y="11026"/>
                  </a:lnTo>
                  <a:lnTo>
                    <a:pt x="35882" y="6524"/>
                  </a:lnTo>
                  <a:cubicBezTo>
                    <a:pt x="35882" y="2936"/>
                    <a:pt x="32947" y="0"/>
                    <a:pt x="29358" y="0"/>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p:cNvSpPr/>
            <p:nvPr/>
          </p:nvSpPr>
          <p:spPr>
            <a:xfrm>
              <a:off x="5475225" y="4790225"/>
              <a:ext cx="2475" cy="1650"/>
            </a:xfrm>
            <a:custGeom>
              <a:avLst/>
              <a:gdLst/>
              <a:ahLst/>
              <a:cxnLst/>
              <a:rect l="l" t="t" r="r" b="b"/>
              <a:pathLst>
                <a:path w="99" h="66" extrusionOk="0">
                  <a:moveTo>
                    <a:pt x="99" y="0"/>
                  </a:moveTo>
                  <a:cubicBezTo>
                    <a:pt x="66" y="33"/>
                    <a:pt x="33" y="33"/>
                    <a:pt x="1" y="65"/>
                  </a:cubicBezTo>
                  <a:cubicBezTo>
                    <a:pt x="33" y="33"/>
                    <a:pt x="66" y="33"/>
                    <a:pt x="99"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p:cNvSpPr/>
            <p:nvPr/>
          </p:nvSpPr>
          <p:spPr>
            <a:xfrm>
              <a:off x="5468700" y="4794300"/>
              <a:ext cx="3300" cy="1650"/>
            </a:xfrm>
            <a:custGeom>
              <a:avLst/>
              <a:gdLst/>
              <a:ahLst/>
              <a:cxnLst/>
              <a:rect l="l" t="t" r="r" b="b"/>
              <a:pathLst>
                <a:path w="132" h="66" extrusionOk="0">
                  <a:moveTo>
                    <a:pt x="131" y="0"/>
                  </a:moveTo>
                  <a:cubicBezTo>
                    <a:pt x="99" y="0"/>
                    <a:pt x="33" y="33"/>
                    <a:pt x="1" y="65"/>
                  </a:cubicBezTo>
                  <a:cubicBezTo>
                    <a:pt x="33" y="33"/>
                    <a:pt x="99" y="0"/>
                    <a:pt x="131"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p:cNvSpPr/>
            <p:nvPr/>
          </p:nvSpPr>
          <p:spPr>
            <a:xfrm>
              <a:off x="5475225" y="903550"/>
              <a:ext cx="2475" cy="1675"/>
            </a:xfrm>
            <a:custGeom>
              <a:avLst/>
              <a:gdLst/>
              <a:ahLst/>
              <a:cxnLst/>
              <a:rect l="l" t="t" r="r" b="b"/>
              <a:pathLst>
                <a:path w="99" h="67" extrusionOk="0">
                  <a:moveTo>
                    <a:pt x="1" y="1"/>
                  </a:moveTo>
                  <a:cubicBezTo>
                    <a:pt x="33" y="33"/>
                    <a:pt x="66" y="33"/>
                    <a:pt x="99" y="66"/>
                  </a:cubicBezTo>
                  <a:cubicBezTo>
                    <a:pt x="66" y="33"/>
                    <a:pt x="33" y="33"/>
                    <a:pt x="1" y="1"/>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p:cNvSpPr/>
            <p:nvPr/>
          </p:nvSpPr>
          <p:spPr>
            <a:xfrm>
              <a:off x="5468700" y="899475"/>
              <a:ext cx="3300" cy="1650"/>
            </a:xfrm>
            <a:custGeom>
              <a:avLst/>
              <a:gdLst/>
              <a:ahLst/>
              <a:cxnLst/>
              <a:rect l="l" t="t" r="r" b="b"/>
              <a:pathLst>
                <a:path w="132" h="66" extrusionOk="0">
                  <a:moveTo>
                    <a:pt x="1" y="1"/>
                  </a:moveTo>
                  <a:cubicBezTo>
                    <a:pt x="33" y="33"/>
                    <a:pt x="99" y="66"/>
                    <a:pt x="131" y="66"/>
                  </a:cubicBezTo>
                  <a:cubicBezTo>
                    <a:pt x="99" y="66"/>
                    <a:pt x="33" y="33"/>
                    <a:pt x="1" y="1"/>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p:cNvSpPr/>
            <p:nvPr/>
          </p:nvSpPr>
          <p:spPr>
            <a:xfrm>
              <a:off x="5487475" y="913350"/>
              <a:ext cx="1650" cy="1650"/>
            </a:xfrm>
            <a:custGeom>
              <a:avLst/>
              <a:gdLst/>
              <a:ahLst/>
              <a:cxnLst/>
              <a:rect l="l" t="t" r="r" b="b"/>
              <a:pathLst>
                <a:path w="66" h="66" extrusionOk="0">
                  <a:moveTo>
                    <a:pt x="0" y="0"/>
                  </a:moveTo>
                  <a:cubicBezTo>
                    <a:pt x="33" y="33"/>
                    <a:pt x="65" y="33"/>
                    <a:pt x="65" y="65"/>
                  </a:cubicBezTo>
                  <a:cubicBezTo>
                    <a:pt x="65" y="33"/>
                    <a:pt x="33" y="33"/>
                    <a:pt x="0"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p:cNvSpPr/>
            <p:nvPr/>
          </p:nvSpPr>
          <p:spPr>
            <a:xfrm>
              <a:off x="5481750" y="908450"/>
              <a:ext cx="1650" cy="1650"/>
            </a:xfrm>
            <a:custGeom>
              <a:avLst/>
              <a:gdLst/>
              <a:ahLst/>
              <a:cxnLst/>
              <a:rect l="l" t="t" r="r" b="b"/>
              <a:pathLst>
                <a:path w="66" h="66" extrusionOk="0">
                  <a:moveTo>
                    <a:pt x="1" y="1"/>
                  </a:moveTo>
                  <a:cubicBezTo>
                    <a:pt x="33" y="1"/>
                    <a:pt x="66" y="33"/>
                    <a:pt x="66" y="66"/>
                  </a:cubicBezTo>
                  <a:cubicBezTo>
                    <a:pt x="66" y="33"/>
                    <a:pt x="33" y="1"/>
                    <a:pt x="1" y="1"/>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p:cNvSpPr/>
            <p:nvPr/>
          </p:nvSpPr>
          <p:spPr>
            <a:xfrm>
              <a:off x="5512750" y="972050"/>
              <a:ext cx="25" cy="25"/>
            </a:xfrm>
            <a:custGeom>
              <a:avLst/>
              <a:gdLst/>
              <a:ahLst/>
              <a:cxnLst/>
              <a:rect l="l" t="t" r="r" b="b"/>
              <a:pathLst>
                <a:path w="1" h="1" extrusionOk="0">
                  <a:moveTo>
                    <a:pt x="0" y="1"/>
                  </a:moveTo>
                  <a:cubicBezTo>
                    <a:pt x="0" y="1"/>
                    <a:pt x="0" y="1"/>
                    <a:pt x="0" y="1"/>
                  </a:cubicBezTo>
                  <a:lnTo>
                    <a:pt x="0" y="1"/>
                  </a:ln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p:cNvSpPr/>
            <p:nvPr/>
          </p:nvSpPr>
          <p:spPr>
            <a:xfrm>
              <a:off x="5494000" y="91987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p:cNvSpPr/>
            <p:nvPr/>
          </p:nvSpPr>
          <p:spPr>
            <a:xfrm>
              <a:off x="5494000" y="477552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p:cNvSpPr/>
            <p:nvPr/>
          </p:nvSpPr>
          <p:spPr>
            <a:xfrm>
              <a:off x="2576950" y="4152500"/>
              <a:ext cx="2935825" cy="326225"/>
            </a:xfrm>
            <a:custGeom>
              <a:avLst/>
              <a:gdLst/>
              <a:ahLst/>
              <a:cxnLst/>
              <a:rect l="l" t="t" r="r" b="b"/>
              <a:pathLst>
                <a:path w="117433" h="13049" extrusionOk="0">
                  <a:moveTo>
                    <a:pt x="97860" y="0"/>
                  </a:moveTo>
                  <a:lnTo>
                    <a:pt x="97860" y="6524"/>
                  </a:lnTo>
                  <a:lnTo>
                    <a:pt x="1" y="6524"/>
                  </a:lnTo>
                  <a:lnTo>
                    <a:pt x="1" y="13048"/>
                  </a:lnTo>
                  <a:lnTo>
                    <a:pt x="117432" y="13048"/>
                  </a:lnTo>
                  <a:lnTo>
                    <a:pt x="117432" y="6524"/>
                  </a:lnTo>
                  <a:lnTo>
                    <a:pt x="117432" y="0"/>
                  </a:ln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p:cNvSpPr/>
            <p:nvPr/>
          </p:nvSpPr>
          <p:spPr>
            <a:xfrm>
              <a:off x="5487475" y="4780425"/>
              <a:ext cx="1650" cy="1650"/>
            </a:xfrm>
            <a:custGeom>
              <a:avLst/>
              <a:gdLst/>
              <a:ahLst/>
              <a:cxnLst/>
              <a:rect l="l" t="t" r="r" b="b"/>
              <a:pathLst>
                <a:path w="66" h="66" extrusionOk="0">
                  <a:moveTo>
                    <a:pt x="65" y="1"/>
                  </a:moveTo>
                  <a:cubicBezTo>
                    <a:pt x="65" y="33"/>
                    <a:pt x="33" y="33"/>
                    <a:pt x="0" y="66"/>
                  </a:cubicBezTo>
                  <a:cubicBezTo>
                    <a:pt x="33" y="33"/>
                    <a:pt x="65" y="33"/>
                    <a:pt x="65" y="1"/>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p:cNvSpPr/>
            <p:nvPr/>
          </p:nvSpPr>
          <p:spPr>
            <a:xfrm>
              <a:off x="5023450" y="1706000"/>
              <a:ext cx="489325" cy="2283425"/>
            </a:xfrm>
            <a:custGeom>
              <a:avLst/>
              <a:gdLst/>
              <a:ahLst/>
              <a:cxnLst/>
              <a:rect l="l" t="t" r="r" b="b"/>
              <a:pathLst>
                <a:path w="19573" h="91337" extrusionOk="0">
                  <a:moveTo>
                    <a:pt x="0" y="1"/>
                  </a:moveTo>
                  <a:lnTo>
                    <a:pt x="0" y="91336"/>
                  </a:lnTo>
                  <a:lnTo>
                    <a:pt x="19572" y="91336"/>
                  </a:lnTo>
                  <a:lnTo>
                    <a:pt x="19572" y="1"/>
                  </a:ln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p:cNvSpPr/>
            <p:nvPr/>
          </p:nvSpPr>
          <p:spPr>
            <a:xfrm>
              <a:off x="5481750" y="4785325"/>
              <a:ext cx="1650" cy="1650"/>
            </a:xfrm>
            <a:custGeom>
              <a:avLst/>
              <a:gdLst/>
              <a:ahLst/>
              <a:cxnLst/>
              <a:rect l="l" t="t" r="r" b="b"/>
              <a:pathLst>
                <a:path w="66" h="66" extrusionOk="0">
                  <a:moveTo>
                    <a:pt x="66" y="0"/>
                  </a:moveTo>
                  <a:cubicBezTo>
                    <a:pt x="66" y="33"/>
                    <a:pt x="33" y="66"/>
                    <a:pt x="1" y="66"/>
                  </a:cubicBezTo>
                  <a:cubicBezTo>
                    <a:pt x="33" y="66"/>
                    <a:pt x="66" y="33"/>
                    <a:pt x="66"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p:cNvSpPr/>
            <p:nvPr/>
          </p:nvSpPr>
          <p:spPr>
            <a:xfrm>
              <a:off x="5508675" y="4747000"/>
              <a:ext cx="825" cy="2475"/>
            </a:xfrm>
            <a:custGeom>
              <a:avLst/>
              <a:gdLst/>
              <a:ahLst/>
              <a:cxnLst/>
              <a:rect l="l" t="t" r="r" b="b"/>
              <a:pathLst>
                <a:path w="33" h="99" extrusionOk="0">
                  <a:moveTo>
                    <a:pt x="33" y="0"/>
                  </a:moveTo>
                  <a:cubicBezTo>
                    <a:pt x="0" y="33"/>
                    <a:pt x="0" y="65"/>
                    <a:pt x="0" y="98"/>
                  </a:cubicBezTo>
                  <a:cubicBezTo>
                    <a:pt x="0" y="65"/>
                    <a:pt x="0" y="33"/>
                    <a:pt x="33"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p:cNvSpPr/>
            <p:nvPr/>
          </p:nvSpPr>
          <p:spPr>
            <a:xfrm>
              <a:off x="5505400" y="4753525"/>
              <a:ext cx="1650" cy="2475"/>
            </a:xfrm>
            <a:custGeom>
              <a:avLst/>
              <a:gdLst/>
              <a:ahLst/>
              <a:cxnLst/>
              <a:rect l="l" t="t" r="r" b="b"/>
              <a:pathLst>
                <a:path w="66" h="99" extrusionOk="0">
                  <a:moveTo>
                    <a:pt x="66" y="0"/>
                  </a:moveTo>
                  <a:cubicBezTo>
                    <a:pt x="33" y="33"/>
                    <a:pt x="33" y="65"/>
                    <a:pt x="1" y="98"/>
                  </a:cubicBezTo>
                  <a:cubicBezTo>
                    <a:pt x="33" y="65"/>
                    <a:pt x="33" y="33"/>
                    <a:pt x="66"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p:cNvSpPr/>
            <p:nvPr/>
          </p:nvSpPr>
          <p:spPr>
            <a:xfrm>
              <a:off x="5511125" y="4739650"/>
              <a:ext cx="25" cy="1650"/>
            </a:xfrm>
            <a:custGeom>
              <a:avLst/>
              <a:gdLst/>
              <a:ahLst/>
              <a:cxnLst/>
              <a:rect l="l" t="t" r="r" b="b"/>
              <a:pathLst>
                <a:path w="1" h="66" extrusionOk="0">
                  <a:moveTo>
                    <a:pt x="0" y="1"/>
                  </a:moveTo>
                  <a:cubicBezTo>
                    <a:pt x="0" y="1"/>
                    <a:pt x="0" y="33"/>
                    <a:pt x="0" y="66"/>
                  </a:cubicBezTo>
                  <a:cubicBezTo>
                    <a:pt x="0" y="33"/>
                    <a:pt x="0" y="1"/>
                    <a:pt x="0" y="1"/>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p:cNvSpPr/>
            <p:nvPr/>
          </p:nvSpPr>
          <p:spPr>
            <a:xfrm>
              <a:off x="5512750" y="4723350"/>
              <a:ext cx="25" cy="25"/>
            </a:xfrm>
            <a:custGeom>
              <a:avLst/>
              <a:gdLst/>
              <a:ahLst/>
              <a:cxnLst/>
              <a:rect l="l" t="t" r="r" b="b"/>
              <a:pathLst>
                <a:path w="1" h="1" extrusionOk="0">
                  <a:moveTo>
                    <a:pt x="0" y="0"/>
                  </a:moveTo>
                  <a:cubicBezTo>
                    <a:pt x="0" y="0"/>
                    <a:pt x="0" y="0"/>
                    <a:pt x="0" y="0"/>
                  </a:cubicBezTo>
                  <a:lnTo>
                    <a:pt x="0" y="0"/>
                  </a:ln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p:cNvSpPr/>
            <p:nvPr/>
          </p:nvSpPr>
          <p:spPr>
            <a:xfrm>
              <a:off x="5511125" y="954125"/>
              <a:ext cx="25" cy="1650"/>
            </a:xfrm>
            <a:custGeom>
              <a:avLst/>
              <a:gdLst/>
              <a:ahLst/>
              <a:cxnLst/>
              <a:rect l="l" t="t" r="r" b="b"/>
              <a:pathLst>
                <a:path w="1" h="66" extrusionOk="0">
                  <a:moveTo>
                    <a:pt x="0" y="0"/>
                  </a:moveTo>
                  <a:cubicBezTo>
                    <a:pt x="0" y="33"/>
                    <a:pt x="0" y="65"/>
                    <a:pt x="0" y="65"/>
                  </a:cubicBezTo>
                  <a:cubicBezTo>
                    <a:pt x="0" y="65"/>
                    <a:pt x="0" y="33"/>
                    <a:pt x="0"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p:cNvSpPr/>
            <p:nvPr/>
          </p:nvSpPr>
          <p:spPr>
            <a:xfrm>
              <a:off x="5498875" y="4767375"/>
              <a:ext cx="850" cy="1650"/>
            </a:xfrm>
            <a:custGeom>
              <a:avLst/>
              <a:gdLst/>
              <a:ahLst/>
              <a:cxnLst/>
              <a:rect l="l" t="t" r="r" b="b"/>
              <a:pathLst>
                <a:path w="34" h="66" extrusionOk="0">
                  <a:moveTo>
                    <a:pt x="33" y="1"/>
                  </a:moveTo>
                  <a:cubicBezTo>
                    <a:pt x="1" y="33"/>
                    <a:pt x="1" y="66"/>
                    <a:pt x="1" y="66"/>
                  </a:cubicBezTo>
                  <a:cubicBezTo>
                    <a:pt x="1" y="66"/>
                    <a:pt x="1" y="33"/>
                    <a:pt x="33" y="1"/>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p:cNvSpPr/>
            <p:nvPr/>
          </p:nvSpPr>
          <p:spPr>
            <a:xfrm>
              <a:off x="5502150" y="4760850"/>
              <a:ext cx="1650" cy="2475"/>
            </a:xfrm>
            <a:custGeom>
              <a:avLst/>
              <a:gdLst/>
              <a:ahLst/>
              <a:cxnLst/>
              <a:rect l="l" t="t" r="r" b="b"/>
              <a:pathLst>
                <a:path w="66" h="99" extrusionOk="0">
                  <a:moveTo>
                    <a:pt x="65" y="1"/>
                  </a:moveTo>
                  <a:cubicBezTo>
                    <a:pt x="33" y="33"/>
                    <a:pt x="33" y="66"/>
                    <a:pt x="0" y="99"/>
                  </a:cubicBezTo>
                  <a:cubicBezTo>
                    <a:pt x="33" y="66"/>
                    <a:pt x="33" y="33"/>
                    <a:pt x="65" y="1"/>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p:cNvSpPr/>
            <p:nvPr/>
          </p:nvSpPr>
          <p:spPr>
            <a:xfrm>
              <a:off x="5498875" y="926400"/>
              <a:ext cx="850" cy="1650"/>
            </a:xfrm>
            <a:custGeom>
              <a:avLst/>
              <a:gdLst/>
              <a:ahLst/>
              <a:cxnLst/>
              <a:rect l="l" t="t" r="r" b="b"/>
              <a:pathLst>
                <a:path w="34" h="66" extrusionOk="0">
                  <a:moveTo>
                    <a:pt x="1" y="0"/>
                  </a:moveTo>
                  <a:cubicBezTo>
                    <a:pt x="1" y="0"/>
                    <a:pt x="1" y="33"/>
                    <a:pt x="33" y="65"/>
                  </a:cubicBezTo>
                  <a:cubicBezTo>
                    <a:pt x="1" y="33"/>
                    <a:pt x="1" y="0"/>
                    <a:pt x="1"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p:cNvSpPr/>
            <p:nvPr/>
          </p:nvSpPr>
          <p:spPr>
            <a:xfrm>
              <a:off x="5508675" y="945975"/>
              <a:ext cx="825" cy="2450"/>
            </a:xfrm>
            <a:custGeom>
              <a:avLst/>
              <a:gdLst/>
              <a:ahLst/>
              <a:cxnLst/>
              <a:rect l="l" t="t" r="r" b="b"/>
              <a:pathLst>
                <a:path w="33" h="98" extrusionOk="0">
                  <a:moveTo>
                    <a:pt x="0" y="0"/>
                  </a:moveTo>
                  <a:cubicBezTo>
                    <a:pt x="0" y="33"/>
                    <a:pt x="0" y="65"/>
                    <a:pt x="33" y="98"/>
                  </a:cubicBezTo>
                  <a:cubicBezTo>
                    <a:pt x="0" y="65"/>
                    <a:pt x="0" y="33"/>
                    <a:pt x="0"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p:cNvSpPr/>
            <p:nvPr/>
          </p:nvSpPr>
          <p:spPr>
            <a:xfrm>
              <a:off x="5505400" y="939450"/>
              <a:ext cx="1650" cy="2450"/>
            </a:xfrm>
            <a:custGeom>
              <a:avLst/>
              <a:gdLst/>
              <a:ahLst/>
              <a:cxnLst/>
              <a:rect l="l" t="t" r="r" b="b"/>
              <a:pathLst>
                <a:path w="66" h="98" extrusionOk="0">
                  <a:moveTo>
                    <a:pt x="1" y="0"/>
                  </a:moveTo>
                  <a:cubicBezTo>
                    <a:pt x="33" y="33"/>
                    <a:pt x="33" y="65"/>
                    <a:pt x="66" y="98"/>
                  </a:cubicBezTo>
                  <a:cubicBezTo>
                    <a:pt x="33" y="65"/>
                    <a:pt x="33" y="33"/>
                    <a:pt x="1" y="0"/>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p:cNvSpPr/>
            <p:nvPr/>
          </p:nvSpPr>
          <p:spPr>
            <a:xfrm>
              <a:off x="5502150" y="932100"/>
              <a:ext cx="1650" cy="2475"/>
            </a:xfrm>
            <a:custGeom>
              <a:avLst/>
              <a:gdLst/>
              <a:ahLst/>
              <a:cxnLst/>
              <a:rect l="l" t="t" r="r" b="b"/>
              <a:pathLst>
                <a:path w="66" h="99" extrusionOk="0">
                  <a:moveTo>
                    <a:pt x="0" y="1"/>
                  </a:moveTo>
                  <a:cubicBezTo>
                    <a:pt x="33" y="33"/>
                    <a:pt x="33" y="66"/>
                    <a:pt x="65" y="98"/>
                  </a:cubicBezTo>
                  <a:cubicBezTo>
                    <a:pt x="33" y="66"/>
                    <a:pt x="33" y="33"/>
                    <a:pt x="0" y="1"/>
                  </a:cubicBez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p:cNvSpPr/>
            <p:nvPr/>
          </p:nvSpPr>
          <p:spPr>
            <a:xfrm>
              <a:off x="2128425" y="899475"/>
              <a:ext cx="3300" cy="1650"/>
            </a:xfrm>
            <a:custGeom>
              <a:avLst/>
              <a:gdLst/>
              <a:ahLst/>
              <a:cxnLst/>
              <a:rect l="l" t="t" r="r" b="b"/>
              <a:pathLst>
                <a:path w="132" h="66" extrusionOk="0">
                  <a:moveTo>
                    <a:pt x="1" y="66"/>
                  </a:moveTo>
                  <a:cubicBezTo>
                    <a:pt x="33" y="66"/>
                    <a:pt x="99" y="33"/>
                    <a:pt x="131" y="1"/>
                  </a:cubicBezTo>
                  <a:cubicBezTo>
                    <a:pt x="99" y="33"/>
                    <a:pt x="33" y="66"/>
                    <a:pt x="1" y="66"/>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p:cNvSpPr/>
            <p:nvPr/>
          </p:nvSpPr>
          <p:spPr>
            <a:xfrm>
              <a:off x="2087650" y="1379800"/>
              <a:ext cx="489325" cy="163125"/>
            </a:xfrm>
            <a:custGeom>
              <a:avLst/>
              <a:gdLst/>
              <a:ahLst/>
              <a:cxnLst/>
              <a:rect l="l" t="t" r="r" b="b"/>
              <a:pathLst>
                <a:path w="19573" h="6525" extrusionOk="0">
                  <a:moveTo>
                    <a:pt x="1" y="1"/>
                  </a:moveTo>
                  <a:lnTo>
                    <a:pt x="1" y="6525"/>
                  </a:lnTo>
                  <a:lnTo>
                    <a:pt x="19573" y="6525"/>
                  </a:lnTo>
                  <a:lnTo>
                    <a:pt x="19573"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p:cNvSpPr/>
            <p:nvPr/>
          </p:nvSpPr>
          <p:spPr>
            <a:xfrm>
              <a:off x="2087650" y="972050"/>
              <a:ext cx="25" cy="25"/>
            </a:xfrm>
            <a:custGeom>
              <a:avLst/>
              <a:gdLst/>
              <a:ahLst/>
              <a:cxnLst/>
              <a:rect l="l" t="t" r="r" b="b"/>
              <a:pathLst>
                <a:path w="1" h="1" extrusionOk="0">
                  <a:moveTo>
                    <a:pt x="1" y="1"/>
                  </a:moveTo>
                  <a:cubicBezTo>
                    <a:pt x="1" y="1"/>
                    <a:pt x="1" y="1"/>
                    <a:pt x="1" y="1"/>
                  </a:cubicBezTo>
                  <a:lnTo>
                    <a:pt x="1" y="1"/>
                  </a:lnTo>
                  <a:cubicBezTo>
                    <a:pt x="1" y="1"/>
                    <a:pt x="1" y="1"/>
                    <a:pt x="1"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5"/>
            <p:cNvSpPr/>
            <p:nvPr/>
          </p:nvSpPr>
          <p:spPr>
            <a:xfrm>
              <a:off x="2106425" y="91987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5"/>
            <p:cNvSpPr/>
            <p:nvPr/>
          </p:nvSpPr>
          <p:spPr>
            <a:xfrm>
              <a:off x="2087650" y="1706000"/>
              <a:ext cx="489325" cy="2283425"/>
            </a:xfrm>
            <a:custGeom>
              <a:avLst/>
              <a:gdLst/>
              <a:ahLst/>
              <a:cxnLst/>
              <a:rect l="l" t="t" r="r" b="b"/>
              <a:pathLst>
                <a:path w="19573" h="91337" extrusionOk="0">
                  <a:moveTo>
                    <a:pt x="1" y="1"/>
                  </a:moveTo>
                  <a:lnTo>
                    <a:pt x="1" y="91336"/>
                  </a:lnTo>
                  <a:lnTo>
                    <a:pt x="19573" y="91336"/>
                  </a:lnTo>
                  <a:lnTo>
                    <a:pt x="19573"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5"/>
            <p:cNvSpPr/>
            <p:nvPr/>
          </p:nvSpPr>
          <p:spPr>
            <a:xfrm>
              <a:off x="2089300" y="4739650"/>
              <a:ext cx="25" cy="1650"/>
            </a:xfrm>
            <a:custGeom>
              <a:avLst/>
              <a:gdLst/>
              <a:ahLst/>
              <a:cxnLst/>
              <a:rect l="l" t="t" r="r" b="b"/>
              <a:pathLst>
                <a:path w="1" h="66" extrusionOk="0">
                  <a:moveTo>
                    <a:pt x="0" y="66"/>
                  </a:moveTo>
                  <a:cubicBezTo>
                    <a:pt x="0" y="33"/>
                    <a:pt x="0" y="1"/>
                    <a:pt x="0" y="1"/>
                  </a:cubicBezTo>
                  <a:cubicBezTo>
                    <a:pt x="0" y="1"/>
                    <a:pt x="0" y="33"/>
                    <a:pt x="0" y="66"/>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5"/>
            <p:cNvSpPr/>
            <p:nvPr/>
          </p:nvSpPr>
          <p:spPr>
            <a:xfrm>
              <a:off x="2090925" y="4747000"/>
              <a:ext cx="825" cy="2475"/>
            </a:xfrm>
            <a:custGeom>
              <a:avLst/>
              <a:gdLst/>
              <a:ahLst/>
              <a:cxnLst/>
              <a:rect l="l" t="t" r="r" b="b"/>
              <a:pathLst>
                <a:path w="33" h="99" extrusionOk="0">
                  <a:moveTo>
                    <a:pt x="33" y="98"/>
                  </a:moveTo>
                  <a:cubicBezTo>
                    <a:pt x="33" y="65"/>
                    <a:pt x="33" y="33"/>
                    <a:pt x="0" y="0"/>
                  </a:cubicBezTo>
                  <a:cubicBezTo>
                    <a:pt x="33" y="33"/>
                    <a:pt x="33" y="65"/>
                    <a:pt x="33" y="98"/>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5"/>
            <p:cNvSpPr/>
            <p:nvPr/>
          </p:nvSpPr>
          <p:spPr>
            <a:xfrm>
              <a:off x="2089300" y="954125"/>
              <a:ext cx="25" cy="1650"/>
            </a:xfrm>
            <a:custGeom>
              <a:avLst/>
              <a:gdLst/>
              <a:ahLst/>
              <a:cxnLst/>
              <a:rect l="l" t="t" r="r" b="b"/>
              <a:pathLst>
                <a:path w="1" h="66" extrusionOk="0">
                  <a:moveTo>
                    <a:pt x="0" y="65"/>
                  </a:moveTo>
                  <a:cubicBezTo>
                    <a:pt x="0" y="65"/>
                    <a:pt x="0" y="33"/>
                    <a:pt x="0" y="0"/>
                  </a:cubicBezTo>
                  <a:cubicBezTo>
                    <a:pt x="0" y="33"/>
                    <a:pt x="0" y="65"/>
                    <a:pt x="0" y="65"/>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5"/>
            <p:cNvSpPr/>
            <p:nvPr/>
          </p:nvSpPr>
          <p:spPr>
            <a:xfrm>
              <a:off x="2087650" y="4152500"/>
              <a:ext cx="489325" cy="163125"/>
            </a:xfrm>
            <a:custGeom>
              <a:avLst/>
              <a:gdLst/>
              <a:ahLst/>
              <a:cxnLst/>
              <a:rect l="l" t="t" r="r" b="b"/>
              <a:pathLst>
                <a:path w="19573" h="6525" extrusionOk="0">
                  <a:moveTo>
                    <a:pt x="1" y="0"/>
                  </a:moveTo>
                  <a:lnTo>
                    <a:pt x="1" y="6524"/>
                  </a:lnTo>
                  <a:lnTo>
                    <a:pt x="19573" y="6524"/>
                  </a:lnTo>
                  <a:lnTo>
                    <a:pt x="19573"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5"/>
            <p:cNvSpPr/>
            <p:nvPr/>
          </p:nvSpPr>
          <p:spPr>
            <a:xfrm>
              <a:off x="2100700" y="4767375"/>
              <a:ext cx="850" cy="1650"/>
            </a:xfrm>
            <a:custGeom>
              <a:avLst/>
              <a:gdLst/>
              <a:ahLst/>
              <a:cxnLst/>
              <a:rect l="l" t="t" r="r" b="b"/>
              <a:pathLst>
                <a:path w="34" h="66" extrusionOk="0">
                  <a:moveTo>
                    <a:pt x="33" y="66"/>
                  </a:moveTo>
                  <a:cubicBezTo>
                    <a:pt x="33" y="66"/>
                    <a:pt x="33" y="33"/>
                    <a:pt x="1" y="1"/>
                  </a:cubicBezTo>
                  <a:cubicBezTo>
                    <a:pt x="33" y="33"/>
                    <a:pt x="33" y="66"/>
                    <a:pt x="33" y="66"/>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5"/>
            <p:cNvSpPr/>
            <p:nvPr/>
          </p:nvSpPr>
          <p:spPr>
            <a:xfrm>
              <a:off x="2096625" y="4760850"/>
              <a:ext cx="1650" cy="2475"/>
            </a:xfrm>
            <a:custGeom>
              <a:avLst/>
              <a:gdLst/>
              <a:ahLst/>
              <a:cxnLst/>
              <a:rect l="l" t="t" r="r" b="b"/>
              <a:pathLst>
                <a:path w="66" h="99" extrusionOk="0">
                  <a:moveTo>
                    <a:pt x="66" y="99"/>
                  </a:moveTo>
                  <a:cubicBezTo>
                    <a:pt x="33" y="66"/>
                    <a:pt x="33" y="33"/>
                    <a:pt x="1" y="1"/>
                  </a:cubicBezTo>
                  <a:cubicBezTo>
                    <a:pt x="33" y="33"/>
                    <a:pt x="33" y="66"/>
                    <a:pt x="66" y="99"/>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5"/>
            <p:cNvSpPr/>
            <p:nvPr/>
          </p:nvSpPr>
          <p:spPr>
            <a:xfrm>
              <a:off x="2100700" y="926400"/>
              <a:ext cx="850" cy="1650"/>
            </a:xfrm>
            <a:custGeom>
              <a:avLst/>
              <a:gdLst/>
              <a:ahLst/>
              <a:cxnLst/>
              <a:rect l="l" t="t" r="r" b="b"/>
              <a:pathLst>
                <a:path w="34" h="66" extrusionOk="0">
                  <a:moveTo>
                    <a:pt x="1" y="65"/>
                  </a:moveTo>
                  <a:cubicBezTo>
                    <a:pt x="33" y="33"/>
                    <a:pt x="33" y="0"/>
                    <a:pt x="33" y="0"/>
                  </a:cubicBezTo>
                  <a:cubicBezTo>
                    <a:pt x="33" y="0"/>
                    <a:pt x="33" y="33"/>
                    <a:pt x="1" y="65"/>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5"/>
            <p:cNvSpPr/>
            <p:nvPr/>
          </p:nvSpPr>
          <p:spPr>
            <a:xfrm>
              <a:off x="2090925" y="945975"/>
              <a:ext cx="825" cy="2450"/>
            </a:xfrm>
            <a:custGeom>
              <a:avLst/>
              <a:gdLst/>
              <a:ahLst/>
              <a:cxnLst/>
              <a:rect l="l" t="t" r="r" b="b"/>
              <a:pathLst>
                <a:path w="33" h="98" extrusionOk="0">
                  <a:moveTo>
                    <a:pt x="0" y="98"/>
                  </a:moveTo>
                  <a:cubicBezTo>
                    <a:pt x="33" y="65"/>
                    <a:pt x="33" y="33"/>
                    <a:pt x="33" y="0"/>
                  </a:cubicBezTo>
                  <a:cubicBezTo>
                    <a:pt x="33" y="33"/>
                    <a:pt x="33" y="65"/>
                    <a:pt x="0" y="98"/>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5"/>
            <p:cNvSpPr/>
            <p:nvPr/>
          </p:nvSpPr>
          <p:spPr>
            <a:xfrm>
              <a:off x="2096625" y="932100"/>
              <a:ext cx="1650" cy="2475"/>
            </a:xfrm>
            <a:custGeom>
              <a:avLst/>
              <a:gdLst/>
              <a:ahLst/>
              <a:cxnLst/>
              <a:rect l="l" t="t" r="r" b="b"/>
              <a:pathLst>
                <a:path w="66" h="99" extrusionOk="0">
                  <a:moveTo>
                    <a:pt x="1" y="98"/>
                  </a:moveTo>
                  <a:cubicBezTo>
                    <a:pt x="33" y="66"/>
                    <a:pt x="33" y="33"/>
                    <a:pt x="66" y="1"/>
                  </a:cubicBezTo>
                  <a:cubicBezTo>
                    <a:pt x="33" y="33"/>
                    <a:pt x="33" y="66"/>
                    <a:pt x="1" y="98"/>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5"/>
            <p:cNvSpPr/>
            <p:nvPr/>
          </p:nvSpPr>
          <p:spPr>
            <a:xfrm>
              <a:off x="2093375" y="939450"/>
              <a:ext cx="1650" cy="2450"/>
            </a:xfrm>
            <a:custGeom>
              <a:avLst/>
              <a:gdLst/>
              <a:ahLst/>
              <a:cxnLst/>
              <a:rect l="l" t="t" r="r" b="b"/>
              <a:pathLst>
                <a:path w="66" h="98" extrusionOk="0">
                  <a:moveTo>
                    <a:pt x="0" y="98"/>
                  </a:moveTo>
                  <a:cubicBezTo>
                    <a:pt x="33" y="65"/>
                    <a:pt x="33" y="33"/>
                    <a:pt x="65" y="0"/>
                  </a:cubicBezTo>
                  <a:cubicBezTo>
                    <a:pt x="33" y="33"/>
                    <a:pt x="33" y="65"/>
                    <a:pt x="0" y="98"/>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5"/>
            <p:cNvSpPr/>
            <p:nvPr/>
          </p:nvSpPr>
          <p:spPr>
            <a:xfrm>
              <a:off x="2093375" y="4753525"/>
              <a:ext cx="1650" cy="2475"/>
            </a:xfrm>
            <a:custGeom>
              <a:avLst/>
              <a:gdLst/>
              <a:ahLst/>
              <a:cxnLst/>
              <a:rect l="l" t="t" r="r" b="b"/>
              <a:pathLst>
                <a:path w="66" h="99" extrusionOk="0">
                  <a:moveTo>
                    <a:pt x="65" y="98"/>
                  </a:moveTo>
                  <a:cubicBezTo>
                    <a:pt x="33" y="65"/>
                    <a:pt x="33" y="33"/>
                    <a:pt x="0" y="0"/>
                  </a:cubicBezTo>
                  <a:cubicBezTo>
                    <a:pt x="33" y="33"/>
                    <a:pt x="33" y="65"/>
                    <a:pt x="65" y="98"/>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5"/>
            <p:cNvSpPr/>
            <p:nvPr/>
          </p:nvSpPr>
          <p:spPr>
            <a:xfrm>
              <a:off x="2122725" y="903550"/>
              <a:ext cx="2475" cy="1675"/>
            </a:xfrm>
            <a:custGeom>
              <a:avLst/>
              <a:gdLst/>
              <a:ahLst/>
              <a:cxnLst/>
              <a:rect l="l" t="t" r="r" b="b"/>
              <a:pathLst>
                <a:path w="99" h="67" extrusionOk="0">
                  <a:moveTo>
                    <a:pt x="1" y="66"/>
                  </a:moveTo>
                  <a:cubicBezTo>
                    <a:pt x="33" y="33"/>
                    <a:pt x="66" y="33"/>
                    <a:pt x="98" y="1"/>
                  </a:cubicBezTo>
                  <a:cubicBezTo>
                    <a:pt x="66" y="33"/>
                    <a:pt x="33" y="33"/>
                    <a:pt x="1" y="66"/>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5"/>
            <p:cNvSpPr/>
            <p:nvPr/>
          </p:nvSpPr>
          <p:spPr>
            <a:xfrm>
              <a:off x="2111300" y="913350"/>
              <a:ext cx="1675" cy="1650"/>
            </a:xfrm>
            <a:custGeom>
              <a:avLst/>
              <a:gdLst/>
              <a:ahLst/>
              <a:cxnLst/>
              <a:rect l="l" t="t" r="r" b="b"/>
              <a:pathLst>
                <a:path w="67" h="66" extrusionOk="0">
                  <a:moveTo>
                    <a:pt x="1" y="65"/>
                  </a:moveTo>
                  <a:cubicBezTo>
                    <a:pt x="1" y="33"/>
                    <a:pt x="33" y="33"/>
                    <a:pt x="66" y="0"/>
                  </a:cubicBezTo>
                  <a:cubicBezTo>
                    <a:pt x="33" y="33"/>
                    <a:pt x="1" y="33"/>
                    <a:pt x="1" y="65"/>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5"/>
            <p:cNvSpPr/>
            <p:nvPr/>
          </p:nvSpPr>
          <p:spPr>
            <a:xfrm>
              <a:off x="2117025" y="908450"/>
              <a:ext cx="1650" cy="1650"/>
            </a:xfrm>
            <a:custGeom>
              <a:avLst/>
              <a:gdLst/>
              <a:ahLst/>
              <a:cxnLst/>
              <a:rect l="l" t="t" r="r" b="b"/>
              <a:pathLst>
                <a:path w="66" h="66" extrusionOk="0">
                  <a:moveTo>
                    <a:pt x="0" y="66"/>
                  </a:moveTo>
                  <a:cubicBezTo>
                    <a:pt x="0" y="33"/>
                    <a:pt x="33" y="1"/>
                    <a:pt x="65" y="1"/>
                  </a:cubicBezTo>
                  <a:cubicBezTo>
                    <a:pt x="33" y="1"/>
                    <a:pt x="0" y="33"/>
                    <a:pt x="0" y="66"/>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5"/>
            <p:cNvSpPr/>
            <p:nvPr/>
          </p:nvSpPr>
          <p:spPr>
            <a:xfrm>
              <a:off x="2087650" y="4723350"/>
              <a:ext cx="25" cy="25"/>
            </a:xfrm>
            <a:custGeom>
              <a:avLst/>
              <a:gdLst/>
              <a:ahLst/>
              <a:cxnLst/>
              <a:rect l="l" t="t" r="r" b="b"/>
              <a:pathLst>
                <a:path w="1" h="1" extrusionOk="0">
                  <a:moveTo>
                    <a:pt x="1" y="0"/>
                  </a:moveTo>
                  <a:cubicBezTo>
                    <a:pt x="1" y="0"/>
                    <a:pt x="1" y="0"/>
                    <a:pt x="1" y="0"/>
                  </a:cubicBezTo>
                  <a:lnTo>
                    <a:pt x="1"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5"/>
            <p:cNvSpPr/>
            <p:nvPr/>
          </p:nvSpPr>
          <p:spPr>
            <a:xfrm>
              <a:off x="2106425" y="477552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5"/>
            <p:cNvSpPr/>
            <p:nvPr/>
          </p:nvSpPr>
          <p:spPr>
            <a:xfrm>
              <a:off x="2111300" y="4780425"/>
              <a:ext cx="1675" cy="1650"/>
            </a:xfrm>
            <a:custGeom>
              <a:avLst/>
              <a:gdLst/>
              <a:ahLst/>
              <a:cxnLst/>
              <a:rect l="l" t="t" r="r" b="b"/>
              <a:pathLst>
                <a:path w="67" h="66" extrusionOk="0">
                  <a:moveTo>
                    <a:pt x="66" y="66"/>
                  </a:moveTo>
                  <a:cubicBezTo>
                    <a:pt x="33" y="33"/>
                    <a:pt x="1" y="33"/>
                    <a:pt x="1" y="1"/>
                  </a:cubicBezTo>
                  <a:cubicBezTo>
                    <a:pt x="1" y="33"/>
                    <a:pt x="33" y="33"/>
                    <a:pt x="66" y="66"/>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5"/>
            <p:cNvSpPr/>
            <p:nvPr/>
          </p:nvSpPr>
          <p:spPr>
            <a:xfrm>
              <a:off x="2128425" y="4794300"/>
              <a:ext cx="3300" cy="1650"/>
            </a:xfrm>
            <a:custGeom>
              <a:avLst/>
              <a:gdLst/>
              <a:ahLst/>
              <a:cxnLst/>
              <a:rect l="l" t="t" r="r" b="b"/>
              <a:pathLst>
                <a:path w="132" h="66" extrusionOk="0">
                  <a:moveTo>
                    <a:pt x="131" y="65"/>
                  </a:moveTo>
                  <a:cubicBezTo>
                    <a:pt x="99" y="33"/>
                    <a:pt x="33" y="0"/>
                    <a:pt x="1" y="0"/>
                  </a:cubicBezTo>
                  <a:cubicBezTo>
                    <a:pt x="33" y="0"/>
                    <a:pt x="99" y="33"/>
                    <a:pt x="131" y="65"/>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5"/>
            <p:cNvSpPr/>
            <p:nvPr/>
          </p:nvSpPr>
          <p:spPr>
            <a:xfrm>
              <a:off x="2117025" y="4785325"/>
              <a:ext cx="1650" cy="1650"/>
            </a:xfrm>
            <a:custGeom>
              <a:avLst/>
              <a:gdLst/>
              <a:ahLst/>
              <a:cxnLst/>
              <a:rect l="l" t="t" r="r" b="b"/>
              <a:pathLst>
                <a:path w="66" h="66" extrusionOk="0">
                  <a:moveTo>
                    <a:pt x="65" y="66"/>
                  </a:moveTo>
                  <a:cubicBezTo>
                    <a:pt x="33" y="66"/>
                    <a:pt x="0" y="33"/>
                    <a:pt x="0" y="0"/>
                  </a:cubicBezTo>
                  <a:cubicBezTo>
                    <a:pt x="0" y="33"/>
                    <a:pt x="33" y="66"/>
                    <a:pt x="65" y="66"/>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5"/>
            <p:cNvSpPr/>
            <p:nvPr/>
          </p:nvSpPr>
          <p:spPr>
            <a:xfrm>
              <a:off x="2122725" y="4790225"/>
              <a:ext cx="2475" cy="1650"/>
            </a:xfrm>
            <a:custGeom>
              <a:avLst/>
              <a:gdLst/>
              <a:ahLst/>
              <a:cxnLst/>
              <a:rect l="l" t="t" r="r" b="b"/>
              <a:pathLst>
                <a:path w="99" h="66" extrusionOk="0">
                  <a:moveTo>
                    <a:pt x="98" y="65"/>
                  </a:moveTo>
                  <a:cubicBezTo>
                    <a:pt x="66" y="33"/>
                    <a:pt x="33" y="33"/>
                    <a:pt x="1" y="0"/>
                  </a:cubicBezTo>
                  <a:cubicBezTo>
                    <a:pt x="33" y="33"/>
                    <a:pt x="66" y="33"/>
                    <a:pt x="98" y="65"/>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5"/>
            <p:cNvSpPr/>
            <p:nvPr/>
          </p:nvSpPr>
          <p:spPr>
            <a:xfrm>
              <a:off x="2576950" y="4152500"/>
              <a:ext cx="2446525" cy="163125"/>
            </a:xfrm>
            <a:custGeom>
              <a:avLst/>
              <a:gdLst/>
              <a:ahLst/>
              <a:cxnLst/>
              <a:rect l="l" t="t" r="r" b="b"/>
              <a:pathLst>
                <a:path w="97861" h="6525" extrusionOk="0">
                  <a:moveTo>
                    <a:pt x="1" y="0"/>
                  </a:moveTo>
                  <a:lnTo>
                    <a:pt x="1" y="6524"/>
                  </a:lnTo>
                  <a:lnTo>
                    <a:pt x="97860" y="6524"/>
                  </a:lnTo>
                  <a:lnTo>
                    <a:pt x="97860"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a:off x="2576950" y="1706000"/>
              <a:ext cx="2446525" cy="2283425"/>
            </a:xfrm>
            <a:custGeom>
              <a:avLst/>
              <a:gdLst/>
              <a:ahLst/>
              <a:cxnLst/>
              <a:rect l="l" t="t" r="r" b="b"/>
              <a:pathLst>
                <a:path w="97861" h="91337" extrusionOk="0">
                  <a:moveTo>
                    <a:pt x="1" y="1"/>
                  </a:moveTo>
                  <a:lnTo>
                    <a:pt x="1" y="91336"/>
                  </a:lnTo>
                  <a:lnTo>
                    <a:pt x="97860" y="91336"/>
                  </a:lnTo>
                  <a:lnTo>
                    <a:pt x="97860" y="1"/>
                  </a:lnTo>
                  <a:lnTo>
                    <a:pt x="69579" y="1"/>
                  </a:lnTo>
                  <a:cubicBezTo>
                    <a:pt x="78778" y="6492"/>
                    <a:pt x="84812" y="17224"/>
                    <a:pt x="84812" y="29359"/>
                  </a:cubicBezTo>
                  <a:cubicBezTo>
                    <a:pt x="84812" y="49192"/>
                    <a:pt x="68763" y="65240"/>
                    <a:pt x="48931" y="65240"/>
                  </a:cubicBezTo>
                  <a:cubicBezTo>
                    <a:pt x="29098" y="65240"/>
                    <a:pt x="13049" y="49192"/>
                    <a:pt x="13049" y="29359"/>
                  </a:cubicBezTo>
                  <a:cubicBezTo>
                    <a:pt x="13049" y="17224"/>
                    <a:pt x="19083" y="6492"/>
                    <a:pt x="28282"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p:nvPr/>
          </p:nvSpPr>
          <p:spPr>
            <a:xfrm>
              <a:off x="2576950" y="1379800"/>
              <a:ext cx="2446525" cy="163125"/>
            </a:xfrm>
            <a:custGeom>
              <a:avLst/>
              <a:gdLst/>
              <a:ahLst/>
              <a:cxnLst/>
              <a:rect l="l" t="t" r="r" b="b"/>
              <a:pathLst>
                <a:path w="97861" h="6525" extrusionOk="0">
                  <a:moveTo>
                    <a:pt x="1" y="1"/>
                  </a:moveTo>
                  <a:lnTo>
                    <a:pt x="1" y="6525"/>
                  </a:lnTo>
                  <a:lnTo>
                    <a:pt x="97860" y="6525"/>
                  </a:lnTo>
                  <a:lnTo>
                    <a:pt x="97860"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5"/>
            <p:cNvSpPr/>
            <p:nvPr/>
          </p:nvSpPr>
          <p:spPr>
            <a:xfrm>
              <a:off x="3800200" y="482750"/>
              <a:ext cx="1712575" cy="733975"/>
            </a:xfrm>
            <a:custGeom>
              <a:avLst/>
              <a:gdLst/>
              <a:ahLst/>
              <a:cxnLst/>
              <a:rect l="l" t="t" r="r" b="b"/>
              <a:pathLst>
                <a:path w="68503" h="29359" extrusionOk="0">
                  <a:moveTo>
                    <a:pt x="1" y="1"/>
                  </a:moveTo>
                  <a:lnTo>
                    <a:pt x="1" y="3263"/>
                  </a:lnTo>
                  <a:lnTo>
                    <a:pt x="1" y="19573"/>
                  </a:lnTo>
                  <a:lnTo>
                    <a:pt x="1" y="22835"/>
                  </a:lnTo>
                  <a:lnTo>
                    <a:pt x="1" y="29359"/>
                  </a:lnTo>
                  <a:lnTo>
                    <a:pt x="68502" y="29359"/>
                  </a:lnTo>
                  <a:lnTo>
                    <a:pt x="68502" y="19573"/>
                  </a:lnTo>
                  <a:cubicBezTo>
                    <a:pt x="68502" y="19345"/>
                    <a:pt x="68470" y="19149"/>
                    <a:pt x="68437" y="18920"/>
                  </a:cubicBezTo>
                  <a:cubicBezTo>
                    <a:pt x="68437" y="18920"/>
                    <a:pt x="68437" y="18888"/>
                    <a:pt x="68437" y="18855"/>
                  </a:cubicBezTo>
                  <a:cubicBezTo>
                    <a:pt x="68404" y="18790"/>
                    <a:pt x="68404" y="18725"/>
                    <a:pt x="68372" y="18627"/>
                  </a:cubicBezTo>
                  <a:cubicBezTo>
                    <a:pt x="68339" y="18594"/>
                    <a:pt x="68339" y="18562"/>
                    <a:pt x="68339" y="18529"/>
                  </a:cubicBezTo>
                  <a:cubicBezTo>
                    <a:pt x="68307" y="18464"/>
                    <a:pt x="68307" y="18431"/>
                    <a:pt x="68274" y="18366"/>
                  </a:cubicBezTo>
                  <a:cubicBezTo>
                    <a:pt x="68241" y="18333"/>
                    <a:pt x="68241" y="18301"/>
                    <a:pt x="68209" y="18268"/>
                  </a:cubicBezTo>
                  <a:cubicBezTo>
                    <a:pt x="68209" y="18203"/>
                    <a:pt x="68176" y="18138"/>
                    <a:pt x="68143" y="18072"/>
                  </a:cubicBezTo>
                  <a:cubicBezTo>
                    <a:pt x="68111" y="18040"/>
                    <a:pt x="68111" y="18007"/>
                    <a:pt x="68078" y="17975"/>
                  </a:cubicBezTo>
                  <a:cubicBezTo>
                    <a:pt x="68046" y="17909"/>
                    <a:pt x="68013" y="17844"/>
                    <a:pt x="67980" y="17811"/>
                  </a:cubicBezTo>
                  <a:cubicBezTo>
                    <a:pt x="67948" y="17779"/>
                    <a:pt x="67948" y="17746"/>
                    <a:pt x="67948" y="17746"/>
                  </a:cubicBezTo>
                  <a:cubicBezTo>
                    <a:pt x="67883" y="17648"/>
                    <a:pt x="67817" y="17583"/>
                    <a:pt x="67752" y="17485"/>
                  </a:cubicBezTo>
                  <a:cubicBezTo>
                    <a:pt x="67687" y="17420"/>
                    <a:pt x="67622" y="17355"/>
                    <a:pt x="67556" y="17289"/>
                  </a:cubicBezTo>
                  <a:cubicBezTo>
                    <a:pt x="67556" y="17257"/>
                    <a:pt x="67524" y="17257"/>
                    <a:pt x="67491" y="17224"/>
                  </a:cubicBezTo>
                  <a:cubicBezTo>
                    <a:pt x="67458" y="17192"/>
                    <a:pt x="67393" y="17126"/>
                    <a:pt x="67328" y="17094"/>
                  </a:cubicBezTo>
                  <a:cubicBezTo>
                    <a:pt x="67328" y="17061"/>
                    <a:pt x="67295" y="17029"/>
                    <a:pt x="67263" y="17029"/>
                  </a:cubicBezTo>
                  <a:cubicBezTo>
                    <a:pt x="67197" y="16963"/>
                    <a:pt x="67165" y="16931"/>
                    <a:pt x="67100" y="16898"/>
                  </a:cubicBezTo>
                  <a:cubicBezTo>
                    <a:pt x="67067" y="16865"/>
                    <a:pt x="67034" y="16865"/>
                    <a:pt x="67002" y="16833"/>
                  </a:cubicBezTo>
                  <a:cubicBezTo>
                    <a:pt x="66969" y="16800"/>
                    <a:pt x="66904" y="16768"/>
                    <a:pt x="66871" y="16735"/>
                  </a:cubicBezTo>
                  <a:cubicBezTo>
                    <a:pt x="66839" y="16735"/>
                    <a:pt x="66773" y="16702"/>
                    <a:pt x="66741" y="16670"/>
                  </a:cubicBezTo>
                  <a:lnTo>
                    <a:pt x="66708" y="16670"/>
                  </a:lnTo>
                  <a:lnTo>
                    <a:pt x="35882" y="1241"/>
                  </a:lnTo>
                  <a:lnTo>
                    <a:pt x="34088" y="360"/>
                  </a:lnTo>
                  <a:cubicBezTo>
                    <a:pt x="33632" y="131"/>
                    <a:pt x="33142" y="1"/>
                    <a:pt x="32620"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5"/>
            <p:cNvSpPr/>
            <p:nvPr/>
          </p:nvSpPr>
          <p:spPr>
            <a:xfrm>
              <a:off x="2087650" y="482750"/>
              <a:ext cx="1712575" cy="733975"/>
            </a:xfrm>
            <a:custGeom>
              <a:avLst/>
              <a:gdLst/>
              <a:ahLst/>
              <a:cxnLst/>
              <a:rect l="l" t="t" r="r" b="b"/>
              <a:pathLst>
                <a:path w="68503" h="29359" extrusionOk="0">
                  <a:moveTo>
                    <a:pt x="35883" y="1"/>
                  </a:moveTo>
                  <a:cubicBezTo>
                    <a:pt x="35361" y="1"/>
                    <a:pt x="34871" y="131"/>
                    <a:pt x="34415" y="360"/>
                  </a:cubicBezTo>
                  <a:lnTo>
                    <a:pt x="32621" y="1241"/>
                  </a:lnTo>
                  <a:lnTo>
                    <a:pt x="1795" y="16670"/>
                  </a:lnTo>
                  <a:lnTo>
                    <a:pt x="1762" y="16670"/>
                  </a:lnTo>
                  <a:cubicBezTo>
                    <a:pt x="1730" y="16702"/>
                    <a:pt x="1664" y="16735"/>
                    <a:pt x="1632" y="16735"/>
                  </a:cubicBezTo>
                  <a:cubicBezTo>
                    <a:pt x="1599" y="16768"/>
                    <a:pt x="1534" y="16800"/>
                    <a:pt x="1501" y="16833"/>
                  </a:cubicBezTo>
                  <a:cubicBezTo>
                    <a:pt x="1469" y="16865"/>
                    <a:pt x="1436" y="16865"/>
                    <a:pt x="1404" y="16898"/>
                  </a:cubicBezTo>
                  <a:cubicBezTo>
                    <a:pt x="1338" y="16931"/>
                    <a:pt x="1273" y="16963"/>
                    <a:pt x="1240" y="17029"/>
                  </a:cubicBezTo>
                  <a:cubicBezTo>
                    <a:pt x="1208" y="17029"/>
                    <a:pt x="1175" y="17061"/>
                    <a:pt x="1175" y="17094"/>
                  </a:cubicBezTo>
                  <a:cubicBezTo>
                    <a:pt x="1110" y="17126"/>
                    <a:pt x="1045" y="17192"/>
                    <a:pt x="1012" y="17224"/>
                  </a:cubicBezTo>
                  <a:cubicBezTo>
                    <a:pt x="979" y="17257"/>
                    <a:pt x="947" y="17257"/>
                    <a:pt x="947" y="17289"/>
                  </a:cubicBezTo>
                  <a:cubicBezTo>
                    <a:pt x="882" y="17355"/>
                    <a:pt x="816" y="17420"/>
                    <a:pt x="751" y="17485"/>
                  </a:cubicBezTo>
                  <a:cubicBezTo>
                    <a:pt x="686" y="17583"/>
                    <a:pt x="621" y="17648"/>
                    <a:pt x="555" y="17746"/>
                  </a:cubicBezTo>
                  <a:cubicBezTo>
                    <a:pt x="555" y="17746"/>
                    <a:pt x="555" y="17779"/>
                    <a:pt x="523" y="17811"/>
                  </a:cubicBezTo>
                  <a:cubicBezTo>
                    <a:pt x="490" y="17877"/>
                    <a:pt x="458" y="17909"/>
                    <a:pt x="425" y="17975"/>
                  </a:cubicBezTo>
                  <a:cubicBezTo>
                    <a:pt x="392" y="18007"/>
                    <a:pt x="392" y="18040"/>
                    <a:pt x="360" y="18072"/>
                  </a:cubicBezTo>
                  <a:cubicBezTo>
                    <a:pt x="327" y="18138"/>
                    <a:pt x="294" y="18203"/>
                    <a:pt x="294" y="18268"/>
                  </a:cubicBezTo>
                  <a:cubicBezTo>
                    <a:pt x="262" y="18301"/>
                    <a:pt x="262" y="18333"/>
                    <a:pt x="229" y="18366"/>
                  </a:cubicBezTo>
                  <a:cubicBezTo>
                    <a:pt x="197" y="18431"/>
                    <a:pt x="197" y="18464"/>
                    <a:pt x="164" y="18529"/>
                  </a:cubicBezTo>
                  <a:cubicBezTo>
                    <a:pt x="164" y="18562"/>
                    <a:pt x="131" y="18594"/>
                    <a:pt x="131" y="18627"/>
                  </a:cubicBezTo>
                  <a:cubicBezTo>
                    <a:pt x="99" y="18725"/>
                    <a:pt x="99" y="18790"/>
                    <a:pt x="66" y="18855"/>
                  </a:cubicBezTo>
                  <a:cubicBezTo>
                    <a:pt x="66" y="18888"/>
                    <a:pt x="66" y="18920"/>
                    <a:pt x="66" y="18920"/>
                  </a:cubicBezTo>
                  <a:cubicBezTo>
                    <a:pt x="33" y="19149"/>
                    <a:pt x="1" y="19345"/>
                    <a:pt x="1" y="19573"/>
                  </a:cubicBezTo>
                  <a:lnTo>
                    <a:pt x="1" y="29359"/>
                  </a:lnTo>
                  <a:lnTo>
                    <a:pt x="68503" y="29359"/>
                  </a:lnTo>
                  <a:lnTo>
                    <a:pt x="68503" y="22835"/>
                  </a:lnTo>
                  <a:lnTo>
                    <a:pt x="68503" y="19573"/>
                  </a:lnTo>
                  <a:lnTo>
                    <a:pt x="68503" y="3263"/>
                  </a:lnTo>
                  <a:lnTo>
                    <a:pt x="68503"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5"/>
            <p:cNvSpPr/>
            <p:nvPr/>
          </p:nvSpPr>
          <p:spPr>
            <a:xfrm>
              <a:off x="2087650" y="4478700"/>
              <a:ext cx="1712575" cy="733975"/>
            </a:xfrm>
            <a:custGeom>
              <a:avLst/>
              <a:gdLst/>
              <a:ahLst/>
              <a:cxnLst/>
              <a:rect l="l" t="t" r="r" b="b"/>
              <a:pathLst>
                <a:path w="68503" h="29359" extrusionOk="0">
                  <a:moveTo>
                    <a:pt x="1" y="0"/>
                  </a:moveTo>
                  <a:lnTo>
                    <a:pt x="1" y="9786"/>
                  </a:lnTo>
                  <a:cubicBezTo>
                    <a:pt x="1" y="10015"/>
                    <a:pt x="33" y="10243"/>
                    <a:pt x="66" y="10439"/>
                  </a:cubicBezTo>
                  <a:cubicBezTo>
                    <a:pt x="66" y="10439"/>
                    <a:pt x="66" y="10471"/>
                    <a:pt x="66" y="10504"/>
                  </a:cubicBezTo>
                  <a:cubicBezTo>
                    <a:pt x="99" y="10569"/>
                    <a:pt x="131" y="10634"/>
                    <a:pt x="131" y="10732"/>
                  </a:cubicBezTo>
                  <a:cubicBezTo>
                    <a:pt x="164" y="10765"/>
                    <a:pt x="164" y="10797"/>
                    <a:pt x="164" y="10830"/>
                  </a:cubicBezTo>
                  <a:cubicBezTo>
                    <a:pt x="197" y="10895"/>
                    <a:pt x="197" y="10928"/>
                    <a:pt x="229" y="10993"/>
                  </a:cubicBezTo>
                  <a:cubicBezTo>
                    <a:pt x="262" y="11026"/>
                    <a:pt x="262" y="11058"/>
                    <a:pt x="294" y="11124"/>
                  </a:cubicBezTo>
                  <a:cubicBezTo>
                    <a:pt x="294" y="11156"/>
                    <a:pt x="327" y="11222"/>
                    <a:pt x="360" y="11287"/>
                  </a:cubicBezTo>
                  <a:cubicBezTo>
                    <a:pt x="392" y="11319"/>
                    <a:pt x="392" y="11352"/>
                    <a:pt x="425" y="11385"/>
                  </a:cubicBezTo>
                  <a:cubicBezTo>
                    <a:pt x="458" y="11450"/>
                    <a:pt x="490" y="11515"/>
                    <a:pt x="523" y="11548"/>
                  </a:cubicBezTo>
                  <a:cubicBezTo>
                    <a:pt x="555" y="11580"/>
                    <a:pt x="555" y="11613"/>
                    <a:pt x="555" y="11613"/>
                  </a:cubicBezTo>
                  <a:cubicBezTo>
                    <a:pt x="621" y="11711"/>
                    <a:pt x="686" y="11776"/>
                    <a:pt x="751" y="11874"/>
                  </a:cubicBezTo>
                  <a:cubicBezTo>
                    <a:pt x="816" y="11939"/>
                    <a:pt x="882" y="12004"/>
                    <a:pt x="947" y="12070"/>
                  </a:cubicBezTo>
                  <a:cubicBezTo>
                    <a:pt x="947" y="12102"/>
                    <a:pt x="979" y="12102"/>
                    <a:pt x="1012" y="12135"/>
                  </a:cubicBezTo>
                  <a:cubicBezTo>
                    <a:pt x="1045" y="12168"/>
                    <a:pt x="1110" y="12233"/>
                    <a:pt x="1175" y="12265"/>
                  </a:cubicBezTo>
                  <a:cubicBezTo>
                    <a:pt x="1175" y="12298"/>
                    <a:pt x="1208" y="12331"/>
                    <a:pt x="1240" y="12331"/>
                  </a:cubicBezTo>
                  <a:cubicBezTo>
                    <a:pt x="1306" y="12396"/>
                    <a:pt x="1338" y="12428"/>
                    <a:pt x="1404" y="12461"/>
                  </a:cubicBezTo>
                  <a:cubicBezTo>
                    <a:pt x="1436" y="12494"/>
                    <a:pt x="1469" y="12494"/>
                    <a:pt x="1501" y="12526"/>
                  </a:cubicBezTo>
                  <a:cubicBezTo>
                    <a:pt x="1534" y="12559"/>
                    <a:pt x="1599" y="12592"/>
                    <a:pt x="1632" y="12624"/>
                  </a:cubicBezTo>
                  <a:cubicBezTo>
                    <a:pt x="1664" y="12624"/>
                    <a:pt x="1730" y="12657"/>
                    <a:pt x="1762" y="12689"/>
                  </a:cubicBezTo>
                  <a:lnTo>
                    <a:pt x="1795" y="12689"/>
                  </a:lnTo>
                  <a:lnTo>
                    <a:pt x="32621" y="28119"/>
                  </a:lnTo>
                  <a:lnTo>
                    <a:pt x="34415" y="28999"/>
                  </a:lnTo>
                  <a:cubicBezTo>
                    <a:pt x="34871" y="29228"/>
                    <a:pt x="35361" y="29358"/>
                    <a:pt x="35883" y="29358"/>
                  </a:cubicBezTo>
                  <a:lnTo>
                    <a:pt x="68503" y="29358"/>
                  </a:lnTo>
                  <a:lnTo>
                    <a:pt x="68503" y="26096"/>
                  </a:lnTo>
                  <a:lnTo>
                    <a:pt x="68503" y="9786"/>
                  </a:lnTo>
                  <a:lnTo>
                    <a:pt x="68503" y="6524"/>
                  </a:lnTo>
                  <a:lnTo>
                    <a:pt x="68503"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5"/>
            <p:cNvSpPr/>
            <p:nvPr/>
          </p:nvSpPr>
          <p:spPr>
            <a:xfrm>
              <a:off x="3800200" y="4478700"/>
              <a:ext cx="1712575" cy="733975"/>
            </a:xfrm>
            <a:custGeom>
              <a:avLst/>
              <a:gdLst/>
              <a:ahLst/>
              <a:cxnLst/>
              <a:rect l="l" t="t" r="r" b="b"/>
              <a:pathLst>
                <a:path w="68503" h="29359" extrusionOk="0">
                  <a:moveTo>
                    <a:pt x="1" y="0"/>
                  </a:moveTo>
                  <a:lnTo>
                    <a:pt x="1" y="6524"/>
                  </a:lnTo>
                  <a:lnTo>
                    <a:pt x="1" y="9786"/>
                  </a:lnTo>
                  <a:lnTo>
                    <a:pt x="1" y="26096"/>
                  </a:lnTo>
                  <a:lnTo>
                    <a:pt x="1" y="29358"/>
                  </a:lnTo>
                  <a:lnTo>
                    <a:pt x="32620" y="29358"/>
                  </a:lnTo>
                  <a:cubicBezTo>
                    <a:pt x="33142" y="29358"/>
                    <a:pt x="33632" y="29228"/>
                    <a:pt x="34088" y="28999"/>
                  </a:cubicBezTo>
                  <a:lnTo>
                    <a:pt x="35882" y="28119"/>
                  </a:lnTo>
                  <a:lnTo>
                    <a:pt x="66708" y="12689"/>
                  </a:lnTo>
                  <a:lnTo>
                    <a:pt x="66741" y="12689"/>
                  </a:lnTo>
                  <a:cubicBezTo>
                    <a:pt x="66773" y="12657"/>
                    <a:pt x="66839" y="12624"/>
                    <a:pt x="66871" y="12592"/>
                  </a:cubicBezTo>
                  <a:cubicBezTo>
                    <a:pt x="66904" y="12592"/>
                    <a:pt x="66969" y="12559"/>
                    <a:pt x="67002" y="12526"/>
                  </a:cubicBezTo>
                  <a:cubicBezTo>
                    <a:pt x="67034" y="12494"/>
                    <a:pt x="67067" y="12494"/>
                    <a:pt x="67100" y="12461"/>
                  </a:cubicBezTo>
                  <a:cubicBezTo>
                    <a:pt x="67165" y="12428"/>
                    <a:pt x="67230" y="12396"/>
                    <a:pt x="67263" y="12331"/>
                  </a:cubicBezTo>
                  <a:cubicBezTo>
                    <a:pt x="67295" y="12331"/>
                    <a:pt x="67328" y="12298"/>
                    <a:pt x="67328" y="12265"/>
                  </a:cubicBezTo>
                  <a:cubicBezTo>
                    <a:pt x="67393" y="12233"/>
                    <a:pt x="67458" y="12168"/>
                    <a:pt x="67491" y="12135"/>
                  </a:cubicBezTo>
                  <a:cubicBezTo>
                    <a:pt x="67524" y="12102"/>
                    <a:pt x="67556" y="12102"/>
                    <a:pt x="67556" y="12070"/>
                  </a:cubicBezTo>
                  <a:cubicBezTo>
                    <a:pt x="67622" y="12004"/>
                    <a:pt x="67687" y="11939"/>
                    <a:pt x="67752" y="11874"/>
                  </a:cubicBezTo>
                  <a:cubicBezTo>
                    <a:pt x="67817" y="11776"/>
                    <a:pt x="67883" y="11711"/>
                    <a:pt x="67948" y="11613"/>
                  </a:cubicBezTo>
                  <a:cubicBezTo>
                    <a:pt x="67948" y="11613"/>
                    <a:pt x="67948" y="11580"/>
                    <a:pt x="67980" y="11548"/>
                  </a:cubicBezTo>
                  <a:cubicBezTo>
                    <a:pt x="68013" y="11515"/>
                    <a:pt x="68046" y="11450"/>
                    <a:pt x="68078" y="11385"/>
                  </a:cubicBezTo>
                  <a:cubicBezTo>
                    <a:pt x="68111" y="11352"/>
                    <a:pt x="68111" y="11319"/>
                    <a:pt x="68143" y="11287"/>
                  </a:cubicBezTo>
                  <a:cubicBezTo>
                    <a:pt x="68176" y="11222"/>
                    <a:pt x="68209" y="11156"/>
                    <a:pt x="68209" y="11091"/>
                  </a:cubicBezTo>
                  <a:cubicBezTo>
                    <a:pt x="68241" y="11058"/>
                    <a:pt x="68241" y="11026"/>
                    <a:pt x="68274" y="10993"/>
                  </a:cubicBezTo>
                  <a:cubicBezTo>
                    <a:pt x="68307" y="10928"/>
                    <a:pt x="68307" y="10895"/>
                    <a:pt x="68339" y="10830"/>
                  </a:cubicBezTo>
                  <a:cubicBezTo>
                    <a:pt x="68339" y="10797"/>
                    <a:pt x="68339" y="10765"/>
                    <a:pt x="68372" y="10732"/>
                  </a:cubicBezTo>
                  <a:cubicBezTo>
                    <a:pt x="68404" y="10634"/>
                    <a:pt x="68404" y="10569"/>
                    <a:pt x="68437" y="10504"/>
                  </a:cubicBezTo>
                  <a:cubicBezTo>
                    <a:pt x="68437" y="10471"/>
                    <a:pt x="68437" y="10439"/>
                    <a:pt x="68437" y="10439"/>
                  </a:cubicBezTo>
                  <a:cubicBezTo>
                    <a:pt x="68470" y="10210"/>
                    <a:pt x="68502" y="10015"/>
                    <a:pt x="68502" y="9786"/>
                  </a:cubicBezTo>
                  <a:lnTo>
                    <a:pt x="68502"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5"/>
            <p:cNvSpPr/>
            <p:nvPr/>
          </p:nvSpPr>
          <p:spPr>
            <a:xfrm>
              <a:off x="2087650" y="4315600"/>
              <a:ext cx="489325" cy="163125"/>
            </a:xfrm>
            <a:custGeom>
              <a:avLst/>
              <a:gdLst/>
              <a:ahLst/>
              <a:cxnLst/>
              <a:rect l="l" t="t" r="r" b="b"/>
              <a:pathLst>
                <a:path w="19573" h="6525" extrusionOk="0">
                  <a:moveTo>
                    <a:pt x="1" y="0"/>
                  </a:moveTo>
                  <a:lnTo>
                    <a:pt x="1" y="6524"/>
                  </a:lnTo>
                  <a:lnTo>
                    <a:pt x="19573" y="6524"/>
                  </a:lnTo>
                  <a:lnTo>
                    <a:pt x="19573"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5"/>
            <p:cNvSpPr/>
            <p:nvPr/>
          </p:nvSpPr>
          <p:spPr>
            <a:xfrm>
              <a:off x="2576950" y="1216700"/>
              <a:ext cx="2935825" cy="326225"/>
            </a:xfrm>
            <a:custGeom>
              <a:avLst/>
              <a:gdLst/>
              <a:ahLst/>
              <a:cxnLst/>
              <a:rect l="l" t="t" r="r" b="b"/>
              <a:pathLst>
                <a:path w="117433" h="13049" extrusionOk="0">
                  <a:moveTo>
                    <a:pt x="1" y="1"/>
                  </a:moveTo>
                  <a:lnTo>
                    <a:pt x="1" y="6525"/>
                  </a:lnTo>
                  <a:lnTo>
                    <a:pt x="97860" y="6525"/>
                  </a:lnTo>
                  <a:lnTo>
                    <a:pt x="97860" y="13049"/>
                  </a:lnTo>
                  <a:lnTo>
                    <a:pt x="117432" y="13049"/>
                  </a:lnTo>
                  <a:lnTo>
                    <a:pt x="117432" y="6525"/>
                  </a:lnTo>
                  <a:lnTo>
                    <a:pt x="117432" y="1"/>
                  </a:ln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5"/>
            <p:cNvSpPr/>
            <p:nvPr/>
          </p:nvSpPr>
          <p:spPr>
            <a:xfrm>
              <a:off x="2087650" y="1216700"/>
              <a:ext cx="489325" cy="163125"/>
            </a:xfrm>
            <a:custGeom>
              <a:avLst/>
              <a:gdLst/>
              <a:ahLst/>
              <a:cxnLst/>
              <a:rect l="l" t="t" r="r" b="b"/>
              <a:pathLst>
                <a:path w="19573" h="6525" extrusionOk="0">
                  <a:moveTo>
                    <a:pt x="1" y="1"/>
                  </a:moveTo>
                  <a:lnTo>
                    <a:pt x="1" y="6525"/>
                  </a:lnTo>
                  <a:lnTo>
                    <a:pt x="19573" y="6525"/>
                  </a:lnTo>
                  <a:lnTo>
                    <a:pt x="19573"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5"/>
            <p:cNvSpPr/>
            <p:nvPr/>
          </p:nvSpPr>
          <p:spPr>
            <a:xfrm>
              <a:off x="2576950" y="3989400"/>
              <a:ext cx="2446525" cy="163125"/>
            </a:xfrm>
            <a:custGeom>
              <a:avLst/>
              <a:gdLst/>
              <a:ahLst/>
              <a:cxnLst/>
              <a:rect l="l" t="t" r="r" b="b"/>
              <a:pathLst>
                <a:path w="97861" h="6525" extrusionOk="0">
                  <a:moveTo>
                    <a:pt x="1" y="0"/>
                  </a:moveTo>
                  <a:lnTo>
                    <a:pt x="1" y="6524"/>
                  </a:lnTo>
                  <a:lnTo>
                    <a:pt x="97860" y="6524"/>
                  </a:lnTo>
                  <a:lnTo>
                    <a:pt x="97860"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5"/>
            <p:cNvSpPr/>
            <p:nvPr/>
          </p:nvSpPr>
          <p:spPr>
            <a:xfrm>
              <a:off x="5023450" y="3989400"/>
              <a:ext cx="489325" cy="163125"/>
            </a:xfrm>
            <a:custGeom>
              <a:avLst/>
              <a:gdLst/>
              <a:ahLst/>
              <a:cxnLst/>
              <a:rect l="l" t="t" r="r" b="b"/>
              <a:pathLst>
                <a:path w="19573" h="6525" extrusionOk="0">
                  <a:moveTo>
                    <a:pt x="0" y="0"/>
                  </a:moveTo>
                  <a:lnTo>
                    <a:pt x="0" y="6524"/>
                  </a:lnTo>
                  <a:lnTo>
                    <a:pt x="19572" y="6524"/>
                  </a:lnTo>
                  <a:lnTo>
                    <a:pt x="19572"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5"/>
            <p:cNvSpPr/>
            <p:nvPr/>
          </p:nvSpPr>
          <p:spPr>
            <a:xfrm>
              <a:off x="2087650" y="3989400"/>
              <a:ext cx="489325" cy="163125"/>
            </a:xfrm>
            <a:custGeom>
              <a:avLst/>
              <a:gdLst/>
              <a:ahLst/>
              <a:cxnLst/>
              <a:rect l="l" t="t" r="r" b="b"/>
              <a:pathLst>
                <a:path w="19573" h="6525" extrusionOk="0">
                  <a:moveTo>
                    <a:pt x="1" y="0"/>
                  </a:moveTo>
                  <a:lnTo>
                    <a:pt x="1" y="6524"/>
                  </a:lnTo>
                  <a:lnTo>
                    <a:pt x="19573" y="6524"/>
                  </a:lnTo>
                  <a:lnTo>
                    <a:pt x="19573"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5"/>
            <p:cNvSpPr/>
            <p:nvPr/>
          </p:nvSpPr>
          <p:spPr>
            <a:xfrm>
              <a:off x="3800200" y="1542900"/>
              <a:ext cx="1223275" cy="163125"/>
            </a:xfrm>
            <a:custGeom>
              <a:avLst/>
              <a:gdLst/>
              <a:ahLst/>
              <a:cxnLst/>
              <a:rect l="l" t="t" r="r" b="b"/>
              <a:pathLst>
                <a:path w="48931" h="6525" extrusionOk="0">
                  <a:moveTo>
                    <a:pt x="1" y="1"/>
                  </a:moveTo>
                  <a:cubicBezTo>
                    <a:pt x="7666" y="1"/>
                    <a:pt x="14810" y="2415"/>
                    <a:pt x="20649" y="6525"/>
                  </a:cubicBezTo>
                  <a:lnTo>
                    <a:pt x="48930" y="6525"/>
                  </a:lnTo>
                  <a:lnTo>
                    <a:pt x="48930"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5"/>
            <p:cNvSpPr/>
            <p:nvPr/>
          </p:nvSpPr>
          <p:spPr>
            <a:xfrm>
              <a:off x="2576950" y="1542900"/>
              <a:ext cx="1223275" cy="163125"/>
            </a:xfrm>
            <a:custGeom>
              <a:avLst/>
              <a:gdLst/>
              <a:ahLst/>
              <a:cxnLst/>
              <a:rect l="l" t="t" r="r" b="b"/>
              <a:pathLst>
                <a:path w="48931" h="6525" extrusionOk="0">
                  <a:moveTo>
                    <a:pt x="1" y="1"/>
                  </a:moveTo>
                  <a:lnTo>
                    <a:pt x="1" y="6525"/>
                  </a:lnTo>
                  <a:lnTo>
                    <a:pt x="28282" y="6525"/>
                  </a:lnTo>
                  <a:cubicBezTo>
                    <a:pt x="34121" y="2415"/>
                    <a:pt x="41265" y="1"/>
                    <a:pt x="48931"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5"/>
            <p:cNvSpPr/>
            <p:nvPr/>
          </p:nvSpPr>
          <p:spPr>
            <a:xfrm>
              <a:off x="5023450" y="15429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5"/>
            <p:cNvSpPr/>
            <p:nvPr/>
          </p:nvSpPr>
          <p:spPr>
            <a:xfrm>
              <a:off x="2087650" y="1542900"/>
              <a:ext cx="489325" cy="163125"/>
            </a:xfrm>
            <a:custGeom>
              <a:avLst/>
              <a:gdLst/>
              <a:ahLst/>
              <a:cxnLst/>
              <a:rect l="l" t="t" r="r" b="b"/>
              <a:pathLst>
                <a:path w="19573" h="6525" extrusionOk="0">
                  <a:moveTo>
                    <a:pt x="1" y="1"/>
                  </a:moveTo>
                  <a:lnTo>
                    <a:pt x="1" y="6525"/>
                  </a:lnTo>
                  <a:lnTo>
                    <a:pt x="19573" y="6525"/>
                  </a:lnTo>
                  <a:lnTo>
                    <a:pt x="19573"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5"/>
            <p:cNvSpPr/>
            <p:nvPr/>
          </p:nvSpPr>
          <p:spPr>
            <a:xfrm>
              <a:off x="2903150" y="1542900"/>
              <a:ext cx="1794125" cy="1794125"/>
            </a:xfrm>
            <a:custGeom>
              <a:avLst/>
              <a:gdLst/>
              <a:ahLst/>
              <a:cxnLst/>
              <a:rect l="l" t="t" r="r" b="b"/>
              <a:pathLst>
                <a:path w="71765" h="71765" extrusionOk="0">
                  <a:moveTo>
                    <a:pt x="42407" y="16311"/>
                  </a:moveTo>
                  <a:cubicBezTo>
                    <a:pt x="49616" y="16311"/>
                    <a:pt x="55454" y="22150"/>
                    <a:pt x="55454" y="29359"/>
                  </a:cubicBezTo>
                  <a:lnTo>
                    <a:pt x="55454" y="42407"/>
                  </a:lnTo>
                  <a:cubicBezTo>
                    <a:pt x="55454" y="49616"/>
                    <a:pt x="49616" y="55455"/>
                    <a:pt x="42407" y="55455"/>
                  </a:cubicBezTo>
                  <a:lnTo>
                    <a:pt x="29359" y="55455"/>
                  </a:lnTo>
                  <a:cubicBezTo>
                    <a:pt x="22150" y="55455"/>
                    <a:pt x="16311" y="49616"/>
                    <a:pt x="16311" y="42407"/>
                  </a:cubicBezTo>
                  <a:lnTo>
                    <a:pt x="16311" y="29359"/>
                  </a:lnTo>
                  <a:cubicBezTo>
                    <a:pt x="16311" y="22150"/>
                    <a:pt x="22150" y="16311"/>
                    <a:pt x="29359" y="16311"/>
                  </a:cubicBezTo>
                  <a:close/>
                  <a:moveTo>
                    <a:pt x="35883" y="1"/>
                  </a:moveTo>
                  <a:cubicBezTo>
                    <a:pt x="28217" y="1"/>
                    <a:pt x="21073" y="2415"/>
                    <a:pt x="15234" y="6525"/>
                  </a:cubicBezTo>
                  <a:cubicBezTo>
                    <a:pt x="6035" y="13016"/>
                    <a:pt x="1" y="23748"/>
                    <a:pt x="1" y="35883"/>
                  </a:cubicBezTo>
                  <a:cubicBezTo>
                    <a:pt x="1" y="34774"/>
                    <a:pt x="66" y="33697"/>
                    <a:pt x="164" y="32621"/>
                  </a:cubicBezTo>
                  <a:lnTo>
                    <a:pt x="9787" y="32621"/>
                  </a:lnTo>
                  <a:cubicBezTo>
                    <a:pt x="11581" y="32621"/>
                    <a:pt x="13049" y="34089"/>
                    <a:pt x="13049" y="35883"/>
                  </a:cubicBezTo>
                  <a:cubicBezTo>
                    <a:pt x="13049" y="37677"/>
                    <a:pt x="11581" y="39145"/>
                    <a:pt x="9787" y="39145"/>
                  </a:cubicBezTo>
                  <a:lnTo>
                    <a:pt x="164" y="39145"/>
                  </a:lnTo>
                  <a:cubicBezTo>
                    <a:pt x="66" y="38069"/>
                    <a:pt x="1" y="36993"/>
                    <a:pt x="1" y="35884"/>
                  </a:cubicBezTo>
                  <a:lnTo>
                    <a:pt x="1" y="35884"/>
                  </a:lnTo>
                  <a:cubicBezTo>
                    <a:pt x="2" y="55716"/>
                    <a:pt x="16050" y="71764"/>
                    <a:pt x="35883" y="71764"/>
                  </a:cubicBezTo>
                  <a:cubicBezTo>
                    <a:pt x="34773" y="71764"/>
                    <a:pt x="33697" y="71699"/>
                    <a:pt x="32621" y="71601"/>
                  </a:cubicBezTo>
                  <a:lnTo>
                    <a:pt x="32621" y="61979"/>
                  </a:lnTo>
                  <a:cubicBezTo>
                    <a:pt x="32621" y="60184"/>
                    <a:pt x="34088" y="58717"/>
                    <a:pt x="35883" y="58717"/>
                  </a:cubicBezTo>
                  <a:cubicBezTo>
                    <a:pt x="37677" y="58717"/>
                    <a:pt x="39145" y="60184"/>
                    <a:pt x="39145" y="61979"/>
                  </a:cubicBezTo>
                  <a:lnTo>
                    <a:pt x="39145" y="71601"/>
                  </a:lnTo>
                  <a:cubicBezTo>
                    <a:pt x="38068" y="71699"/>
                    <a:pt x="36992" y="71764"/>
                    <a:pt x="35883" y="71764"/>
                  </a:cubicBezTo>
                  <a:cubicBezTo>
                    <a:pt x="55715" y="71764"/>
                    <a:pt x="71763" y="55717"/>
                    <a:pt x="71764" y="35885"/>
                  </a:cubicBezTo>
                  <a:lnTo>
                    <a:pt x="71764" y="35885"/>
                  </a:lnTo>
                  <a:cubicBezTo>
                    <a:pt x="71764" y="36993"/>
                    <a:pt x="71699" y="38069"/>
                    <a:pt x="71601" y="39145"/>
                  </a:cubicBezTo>
                  <a:lnTo>
                    <a:pt x="61978" y="39145"/>
                  </a:lnTo>
                  <a:cubicBezTo>
                    <a:pt x="60184" y="39145"/>
                    <a:pt x="58716" y="37677"/>
                    <a:pt x="58716" y="35883"/>
                  </a:cubicBezTo>
                  <a:cubicBezTo>
                    <a:pt x="58716" y="34089"/>
                    <a:pt x="60184" y="32621"/>
                    <a:pt x="61978" y="32621"/>
                  </a:cubicBezTo>
                  <a:lnTo>
                    <a:pt x="71601" y="32621"/>
                  </a:lnTo>
                  <a:cubicBezTo>
                    <a:pt x="71699" y="33697"/>
                    <a:pt x="71764" y="34774"/>
                    <a:pt x="71764" y="35883"/>
                  </a:cubicBezTo>
                  <a:cubicBezTo>
                    <a:pt x="71764" y="23748"/>
                    <a:pt x="65730" y="13016"/>
                    <a:pt x="56531" y="6525"/>
                  </a:cubicBezTo>
                  <a:cubicBezTo>
                    <a:pt x="50692" y="2415"/>
                    <a:pt x="43548" y="1"/>
                    <a:pt x="35883" y="1"/>
                  </a:cubicBezTo>
                  <a:cubicBezTo>
                    <a:pt x="36992" y="1"/>
                    <a:pt x="38068" y="66"/>
                    <a:pt x="39145" y="164"/>
                  </a:cubicBezTo>
                  <a:lnTo>
                    <a:pt x="39145" y="9787"/>
                  </a:lnTo>
                  <a:cubicBezTo>
                    <a:pt x="39145" y="11581"/>
                    <a:pt x="37677" y="13049"/>
                    <a:pt x="35883" y="13049"/>
                  </a:cubicBezTo>
                  <a:cubicBezTo>
                    <a:pt x="34088" y="13049"/>
                    <a:pt x="32621" y="11581"/>
                    <a:pt x="32621" y="9787"/>
                  </a:cubicBezTo>
                  <a:lnTo>
                    <a:pt x="32621" y="164"/>
                  </a:lnTo>
                  <a:cubicBezTo>
                    <a:pt x="33697" y="66"/>
                    <a:pt x="34773" y="1"/>
                    <a:pt x="35883" y="1"/>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5"/>
            <p:cNvSpPr/>
            <p:nvPr/>
          </p:nvSpPr>
          <p:spPr>
            <a:xfrm>
              <a:off x="3310900" y="1950650"/>
              <a:ext cx="978625" cy="978625"/>
            </a:xfrm>
            <a:custGeom>
              <a:avLst/>
              <a:gdLst/>
              <a:ahLst/>
              <a:cxnLst/>
              <a:rect l="l" t="t" r="r" b="b"/>
              <a:pathLst>
                <a:path w="39145" h="39145" extrusionOk="0">
                  <a:moveTo>
                    <a:pt x="19573" y="9787"/>
                  </a:moveTo>
                  <a:cubicBezTo>
                    <a:pt x="24987" y="9787"/>
                    <a:pt x="29359" y="14158"/>
                    <a:pt x="29359" y="19573"/>
                  </a:cubicBezTo>
                  <a:cubicBezTo>
                    <a:pt x="29359" y="24988"/>
                    <a:pt x="24987" y="29359"/>
                    <a:pt x="19573" y="29359"/>
                  </a:cubicBezTo>
                  <a:cubicBezTo>
                    <a:pt x="14158" y="29359"/>
                    <a:pt x="9787" y="24988"/>
                    <a:pt x="9787" y="19573"/>
                  </a:cubicBezTo>
                  <a:cubicBezTo>
                    <a:pt x="9787" y="14158"/>
                    <a:pt x="14158" y="9787"/>
                    <a:pt x="19573" y="9787"/>
                  </a:cubicBezTo>
                  <a:close/>
                  <a:moveTo>
                    <a:pt x="13049" y="1"/>
                  </a:moveTo>
                  <a:cubicBezTo>
                    <a:pt x="5840" y="1"/>
                    <a:pt x="1" y="5840"/>
                    <a:pt x="1" y="13049"/>
                  </a:cubicBezTo>
                  <a:lnTo>
                    <a:pt x="1" y="26097"/>
                  </a:lnTo>
                  <a:cubicBezTo>
                    <a:pt x="1" y="33306"/>
                    <a:pt x="5840" y="39145"/>
                    <a:pt x="13049" y="39145"/>
                  </a:cubicBezTo>
                  <a:lnTo>
                    <a:pt x="26097" y="39145"/>
                  </a:lnTo>
                  <a:cubicBezTo>
                    <a:pt x="33306" y="39145"/>
                    <a:pt x="39144" y="33306"/>
                    <a:pt x="39144" y="26097"/>
                  </a:cubicBezTo>
                  <a:lnTo>
                    <a:pt x="39144" y="13049"/>
                  </a:lnTo>
                  <a:cubicBezTo>
                    <a:pt x="39144" y="5840"/>
                    <a:pt x="33306" y="1"/>
                    <a:pt x="26097"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5"/>
            <p:cNvSpPr/>
            <p:nvPr/>
          </p:nvSpPr>
          <p:spPr>
            <a:xfrm>
              <a:off x="3555550" y="2195300"/>
              <a:ext cx="489325" cy="489325"/>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1" y="19573"/>
                    <a:pt x="19573" y="15202"/>
                    <a:pt x="19573" y="9787"/>
                  </a:cubicBezTo>
                  <a:cubicBezTo>
                    <a:pt x="19573" y="4372"/>
                    <a:pt x="15201" y="1"/>
                    <a:pt x="9787"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5"/>
            <p:cNvSpPr/>
            <p:nvPr/>
          </p:nvSpPr>
          <p:spPr>
            <a:xfrm>
              <a:off x="4371050" y="2358400"/>
              <a:ext cx="326225" cy="163125"/>
            </a:xfrm>
            <a:custGeom>
              <a:avLst/>
              <a:gdLst/>
              <a:ahLst/>
              <a:cxnLst/>
              <a:rect l="l" t="t" r="r" b="b"/>
              <a:pathLst>
                <a:path w="13049" h="6525" extrusionOk="0">
                  <a:moveTo>
                    <a:pt x="3262" y="1"/>
                  </a:moveTo>
                  <a:cubicBezTo>
                    <a:pt x="1468" y="1"/>
                    <a:pt x="0" y="1469"/>
                    <a:pt x="0" y="3263"/>
                  </a:cubicBezTo>
                  <a:cubicBezTo>
                    <a:pt x="0" y="5057"/>
                    <a:pt x="1468" y="6525"/>
                    <a:pt x="3262" y="6525"/>
                  </a:cubicBezTo>
                  <a:lnTo>
                    <a:pt x="12885" y="6525"/>
                  </a:lnTo>
                  <a:cubicBezTo>
                    <a:pt x="12983" y="5448"/>
                    <a:pt x="13048" y="4372"/>
                    <a:pt x="13048" y="3263"/>
                  </a:cubicBezTo>
                  <a:cubicBezTo>
                    <a:pt x="13048" y="2154"/>
                    <a:pt x="12983" y="1077"/>
                    <a:pt x="12885"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5"/>
            <p:cNvSpPr/>
            <p:nvPr/>
          </p:nvSpPr>
          <p:spPr>
            <a:xfrm>
              <a:off x="3718650" y="1542900"/>
              <a:ext cx="163125" cy="326225"/>
            </a:xfrm>
            <a:custGeom>
              <a:avLst/>
              <a:gdLst/>
              <a:ahLst/>
              <a:cxnLst/>
              <a:rect l="l" t="t" r="r" b="b"/>
              <a:pathLst>
                <a:path w="6525" h="13049" extrusionOk="0">
                  <a:moveTo>
                    <a:pt x="3263" y="1"/>
                  </a:moveTo>
                  <a:cubicBezTo>
                    <a:pt x="2153" y="1"/>
                    <a:pt x="1077" y="66"/>
                    <a:pt x="1" y="164"/>
                  </a:cubicBezTo>
                  <a:lnTo>
                    <a:pt x="1" y="9787"/>
                  </a:lnTo>
                  <a:cubicBezTo>
                    <a:pt x="1" y="11581"/>
                    <a:pt x="1468" y="13049"/>
                    <a:pt x="3263" y="13049"/>
                  </a:cubicBezTo>
                  <a:cubicBezTo>
                    <a:pt x="5057" y="13049"/>
                    <a:pt x="6525" y="11581"/>
                    <a:pt x="6525" y="9787"/>
                  </a:cubicBezTo>
                  <a:lnTo>
                    <a:pt x="6525" y="164"/>
                  </a:lnTo>
                  <a:cubicBezTo>
                    <a:pt x="5448" y="66"/>
                    <a:pt x="4372" y="1"/>
                    <a:pt x="3263"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5"/>
            <p:cNvSpPr/>
            <p:nvPr/>
          </p:nvSpPr>
          <p:spPr>
            <a:xfrm>
              <a:off x="2903150" y="2358400"/>
              <a:ext cx="326225" cy="163125"/>
            </a:xfrm>
            <a:custGeom>
              <a:avLst/>
              <a:gdLst/>
              <a:ahLst/>
              <a:cxnLst/>
              <a:rect l="l" t="t" r="r" b="b"/>
              <a:pathLst>
                <a:path w="13049" h="6525" extrusionOk="0">
                  <a:moveTo>
                    <a:pt x="164" y="1"/>
                  </a:moveTo>
                  <a:cubicBezTo>
                    <a:pt x="66" y="1077"/>
                    <a:pt x="1" y="2154"/>
                    <a:pt x="1" y="3263"/>
                  </a:cubicBezTo>
                  <a:cubicBezTo>
                    <a:pt x="1" y="4372"/>
                    <a:pt x="66" y="5448"/>
                    <a:pt x="164" y="6525"/>
                  </a:cubicBezTo>
                  <a:lnTo>
                    <a:pt x="9787" y="6525"/>
                  </a:lnTo>
                  <a:cubicBezTo>
                    <a:pt x="11581" y="6525"/>
                    <a:pt x="13049" y="5057"/>
                    <a:pt x="13049" y="3263"/>
                  </a:cubicBezTo>
                  <a:cubicBezTo>
                    <a:pt x="13049" y="1469"/>
                    <a:pt x="11581" y="1"/>
                    <a:pt x="9787"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5"/>
            <p:cNvSpPr/>
            <p:nvPr/>
          </p:nvSpPr>
          <p:spPr>
            <a:xfrm>
              <a:off x="3718650" y="3010800"/>
              <a:ext cx="163125" cy="326225"/>
            </a:xfrm>
            <a:custGeom>
              <a:avLst/>
              <a:gdLst/>
              <a:ahLst/>
              <a:cxnLst/>
              <a:rect l="l" t="t" r="r" b="b"/>
              <a:pathLst>
                <a:path w="6525" h="13049" extrusionOk="0">
                  <a:moveTo>
                    <a:pt x="3263" y="1"/>
                  </a:moveTo>
                  <a:cubicBezTo>
                    <a:pt x="1468" y="1"/>
                    <a:pt x="1" y="1468"/>
                    <a:pt x="1" y="3263"/>
                  </a:cubicBezTo>
                  <a:lnTo>
                    <a:pt x="1" y="12885"/>
                  </a:lnTo>
                  <a:cubicBezTo>
                    <a:pt x="1077" y="12983"/>
                    <a:pt x="2153" y="13048"/>
                    <a:pt x="3263" y="13048"/>
                  </a:cubicBezTo>
                  <a:cubicBezTo>
                    <a:pt x="4372" y="13048"/>
                    <a:pt x="5448" y="12983"/>
                    <a:pt x="6525" y="12885"/>
                  </a:cubicBezTo>
                  <a:lnTo>
                    <a:pt x="6525" y="3263"/>
                  </a:lnTo>
                  <a:cubicBezTo>
                    <a:pt x="6525" y="1468"/>
                    <a:pt x="5057" y="1"/>
                    <a:pt x="3263"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5"/>
          <p:cNvGrpSpPr/>
          <p:nvPr/>
        </p:nvGrpSpPr>
        <p:grpSpPr>
          <a:xfrm>
            <a:off x="3301314" y="2021077"/>
            <a:ext cx="574818" cy="571005"/>
            <a:chOff x="1174300" y="237900"/>
            <a:chExt cx="5254275" cy="5219425"/>
          </a:xfrm>
        </p:grpSpPr>
        <p:sp>
          <p:nvSpPr>
            <p:cNvPr id="1126" name="Google Shape;1126;p45"/>
            <p:cNvSpPr/>
            <p:nvPr/>
          </p:nvSpPr>
          <p:spPr>
            <a:xfrm>
              <a:off x="3883375" y="4152500"/>
              <a:ext cx="866900" cy="163125"/>
            </a:xfrm>
            <a:custGeom>
              <a:avLst/>
              <a:gdLst/>
              <a:ahLst/>
              <a:cxnLst/>
              <a:rect l="l" t="t" r="r" b="b"/>
              <a:pathLst>
                <a:path w="34676" h="6525" extrusionOk="0">
                  <a:moveTo>
                    <a:pt x="1" y="0"/>
                  </a:moveTo>
                  <a:lnTo>
                    <a:pt x="1" y="6524"/>
                  </a:lnTo>
                  <a:lnTo>
                    <a:pt x="34676" y="6524"/>
                  </a:lnTo>
                  <a:lnTo>
                    <a:pt x="31055"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5"/>
            <p:cNvSpPr/>
            <p:nvPr/>
          </p:nvSpPr>
          <p:spPr>
            <a:xfrm>
              <a:off x="2852600" y="4152500"/>
              <a:ext cx="867700" cy="163125"/>
            </a:xfrm>
            <a:custGeom>
              <a:avLst/>
              <a:gdLst/>
              <a:ahLst/>
              <a:cxnLst/>
              <a:rect l="l" t="t" r="r" b="b"/>
              <a:pathLst>
                <a:path w="34708" h="6525" extrusionOk="0">
                  <a:moveTo>
                    <a:pt x="3621" y="0"/>
                  </a:moveTo>
                  <a:lnTo>
                    <a:pt x="0" y="6524"/>
                  </a:lnTo>
                  <a:lnTo>
                    <a:pt x="34708" y="6524"/>
                  </a:lnTo>
                  <a:lnTo>
                    <a:pt x="34708"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5"/>
            <p:cNvSpPr/>
            <p:nvPr/>
          </p:nvSpPr>
          <p:spPr>
            <a:xfrm>
              <a:off x="5856875" y="370225"/>
              <a:ext cx="571700" cy="1193100"/>
            </a:xfrm>
            <a:custGeom>
              <a:avLst/>
              <a:gdLst/>
              <a:ahLst/>
              <a:cxnLst/>
              <a:rect l="l" t="t" r="r" b="b"/>
              <a:pathLst>
                <a:path w="22868" h="47724" extrusionOk="0">
                  <a:moveTo>
                    <a:pt x="1" y="0"/>
                  </a:moveTo>
                  <a:lnTo>
                    <a:pt x="19769" y="47723"/>
                  </a:lnTo>
                  <a:cubicBezTo>
                    <a:pt x="22867" y="38688"/>
                    <a:pt x="22574" y="28934"/>
                    <a:pt x="18920" y="20094"/>
                  </a:cubicBezTo>
                  <a:cubicBezTo>
                    <a:pt x="15267" y="11287"/>
                    <a:pt x="8580" y="42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5"/>
            <p:cNvSpPr/>
            <p:nvPr/>
          </p:nvSpPr>
          <p:spPr>
            <a:xfrm>
              <a:off x="2245050" y="844850"/>
              <a:ext cx="2881175" cy="1613075"/>
            </a:xfrm>
            <a:custGeom>
              <a:avLst/>
              <a:gdLst/>
              <a:ahLst/>
              <a:cxnLst/>
              <a:rect l="l" t="t" r="r" b="b"/>
              <a:pathLst>
                <a:path w="115247" h="64523" extrusionOk="0">
                  <a:moveTo>
                    <a:pt x="106439" y="0"/>
                  </a:moveTo>
                  <a:lnTo>
                    <a:pt x="0" y="44689"/>
                  </a:lnTo>
                  <a:lnTo>
                    <a:pt x="0" y="44689"/>
                  </a:lnTo>
                  <a:lnTo>
                    <a:pt x="3523" y="43222"/>
                  </a:lnTo>
                  <a:lnTo>
                    <a:pt x="12331" y="64522"/>
                  </a:lnTo>
                  <a:lnTo>
                    <a:pt x="115246" y="21301"/>
                  </a:lnTo>
                  <a:lnTo>
                    <a:pt x="106439"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5"/>
            <p:cNvSpPr/>
            <p:nvPr/>
          </p:nvSpPr>
          <p:spPr>
            <a:xfrm>
              <a:off x="2553300" y="1377350"/>
              <a:ext cx="2789850" cy="1639175"/>
            </a:xfrm>
            <a:custGeom>
              <a:avLst/>
              <a:gdLst/>
              <a:ahLst/>
              <a:cxnLst/>
              <a:rect l="l" t="t" r="r" b="b"/>
              <a:pathLst>
                <a:path w="111594" h="65567" extrusionOk="0">
                  <a:moveTo>
                    <a:pt x="102916" y="1"/>
                  </a:moveTo>
                  <a:lnTo>
                    <a:pt x="1" y="43222"/>
                  </a:lnTo>
                  <a:lnTo>
                    <a:pt x="33" y="43320"/>
                  </a:lnTo>
                  <a:lnTo>
                    <a:pt x="8635" y="64107"/>
                  </a:lnTo>
                  <a:lnTo>
                    <a:pt x="8635" y="64107"/>
                  </a:lnTo>
                  <a:lnTo>
                    <a:pt x="39993" y="50953"/>
                  </a:lnTo>
                  <a:cubicBezTo>
                    <a:pt x="38036" y="48670"/>
                    <a:pt x="36861" y="45734"/>
                    <a:pt x="36861" y="42505"/>
                  </a:cubicBezTo>
                  <a:cubicBezTo>
                    <a:pt x="36861" y="35296"/>
                    <a:pt x="42733" y="29457"/>
                    <a:pt x="49909" y="29457"/>
                  </a:cubicBezTo>
                  <a:cubicBezTo>
                    <a:pt x="56727" y="29457"/>
                    <a:pt x="62337" y="34676"/>
                    <a:pt x="62925" y="41330"/>
                  </a:cubicBezTo>
                  <a:lnTo>
                    <a:pt x="111593" y="20910"/>
                  </a:lnTo>
                  <a:cubicBezTo>
                    <a:pt x="111593" y="20910"/>
                    <a:pt x="111593" y="20910"/>
                    <a:pt x="111593" y="20878"/>
                  </a:cubicBezTo>
                  <a:lnTo>
                    <a:pt x="103014" y="229"/>
                  </a:lnTo>
                  <a:lnTo>
                    <a:pt x="102916" y="1"/>
                  </a:lnTo>
                  <a:close/>
                  <a:moveTo>
                    <a:pt x="8635" y="64107"/>
                  </a:moveTo>
                  <a:lnTo>
                    <a:pt x="5155" y="65567"/>
                  </a:lnTo>
                  <a:lnTo>
                    <a:pt x="8645" y="64132"/>
                  </a:lnTo>
                  <a:lnTo>
                    <a:pt x="8635" y="64107"/>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5"/>
            <p:cNvSpPr/>
            <p:nvPr/>
          </p:nvSpPr>
          <p:spPr>
            <a:xfrm>
              <a:off x="4880725" y="237900"/>
              <a:ext cx="1503800" cy="1406975"/>
            </a:xfrm>
            <a:custGeom>
              <a:avLst/>
              <a:gdLst/>
              <a:ahLst/>
              <a:cxnLst/>
              <a:rect l="l" t="t" r="r" b="b"/>
              <a:pathLst>
                <a:path w="60152" h="56279" extrusionOk="0">
                  <a:moveTo>
                    <a:pt x="49029" y="29367"/>
                  </a:moveTo>
                  <a:lnTo>
                    <a:pt x="49020" y="29370"/>
                  </a:lnTo>
                  <a:lnTo>
                    <a:pt x="49020" y="29370"/>
                  </a:lnTo>
                  <a:lnTo>
                    <a:pt x="53720" y="40717"/>
                  </a:lnTo>
                  <a:lnTo>
                    <a:pt x="49029" y="29367"/>
                  </a:lnTo>
                  <a:close/>
                  <a:moveTo>
                    <a:pt x="34676" y="1"/>
                  </a:moveTo>
                  <a:cubicBezTo>
                    <a:pt x="34252" y="1"/>
                    <a:pt x="33828" y="91"/>
                    <a:pt x="33436" y="270"/>
                  </a:cubicBezTo>
                  <a:lnTo>
                    <a:pt x="6297" y="11491"/>
                  </a:lnTo>
                  <a:cubicBezTo>
                    <a:pt x="3883" y="12502"/>
                    <a:pt x="2023" y="14362"/>
                    <a:pt x="1012" y="16776"/>
                  </a:cubicBezTo>
                  <a:cubicBezTo>
                    <a:pt x="1" y="19189"/>
                    <a:pt x="1" y="21864"/>
                    <a:pt x="1012" y="24278"/>
                  </a:cubicBezTo>
                  <a:lnTo>
                    <a:pt x="9819" y="45579"/>
                  </a:lnTo>
                  <a:lnTo>
                    <a:pt x="9917" y="45807"/>
                  </a:lnTo>
                  <a:lnTo>
                    <a:pt x="49020" y="29370"/>
                  </a:lnTo>
                  <a:lnTo>
                    <a:pt x="49020" y="29370"/>
                  </a:lnTo>
                  <a:lnTo>
                    <a:pt x="39047" y="5293"/>
                  </a:lnTo>
                  <a:lnTo>
                    <a:pt x="37677" y="2031"/>
                  </a:lnTo>
                  <a:cubicBezTo>
                    <a:pt x="37351" y="1216"/>
                    <a:pt x="36731" y="596"/>
                    <a:pt x="35915" y="270"/>
                  </a:cubicBezTo>
                  <a:cubicBezTo>
                    <a:pt x="35524" y="91"/>
                    <a:pt x="35100" y="1"/>
                    <a:pt x="34676" y="1"/>
                  </a:cubicBezTo>
                  <a:close/>
                  <a:moveTo>
                    <a:pt x="53720" y="40717"/>
                  </a:moveTo>
                  <a:lnTo>
                    <a:pt x="60152" y="56278"/>
                  </a:lnTo>
                  <a:lnTo>
                    <a:pt x="58815" y="53016"/>
                  </a:lnTo>
                  <a:lnTo>
                    <a:pt x="53720" y="4071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5"/>
            <p:cNvSpPr/>
            <p:nvPr/>
          </p:nvSpPr>
          <p:spPr>
            <a:xfrm>
              <a:off x="1660350" y="2250750"/>
              <a:ext cx="777175" cy="821250"/>
            </a:xfrm>
            <a:custGeom>
              <a:avLst/>
              <a:gdLst/>
              <a:ahLst/>
              <a:cxnLst/>
              <a:rect l="l" t="t" r="r" b="b"/>
              <a:pathLst>
                <a:path w="31087" h="32850" extrusionOk="0">
                  <a:moveTo>
                    <a:pt x="21105" y="1"/>
                  </a:moveTo>
                  <a:lnTo>
                    <a:pt x="0" y="8743"/>
                  </a:lnTo>
                  <a:lnTo>
                    <a:pt x="10014" y="32849"/>
                  </a:lnTo>
                  <a:lnTo>
                    <a:pt x="31087" y="24107"/>
                  </a:lnTo>
                  <a:lnTo>
                    <a:pt x="21105"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5"/>
            <p:cNvSpPr/>
            <p:nvPr/>
          </p:nvSpPr>
          <p:spPr>
            <a:xfrm>
              <a:off x="2077050" y="2676450"/>
              <a:ext cx="1642450" cy="2780875"/>
            </a:xfrm>
            <a:custGeom>
              <a:avLst/>
              <a:gdLst/>
              <a:ahLst/>
              <a:cxnLst/>
              <a:rect l="l" t="t" r="r" b="b"/>
              <a:pathLst>
                <a:path w="65698" h="111235" extrusionOk="0">
                  <a:moveTo>
                    <a:pt x="59989" y="0"/>
                  </a:moveTo>
                  <a:lnTo>
                    <a:pt x="882" y="106374"/>
                  </a:lnTo>
                  <a:cubicBezTo>
                    <a:pt x="1" y="107972"/>
                    <a:pt x="588" y="109962"/>
                    <a:pt x="2154" y="110810"/>
                  </a:cubicBezTo>
                  <a:cubicBezTo>
                    <a:pt x="2643" y="111104"/>
                    <a:pt x="3198" y="111234"/>
                    <a:pt x="3719" y="111234"/>
                  </a:cubicBezTo>
                  <a:cubicBezTo>
                    <a:pt x="4894" y="111234"/>
                    <a:pt x="6003" y="110614"/>
                    <a:pt x="6590" y="109571"/>
                  </a:cubicBezTo>
                  <a:lnTo>
                    <a:pt x="31022" y="65566"/>
                  </a:lnTo>
                  <a:lnTo>
                    <a:pt x="34643" y="59042"/>
                  </a:lnTo>
                  <a:lnTo>
                    <a:pt x="65697" y="3165"/>
                  </a:lnTo>
                  <a:cubicBezTo>
                    <a:pt x="63512" y="2610"/>
                    <a:pt x="61554" y="1501"/>
                    <a:pt x="59989" y="0"/>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5"/>
            <p:cNvSpPr/>
            <p:nvPr/>
          </p:nvSpPr>
          <p:spPr>
            <a:xfrm>
              <a:off x="3883375" y="2676450"/>
              <a:ext cx="1642450" cy="2780875"/>
            </a:xfrm>
            <a:custGeom>
              <a:avLst/>
              <a:gdLst/>
              <a:ahLst/>
              <a:cxnLst/>
              <a:rect l="l" t="t" r="r" b="b"/>
              <a:pathLst>
                <a:path w="65698" h="111235" extrusionOk="0">
                  <a:moveTo>
                    <a:pt x="5709" y="0"/>
                  </a:moveTo>
                  <a:cubicBezTo>
                    <a:pt x="4144" y="1501"/>
                    <a:pt x="2186" y="2610"/>
                    <a:pt x="1" y="3165"/>
                  </a:cubicBezTo>
                  <a:lnTo>
                    <a:pt x="31055" y="59042"/>
                  </a:lnTo>
                  <a:lnTo>
                    <a:pt x="34676" y="65566"/>
                  </a:lnTo>
                  <a:lnTo>
                    <a:pt x="59108" y="109571"/>
                  </a:lnTo>
                  <a:cubicBezTo>
                    <a:pt x="59695" y="110614"/>
                    <a:pt x="60804" y="111234"/>
                    <a:pt x="61979" y="111234"/>
                  </a:cubicBezTo>
                  <a:cubicBezTo>
                    <a:pt x="62500" y="111234"/>
                    <a:pt x="63055" y="111104"/>
                    <a:pt x="63544" y="110810"/>
                  </a:cubicBezTo>
                  <a:cubicBezTo>
                    <a:pt x="65110" y="109962"/>
                    <a:pt x="65697" y="107972"/>
                    <a:pt x="64816" y="106374"/>
                  </a:cubicBezTo>
                  <a:lnTo>
                    <a:pt x="5709"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5"/>
            <p:cNvSpPr/>
            <p:nvPr/>
          </p:nvSpPr>
          <p:spPr>
            <a:xfrm>
              <a:off x="3720275" y="2755550"/>
              <a:ext cx="163125" cy="2701775"/>
            </a:xfrm>
            <a:custGeom>
              <a:avLst/>
              <a:gdLst/>
              <a:ahLst/>
              <a:cxnLst/>
              <a:rect l="l" t="t" r="r" b="b"/>
              <a:pathLst>
                <a:path w="6525" h="108071" extrusionOk="0">
                  <a:moveTo>
                    <a:pt x="1" y="1"/>
                  </a:moveTo>
                  <a:lnTo>
                    <a:pt x="1" y="55878"/>
                  </a:lnTo>
                  <a:lnTo>
                    <a:pt x="1" y="62402"/>
                  </a:lnTo>
                  <a:lnTo>
                    <a:pt x="1" y="104808"/>
                  </a:lnTo>
                  <a:cubicBezTo>
                    <a:pt x="1" y="106602"/>
                    <a:pt x="1436" y="108070"/>
                    <a:pt x="3263" y="108070"/>
                  </a:cubicBezTo>
                  <a:cubicBezTo>
                    <a:pt x="5057" y="108070"/>
                    <a:pt x="6525" y="106602"/>
                    <a:pt x="6525" y="104808"/>
                  </a:cubicBezTo>
                  <a:lnTo>
                    <a:pt x="6525" y="62402"/>
                  </a:lnTo>
                  <a:lnTo>
                    <a:pt x="6525" y="55878"/>
                  </a:lnTo>
                  <a:lnTo>
                    <a:pt x="6525" y="1"/>
                  </a:lnTo>
                  <a:cubicBezTo>
                    <a:pt x="5481" y="294"/>
                    <a:pt x="4372" y="425"/>
                    <a:pt x="3230" y="425"/>
                  </a:cubicBezTo>
                  <a:cubicBezTo>
                    <a:pt x="2121" y="425"/>
                    <a:pt x="1012" y="294"/>
                    <a:pt x="1" y="1"/>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5"/>
            <p:cNvSpPr/>
            <p:nvPr/>
          </p:nvSpPr>
          <p:spPr>
            <a:xfrm>
              <a:off x="2139850" y="1925375"/>
              <a:ext cx="414300" cy="1003075"/>
            </a:xfrm>
            <a:custGeom>
              <a:avLst/>
              <a:gdLst/>
              <a:ahLst/>
              <a:cxnLst/>
              <a:rect l="l" t="t" r="r" b="b"/>
              <a:pathLst>
                <a:path w="16572" h="40123" extrusionOk="0">
                  <a:moveTo>
                    <a:pt x="7731" y="1"/>
                  </a:moveTo>
                  <a:lnTo>
                    <a:pt x="4208" y="1468"/>
                  </a:lnTo>
                  <a:cubicBezTo>
                    <a:pt x="2610" y="2153"/>
                    <a:pt x="1338" y="3393"/>
                    <a:pt x="686" y="4991"/>
                  </a:cubicBezTo>
                  <a:cubicBezTo>
                    <a:pt x="1" y="6622"/>
                    <a:pt x="1" y="8384"/>
                    <a:pt x="686" y="10015"/>
                  </a:cubicBezTo>
                  <a:lnTo>
                    <a:pt x="1925" y="13016"/>
                  </a:lnTo>
                  <a:lnTo>
                    <a:pt x="11907" y="37122"/>
                  </a:lnTo>
                  <a:lnTo>
                    <a:pt x="13179" y="40123"/>
                  </a:lnTo>
                  <a:lnTo>
                    <a:pt x="7046" y="25379"/>
                  </a:lnTo>
                  <a:lnTo>
                    <a:pt x="16571" y="21399"/>
                  </a:lnTo>
                  <a:lnTo>
                    <a:pt x="16539" y="21301"/>
                  </a:lnTo>
                  <a:lnTo>
                    <a:pt x="7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a:off x="2316000" y="2460350"/>
              <a:ext cx="453450" cy="569225"/>
            </a:xfrm>
            <a:custGeom>
              <a:avLst/>
              <a:gdLst/>
              <a:ahLst/>
              <a:cxnLst/>
              <a:rect l="l" t="t" r="r" b="b"/>
              <a:pathLst>
                <a:path w="18138" h="22769" extrusionOk="0">
                  <a:moveTo>
                    <a:pt x="9525" y="0"/>
                  </a:moveTo>
                  <a:lnTo>
                    <a:pt x="0" y="3980"/>
                  </a:lnTo>
                  <a:lnTo>
                    <a:pt x="6133" y="18724"/>
                  </a:lnTo>
                  <a:cubicBezTo>
                    <a:pt x="6785" y="20355"/>
                    <a:pt x="8025" y="21594"/>
                    <a:pt x="9656" y="22279"/>
                  </a:cubicBezTo>
                  <a:cubicBezTo>
                    <a:pt x="10439" y="22606"/>
                    <a:pt x="11287" y="22769"/>
                    <a:pt x="12135" y="22769"/>
                  </a:cubicBezTo>
                  <a:cubicBezTo>
                    <a:pt x="12983" y="22769"/>
                    <a:pt x="13831" y="22606"/>
                    <a:pt x="14647" y="22247"/>
                  </a:cubicBezTo>
                  <a:lnTo>
                    <a:pt x="18137" y="20779"/>
                  </a:lnTo>
                  <a:lnTo>
                    <a:pt x="95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a:off x="5128650" y="972050"/>
              <a:ext cx="1264850" cy="1078925"/>
            </a:xfrm>
            <a:custGeom>
              <a:avLst/>
              <a:gdLst/>
              <a:ahLst/>
              <a:cxnLst/>
              <a:rect l="l" t="t" r="r" b="b"/>
              <a:pathLst>
                <a:path w="50594" h="43157" extrusionOk="0">
                  <a:moveTo>
                    <a:pt x="39112" y="1"/>
                  </a:moveTo>
                  <a:lnTo>
                    <a:pt x="0" y="16441"/>
                  </a:lnTo>
                  <a:lnTo>
                    <a:pt x="8579" y="37090"/>
                  </a:lnTo>
                  <a:cubicBezTo>
                    <a:pt x="8579" y="37122"/>
                    <a:pt x="8579" y="37122"/>
                    <a:pt x="8579" y="37122"/>
                  </a:cubicBezTo>
                  <a:cubicBezTo>
                    <a:pt x="10145" y="40874"/>
                    <a:pt x="13799" y="43157"/>
                    <a:pt x="17615" y="43157"/>
                  </a:cubicBezTo>
                  <a:cubicBezTo>
                    <a:pt x="18887" y="43157"/>
                    <a:pt x="20127" y="42896"/>
                    <a:pt x="21366" y="42407"/>
                  </a:cubicBezTo>
                  <a:lnTo>
                    <a:pt x="48473" y="31153"/>
                  </a:lnTo>
                  <a:cubicBezTo>
                    <a:pt x="49289" y="30827"/>
                    <a:pt x="49909" y="30207"/>
                    <a:pt x="50235" y="29391"/>
                  </a:cubicBezTo>
                  <a:cubicBezTo>
                    <a:pt x="50561" y="28609"/>
                    <a:pt x="50594" y="27695"/>
                    <a:pt x="50235" y="26912"/>
                  </a:cubicBezTo>
                  <a:lnTo>
                    <a:pt x="39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a:off x="1174300" y="2368500"/>
              <a:ext cx="736425" cy="890225"/>
            </a:xfrm>
            <a:custGeom>
              <a:avLst/>
              <a:gdLst/>
              <a:ahLst/>
              <a:cxnLst/>
              <a:rect l="l" t="t" r="r" b="b"/>
              <a:pathLst>
                <a:path w="29457" h="35609" extrusionOk="0">
                  <a:moveTo>
                    <a:pt x="13435" y="1"/>
                  </a:moveTo>
                  <a:cubicBezTo>
                    <a:pt x="12599" y="1"/>
                    <a:pt x="11749" y="164"/>
                    <a:pt x="10928" y="510"/>
                  </a:cubicBezTo>
                  <a:lnTo>
                    <a:pt x="4894" y="2989"/>
                  </a:lnTo>
                  <a:cubicBezTo>
                    <a:pt x="1599" y="4359"/>
                    <a:pt x="1" y="8208"/>
                    <a:pt x="1371" y="11503"/>
                  </a:cubicBezTo>
                  <a:lnTo>
                    <a:pt x="11352" y="35609"/>
                  </a:lnTo>
                  <a:lnTo>
                    <a:pt x="6492" y="23866"/>
                  </a:lnTo>
                  <a:lnTo>
                    <a:pt x="24563" y="16396"/>
                  </a:lnTo>
                  <a:lnTo>
                    <a:pt x="29456" y="28139"/>
                  </a:lnTo>
                  <a:lnTo>
                    <a:pt x="19442" y="4033"/>
                  </a:lnTo>
                  <a:cubicBezTo>
                    <a:pt x="18410" y="1526"/>
                    <a:pt x="15989" y="1"/>
                    <a:pt x="1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a:off x="1336575" y="2778375"/>
              <a:ext cx="590450" cy="581475"/>
            </a:xfrm>
            <a:custGeom>
              <a:avLst/>
              <a:gdLst/>
              <a:ahLst/>
              <a:cxnLst/>
              <a:rect l="l" t="t" r="r" b="b"/>
              <a:pathLst>
                <a:path w="23618" h="23259" extrusionOk="0">
                  <a:moveTo>
                    <a:pt x="18072" y="1"/>
                  </a:moveTo>
                  <a:lnTo>
                    <a:pt x="1" y="7471"/>
                  </a:lnTo>
                  <a:lnTo>
                    <a:pt x="4861" y="19214"/>
                  </a:lnTo>
                  <a:cubicBezTo>
                    <a:pt x="5546" y="20845"/>
                    <a:pt x="6786" y="22085"/>
                    <a:pt x="8384" y="22770"/>
                  </a:cubicBezTo>
                  <a:cubicBezTo>
                    <a:pt x="9200" y="23096"/>
                    <a:pt x="10048" y="23259"/>
                    <a:pt x="10896" y="23259"/>
                  </a:cubicBezTo>
                  <a:cubicBezTo>
                    <a:pt x="11744" y="23259"/>
                    <a:pt x="12592" y="23096"/>
                    <a:pt x="13408" y="22770"/>
                  </a:cubicBezTo>
                  <a:lnTo>
                    <a:pt x="19410" y="20258"/>
                  </a:lnTo>
                  <a:cubicBezTo>
                    <a:pt x="21041" y="19605"/>
                    <a:pt x="22280" y="18333"/>
                    <a:pt x="22965" y="16735"/>
                  </a:cubicBezTo>
                  <a:cubicBezTo>
                    <a:pt x="23618" y="15136"/>
                    <a:pt x="23618" y="13342"/>
                    <a:pt x="22965" y="11744"/>
                  </a:cubicBezTo>
                  <a:lnTo>
                    <a:pt x="18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5"/>
            <p:cNvSpPr/>
            <p:nvPr/>
          </p:nvSpPr>
          <p:spPr>
            <a:xfrm>
              <a:off x="3474825" y="2113750"/>
              <a:ext cx="652425" cy="652425"/>
            </a:xfrm>
            <a:custGeom>
              <a:avLst/>
              <a:gdLst/>
              <a:ahLst/>
              <a:cxnLst/>
              <a:rect l="l" t="t" r="r" b="b"/>
              <a:pathLst>
                <a:path w="26097" h="26097" extrusionOk="0">
                  <a:moveTo>
                    <a:pt x="13048" y="6525"/>
                  </a:moveTo>
                  <a:cubicBezTo>
                    <a:pt x="16669" y="6525"/>
                    <a:pt x="19572" y="9460"/>
                    <a:pt x="19572" y="13049"/>
                  </a:cubicBezTo>
                  <a:cubicBezTo>
                    <a:pt x="19572" y="16637"/>
                    <a:pt x="16669" y="19573"/>
                    <a:pt x="13048" y="19573"/>
                  </a:cubicBezTo>
                  <a:cubicBezTo>
                    <a:pt x="9460" y="19573"/>
                    <a:pt x="6524" y="16637"/>
                    <a:pt x="6524" y="13049"/>
                  </a:cubicBezTo>
                  <a:cubicBezTo>
                    <a:pt x="6524" y="9460"/>
                    <a:pt x="9460" y="6525"/>
                    <a:pt x="13048" y="6525"/>
                  </a:cubicBezTo>
                  <a:close/>
                  <a:moveTo>
                    <a:pt x="13048" y="1"/>
                  </a:moveTo>
                  <a:cubicBezTo>
                    <a:pt x="5872" y="1"/>
                    <a:pt x="0" y="5840"/>
                    <a:pt x="0" y="13049"/>
                  </a:cubicBezTo>
                  <a:cubicBezTo>
                    <a:pt x="0" y="16278"/>
                    <a:pt x="1175" y="19214"/>
                    <a:pt x="3132" y="21497"/>
                  </a:cubicBezTo>
                  <a:cubicBezTo>
                    <a:pt x="3425" y="21856"/>
                    <a:pt x="3752" y="22182"/>
                    <a:pt x="4078" y="22508"/>
                  </a:cubicBezTo>
                  <a:cubicBezTo>
                    <a:pt x="5643" y="24009"/>
                    <a:pt x="7601" y="25118"/>
                    <a:pt x="9786" y="25673"/>
                  </a:cubicBezTo>
                  <a:lnTo>
                    <a:pt x="9819" y="25673"/>
                  </a:lnTo>
                  <a:cubicBezTo>
                    <a:pt x="10830" y="25966"/>
                    <a:pt x="11939" y="26097"/>
                    <a:pt x="13081" y="26097"/>
                  </a:cubicBezTo>
                  <a:cubicBezTo>
                    <a:pt x="14190" y="26097"/>
                    <a:pt x="15299" y="25966"/>
                    <a:pt x="16343" y="25673"/>
                  </a:cubicBezTo>
                  <a:cubicBezTo>
                    <a:pt x="18528" y="25118"/>
                    <a:pt x="20486" y="24009"/>
                    <a:pt x="22051" y="22508"/>
                  </a:cubicBezTo>
                  <a:cubicBezTo>
                    <a:pt x="24563" y="20127"/>
                    <a:pt x="26096" y="16767"/>
                    <a:pt x="26096" y="13049"/>
                  </a:cubicBezTo>
                  <a:cubicBezTo>
                    <a:pt x="26096" y="12657"/>
                    <a:pt x="26096" y="12266"/>
                    <a:pt x="26064" y="11874"/>
                  </a:cubicBezTo>
                  <a:cubicBezTo>
                    <a:pt x="25476" y="5220"/>
                    <a:pt x="19866" y="1"/>
                    <a:pt x="13048"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a:off x="3637925" y="2276850"/>
              <a:ext cx="326225" cy="326225"/>
            </a:xfrm>
            <a:custGeom>
              <a:avLst/>
              <a:gdLst/>
              <a:ahLst/>
              <a:cxnLst/>
              <a:rect l="l" t="t" r="r" b="b"/>
              <a:pathLst>
                <a:path w="13049" h="13049" extrusionOk="0">
                  <a:moveTo>
                    <a:pt x="6524" y="1"/>
                  </a:moveTo>
                  <a:cubicBezTo>
                    <a:pt x="2936" y="1"/>
                    <a:pt x="0" y="2936"/>
                    <a:pt x="0" y="6525"/>
                  </a:cubicBezTo>
                  <a:cubicBezTo>
                    <a:pt x="0" y="10113"/>
                    <a:pt x="2936" y="13049"/>
                    <a:pt x="6524" y="13049"/>
                  </a:cubicBezTo>
                  <a:cubicBezTo>
                    <a:pt x="10145" y="13049"/>
                    <a:pt x="13048" y="10113"/>
                    <a:pt x="13048" y="6525"/>
                  </a:cubicBezTo>
                  <a:cubicBezTo>
                    <a:pt x="13048" y="2936"/>
                    <a:pt x="10145" y="1"/>
                    <a:pt x="6524" y="1"/>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title" idx="8"/>
          </p:nvPr>
        </p:nvSpPr>
        <p:spPr/>
        <p:txBody>
          <a:bodyPr/>
          <a:lstStyle/>
          <a:p>
            <a:r>
              <a:rPr lang="en-US"/>
              <a:t>Key Components of </a:t>
            </a:r>
            <a:r>
              <a:rPr lang="en-US" smtClean="0"/>
              <a:t>Games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grpSp>
        <p:nvGrpSpPr>
          <p:cNvPr id="732" name="Google Shape;732;p38"/>
          <p:cNvGrpSpPr/>
          <p:nvPr/>
        </p:nvGrpSpPr>
        <p:grpSpPr>
          <a:xfrm>
            <a:off x="1848712" y="740284"/>
            <a:ext cx="7588993" cy="4111217"/>
            <a:chOff x="1061722" y="657610"/>
            <a:chExt cx="7357953" cy="3986055"/>
          </a:xfrm>
        </p:grpSpPr>
        <p:sp>
          <p:nvSpPr>
            <p:cNvPr id="733" name="Google Shape;733;p38"/>
            <p:cNvSpPr/>
            <p:nvPr/>
          </p:nvSpPr>
          <p:spPr>
            <a:xfrm flipH="1">
              <a:off x="5321117" y="4347229"/>
              <a:ext cx="98235" cy="2728"/>
            </a:xfrm>
            <a:custGeom>
              <a:avLst/>
              <a:gdLst/>
              <a:ahLst/>
              <a:cxnLst/>
              <a:rect l="l" t="t" r="r" b="b"/>
              <a:pathLst>
                <a:path w="3637" h="101" extrusionOk="0">
                  <a:moveTo>
                    <a:pt x="1" y="0"/>
                  </a:moveTo>
                  <a:lnTo>
                    <a:pt x="1" y="100"/>
                  </a:lnTo>
                  <a:lnTo>
                    <a:pt x="3637" y="100"/>
                  </a:lnTo>
                  <a:lnTo>
                    <a:pt x="3637" y="0"/>
                  </a:ln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flipH="1">
              <a:off x="6582517" y="671350"/>
              <a:ext cx="102746" cy="98019"/>
            </a:xfrm>
            <a:custGeom>
              <a:avLst/>
              <a:gdLst/>
              <a:ahLst/>
              <a:cxnLst/>
              <a:rect l="l" t="t" r="r" b="b"/>
              <a:pathLst>
                <a:path w="3804" h="3629" extrusionOk="0">
                  <a:moveTo>
                    <a:pt x="1910" y="0"/>
                  </a:moveTo>
                  <a:cubicBezTo>
                    <a:pt x="1818" y="0"/>
                    <a:pt x="1709" y="62"/>
                    <a:pt x="1635" y="160"/>
                  </a:cubicBezTo>
                  <a:lnTo>
                    <a:pt x="1302" y="860"/>
                  </a:lnTo>
                  <a:cubicBezTo>
                    <a:pt x="1268" y="960"/>
                    <a:pt x="1168" y="1027"/>
                    <a:pt x="1102" y="1027"/>
                  </a:cubicBezTo>
                  <a:lnTo>
                    <a:pt x="301" y="1160"/>
                  </a:lnTo>
                  <a:cubicBezTo>
                    <a:pt x="234" y="1160"/>
                    <a:pt x="168" y="1194"/>
                    <a:pt x="134" y="1261"/>
                  </a:cubicBezTo>
                  <a:cubicBezTo>
                    <a:pt x="1" y="1361"/>
                    <a:pt x="1" y="1527"/>
                    <a:pt x="134" y="1661"/>
                  </a:cubicBezTo>
                  <a:lnTo>
                    <a:pt x="735" y="2195"/>
                  </a:lnTo>
                  <a:cubicBezTo>
                    <a:pt x="801" y="2295"/>
                    <a:pt x="801" y="2361"/>
                    <a:pt x="801" y="2461"/>
                  </a:cubicBezTo>
                  <a:lnTo>
                    <a:pt x="668" y="3262"/>
                  </a:lnTo>
                  <a:cubicBezTo>
                    <a:pt x="668" y="3329"/>
                    <a:pt x="668" y="3429"/>
                    <a:pt x="735" y="3462"/>
                  </a:cubicBezTo>
                  <a:cubicBezTo>
                    <a:pt x="780" y="3576"/>
                    <a:pt x="873" y="3628"/>
                    <a:pt x="969" y="3628"/>
                  </a:cubicBezTo>
                  <a:cubicBezTo>
                    <a:pt x="1014" y="3628"/>
                    <a:pt x="1059" y="3617"/>
                    <a:pt x="1102" y="3596"/>
                  </a:cubicBezTo>
                  <a:lnTo>
                    <a:pt x="1802" y="3195"/>
                  </a:lnTo>
                  <a:cubicBezTo>
                    <a:pt x="1852" y="3179"/>
                    <a:pt x="1894" y="3170"/>
                    <a:pt x="1936" y="3170"/>
                  </a:cubicBezTo>
                  <a:cubicBezTo>
                    <a:pt x="1977" y="3170"/>
                    <a:pt x="2019" y="3179"/>
                    <a:pt x="2069" y="3195"/>
                  </a:cubicBezTo>
                  <a:lnTo>
                    <a:pt x="2770" y="3596"/>
                  </a:lnTo>
                  <a:cubicBezTo>
                    <a:pt x="2836" y="3629"/>
                    <a:pt x="2903" y="3629"/>
                    <a:pt x="2970" y="3629"/>
                  </a:cubicBezTo>
                  <a:cubicBezTo>
                    <a:pt x="3103" y="3596"/>
                    <a:pt x="3237" y="3462"/>
                    <a:pt x="3170" y="3295"/>
                  </a:cubicBezTo>
                  <a:lnTo>
                    <a:pt x="3070" y="2495"/>
                  </a:lnTo>
                  <a:cubicBezTo>
                    <a:pt x="3070" y="2428"/>
                    <a:pt x="3070" y="2328"/>
                    <a:pt x="3136" y="2261"/>
                  </a:cubicBezTo>
                  <a:lnTo>
                    <a:pt x="3737" y="1694"/>
                  </a:lnTo>
                  <a:cubicBezTo>
                    <a:pt x="3770" y="1661"/>
                    <a:pt x="3804" y="1561"/>
                    <a:pt x="3804" y="1527"/>
                  </a:cubicBezTo>
                  <a:cubicBezTo>
                    <a:pt x="3804" y="1361"/>
                    <a:pt x="3737" y="1261"/>
                    <a:pt x="3570" y="1194"/>
                  </a:cubicBezTo>
                  <a:lnTo>
                    <a:pt x="2770" y="1094"/>
                  </a:lnTo>
                  <a:cubicBezTo>
                    <a:pt x="2669" y="1027"/>
                    <a:pt x="2603" y="994"/>
                    <a:pt x="2569" y="927"/>
                  </a:cubicBezTo>
                  <a:lnTo>
                    <a:pt x="2236" y="193"/>
                  </a:lnTo>
                  <a:cubicBezTo>
                    <a:pt x="2169" y="160"/>
                    <a:pt x="2136" y="126"/>
                    <a:pt x="2002" y="26"/>
                  </a:cubicBezTo>
                  <a:cubicBezTo>
                    <a:pt x="1976" y="8"/>
                    <a:pt x="1944" y="0"/>
                    <a:pt x="1910"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7984481" y="2258496"/>
              <a:ext cx="102719" cy="97533"/>
            </a:xfrm>
            <a:custGeom>
              <a:avLst/>
              <a:gdLst/>
              <a:ahLst/>
              <a:cxnLst/>
              <a:rect l="l" t="t" r="r" b="b"/>
              <a:pathLst>
                <a:path w="3803" h="3611" extrusionOk="0">
                  <a:moveTo>
                    <a:pt x="1879" y="0"/>
                  </a:moveTo>
                  <a:cubicBezTo>
                    <a:pt x="1779" y="0"/>
                    <a:pt x="1682" y="71"/>
                    <a:pt x="1635" y="142"/>
                  </a:cubicBezTo>
                  <a:lnTo>
                    <a:pt x="1301" y="876"/>
                  </a:lnTo>
                  <a:cubicBezTo>
                    <a:pt x="1268" y="942"/>
                    <a:pt x="1168" y="1042"/>
                    <a:pt x="1068" y="1042"/>
                  </a:cubicBezTo>
                  <a:lnTo>
                    <a:pt x="300" y="1143"/>
                  </a:lnTo>
                  <a:cubicBezTo>
                    <a:pt x="200" y="1143"/>
                    <a:pt x="167" y="1209"/>
                    <a:pt x="134" y="1243"/>
                  </a:cubicBezTo>
                  <a:cubicBezTo>
                    <a:pt x="0" y="1376"/>
                    <a:pt x="0" y="1543"/>
                    <a:pt x="134" y="1643"/>
                  </a:cubicBezTo>
                  <a:lnTo>
                    <a:pt x="701" y="2210"/>
                  </a:lnTo>
                  <a:cubicBezTo>
                    <a:pt x="801" y="2277"/>
                    <a:pt x="801" y="2377"/>
                    <a:pt x="801" y="2443"/>
                  </a:cubicBezTo>
                  <a:lnTo>
                    <a:pt x="667" y="3244"/>
                  </a:lnTo>
                  <a:cubicBezTo>
                    <a:pt x="667" y="3311"/>
                    <a:pt x="667" y="3411"/>
                    <a:pt x="701" y="3444"/>
                  </a:cubicBezTo>
                  <a:cubicBezTo>
                    <a:pt x="769" y="3558"/>
                    <a:pt x="869" y="3610"/>
                    <a:pt x="957" y="3610"/>
                  </a:cubicBezTo>
                  <a:cubicBezTo>
                    <a:pt x="998" y="3610"/>
                    <a:pt x="1036" y="3599"/>
                    <a:pt x="1068" y="3578"/>
                  </a:cubicBezTo>
                  <a:lnTo>
                    <a:pt x="1801" y="3211"/>
                  </a:lnTo>
                  <a:cubicBezTo>
                    <a:pt x="1835" y="3177"/>
                    <a:pt x="1876" y="3161"/>
                    <a:pt x="1918" y="3161"/>
                  </a:cubicBezTo>
                  <a:cubicBezTo>
                    <a:pt x="1960" y="3161"/>
                    <a:pt x="2002" y="3177"/>
                    <a:pt x="2035" y="3211"/>
                  </a:cubicBezTo>
                  <a:lnTo>
                    <a:pt x="2735" y="3578"/>
                  </a:lnTo>
                  <a:cubicBezTo>
                    <a:pt x="2836" y="3611"/>
                    <a:pt x="2869" y="3611"/>
                    <a:pt x="2969" y="3611"/>
                  </a:cubicBezTo>
                  <a:cubicBezTo>
                    <a:pt x="3069" y="3578"/>
                    <a:pt x="3202" y="3444"/>
                    <a:pt x="3169" y="3277"/>
                  </a:cubicBezTo>
                  <a:lnTo>
                    <a:pt x="3036" y="2477"/>
                  </a:lnTo>
                  <a:cubicBezTo>
                    <a:pt x="3036" y="2410"/>
                    <a:pt x="3036" y="2310"/>
                    <a:pt x="3136" y="2243"/>
                  </a:cubicBezTo>
                  <a:lnTo>
                    <a:pt x="3703" y="1710"/>
                  </a:lnTo>
                  <a:cubicBezTo>
                    <a:pt x="3770" y="1643"/>
                    <a:pt x="3803" y="1576"/>
                    <a:pt x="3803" y="1543"/>
                  </a:cubicBezTo>
                  <a:cubicBezTo>
                    <a:pt x="3803" y="1376"/>
                    <a:pt x="3703" y="1243"/>
                    <a:pt x="3536" y="1209"/>
                  </a:cubicBezTo>
                  <a:lnTo>
                    <a:pt x="2769" y="1076"/>
                  </a:lnTo>
                  <a:cubicBezTo>
                    <a:pt x="2669" y="1042"/>
                    <a:pt x="2602" y="976"/>
                    <a:pt x="2535" y="909"/>
                  </a:cubicBezTo>
                  <a:lnTo>
                    <a:pt x="2202" y="209"/>
                  </a:lnTo>
                  <a:cubicBezTo>
                    <a:pt x="2168" y="108"/>
                    <a:pt x="2135" y="75"/>
                    <a:pt x="2002" y="42"/>
                  </a:cubicBezTo>
                  <a:cubicBezTo>
                    <a:pt x="1963" y="12"/>
                    <a:pt x="1921" y="0"/>
                    <a:pt x="1879"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flipH="1">
              <a:off x="1061722" y="4294953"/>
              <a:ext cx="102719" cy="98046"/>
            </a:xfrm>
            <a:custGeom>
              <a:avLst/>
              <a:gdLst/>
              <a:ahLst/>
              <a:cxnLst/>
              <a:rect l="l" t="t" r="r" b="b"/>
              <a:pathLst>
                <a:path w="3803" h="3630" extrusionOk="0">
                  <a:moveTo>
                    <a:pt x="1889" y="0"/>
                  </a:moveTo>
                  <a:cubicBezTo>
                    <a:pt x="1784" y="0"/>
                    <a:pt x="1675" y="62"/>
                    <a:pt x="1601" y="160"/>
                  </a:cubicBezTo>
                  <a:lnTo>
                    <a:pt x="1268" y="860"/>
                  </a:lnTo>
                  <a:cubicBezTo>
                    <a:pt x="1234" y="961"/>
                    <a:pt x="1168" y="1027"/>
                    <a:pt x="1068" y="1027"/>
                  </a:cubicBezTo>
                  <a:lnTo>
                    <a:pt x="267" y="1161"/>
                  </a:lnTo>
                  <a:cubicBezTo>
                    <a:pt x="200" y="1161"/>
                    <a:pt x="167" y="1194"/>
                    <a:pt x="100" y="1261"/>
                  </a:cubicBezTo>
                  <a:cubicBezTo>
                    <a:pt x="0" y="1361"/>
                    <a:pt x="0" y="1528"/>
                    <a:pt x="100" y="1661"/>
                  </a:cubicBezTo>
                  <a:lnTo>
                    <a:pt x="701" y="2195"/>
                  </a:lnTo>
                  <a:cubicBezTo>
                    <a:pt x="767" y="2295"/>
                    <a:pt x="767" y="2362"/>
                    <a:pt x="767" y="2462"/>
                  </a:cubicBezTo>
                  <a:lnTo>
                    <a:pt x="667" y="3262"/>
                  </a:lnTo>
                  <a:cubicBezTo>
                    <a:pt x="667" y="3329"/>
                    <a:pt x="667" y="3429"/>
                    <a:pt x="701" y="3462"/>
                  </a:cubicBezTo>
                  <a:cubicBezTo>
                    <a:pt x="746" y="3576"/>
                    <a:pt x="839" y="3628"/>
                    <a:pt x="935" y="3628"/>
                  </a:cubicBezTo>
                  <a:cubicBezTo>
                    <a:pt x="980" y="3628"/>
                    <a:pt x="1025" y="3617"/>
                    <a:pt x="1068" y="3596"/>
                  </a:cubicBezTo>
                  <a:lnTo>
                    <a:pt x="1768" y="3195"/>
                  </a:lnTo>
                  <a:cubicBezTo>
                    <a:pt x="1818" y="3179"/>
                    <a:pt x="1860" y="3170"/>
                    <a:pt x="1902" y="3170"/>
                  </a:cubicBezTo>
                  <a:cubicBezTo>
                    <a:pt x="1943" y="3170"/>
                    <a:pt x="1985" y="3179"/>
                    <a:pt x="2035" y="3195"/>
                  </a:cubicBezTo>
                  <a:lnTo>
                    <a:pt x="2735" y="3596"/>
                  </a:lnTo>
                  <a:cubicBezTo>
                    <a:pt x="2836" y="3629"/>
                    <a:pt x="2869" y="3629"/>
                    <a:pt x="2936" y="3629"/>
                  </a:cubicBezTo>
                  <a:cubicBezTo>
                    <a:pt x="3069" y="3562"/>
                    <a:pt x="3202" y="3462"/>
                    <a:pt x="3169" y="3296"/>
                  </a:cubicBezTo>
                  <a:lnTo>
                    <a:pt x="3036" y="2495"/>
                  </a:lnTo>
                  <a:cubicBezTo>
                    <a:pt x="3036" y="2428"/>
                    <a:pt x="3036" y="2328"/>
                    <a:pt x="3102" y="2261"/>
                  </a:cubicBezTo>
                  <a:lnTo>
                    <a:pt x="3703" y="1694"/>
                  </a:lnTo>
                  <a:cubicBezTo>
                    <a:pt x="3736" y="1661"/>
                    <a:pt x="3803" y="1594"/>
                    <a:pt x="3803" y="1528"/>
                  </a:cubicBezTo>
                  <a:cubicBezTo>
                    <a:pt x="3803" y="1361"/>
                    <a:pt x="3703" y="1261"/>
                    <a:pt x="3536" y="1194"/>
                  </a:cubicBezTo>
                  <a:lnTo>
                    <a:pt x="2735" y="1094"/>
                  </a:lnTo>
                  <a:cubicBezTo>
                    <a:pt x="2669" y="1027"/>
                    <a:pt x="2569" y="994"/>
                    <a:pt x="2535" y="927"/>
                  </a:cubicBezTo>
                  <a:lnTo>
                    <a:pt x="2202" y="193"/>
                  </a:lnTo>
                  <a:cubicBezTo>
                    <a:pt x="2168" y="127"/>
                    <a:pt x="2135" y="93"/>
                    <a:pt x="2002" y="27"/>
                  </a:cubicBezTo>
                  <a:cubicBezTo>
                    <a:pt x="1966" y="9"/>
                    <a:pt x="1928" y="0"/>
                    <a:pt x="1889"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flipH="1">
              <a:off x="4132699" y="693310"/>
              <a:ext cx="60394" cy="57477"/>
            </a:xfrm>
            <a:custGeom>
              <a:avLst/>
              <a:gdLst/>
              <a:ahLst/>
              <a:cxnLst/>
              <a:rect l="l" t="t" r="r" b="b"/>
              <a:pathLst>
                <a:path w="2236" h="2128" extrusionOk="0">
                  <a:moveTo>
                    <a:pt x="1218" y="0"/>
                  </a:moveTo>
                  <a:cubicBezTo>
                    <a:pt x="1205" y="0"/>
                    <a:pt x="1188" y="4"/>
                    <a:pt x="1168" y="14"/>
                  </a:cubicBezTo>
                  <a:cubicBezTo>
                    <a:pt x="1152" y="6"/>
                    <a:pt x="1133" y="1"/>
                    <a:pt x="1114" y="1"/>
                  </a:cubicBezTo>
                  <a:cubicBezTo>
                    <a:pt x="1056" y="1"/>
                    <a:pt x="993" y="39"/>
                    <a:pt x="968" y="114"/>
                  </a:cubicBezTo>
                  <a:lnTo>
                    <a:pt x="768" y="514"/>
                  </a:lnTo>
                  <a:cubicBezTo>
                    <a:pt x="768" y="548"/>
                    <a:pt x="668" y="614"/>
                    <a:pt x="635" y="614"/>
                  </a:cubicBezTo>
                  <a:lnTo>
                    <a:pt x="168" y="681"/>
                  </a:lnTo>
                  <a:cubicBezTo>
                    <a:pt x="134" y="681"/>
                    <a:pt x="134" y="681"/>
                    <a:pt x="101" y="714"/>
                  </a:cubicBezTo>
                  <a:cubicBezTo>
                    <a:pt x="1" y="814"/>
                    <a:pt x="1" y="881"/>
                    <a:pt x="101" y="981"/>
                  </a:cubicBezTo>
                  <a:lnTo>
                    <a:pt x="434" y="1315"/>
                  </a:lnTo>
                  <a:cubicBezTo>
                    <a:pt x="468" y="1348"/>
                    <a:pt x="468" y="1448"/>
                    <a:pt x="468" y="1482"/>
                  </a:cubicBezTo>
                  <a:lnTo>
                    <a:pt x="401" y="1949"/>
                  </a:lnTo>
                  <a:cubicBezTo>
                    <a:pt x="334" y="1949"/>
                    <a:pt x="401" y="1982"/>
                    <a:pt x="401" y="2015"/>
                  </a:cubicBezTo>
                  <a:cubicBezTo>
                    <a:pt x="451" y="2090"/>
                    <a:pt x="520" y="2128"/>
                    <a:pt x="579" y="2128"/>
                  </a:cubicBezTo>
                  <a:cubicBezTo>
                    <a:pt x="599" y="2128"/>
                    <a:pt x="618" y="2124"/>
                    <a:pt x="635" y="2115"/>
                  </a:cubicBezTo>
                  <a:lnTo>
                    <a:pt x="1068" y="1882"/>
                  </a:lnTo>
                  <a:cubicBezTo>
                    <a:pt x="1085" y="1865"/>
                    <a:pt x="1110" y="1857"/>
                    <a:pt x="1139" y="1857"/>
                  </a:cubicBezTo>
                  <a:cubicBezTo>
                    <a:pt x="1168" y="1857"/>
                    <a:pt x="1202" y="1865"/>
                    <a:pt x="1235" y="1882"/>
                  </a:cubicBezTo>
                  <a:lnTo>
                    <a:pt x="1635" y="2115"/>
                  </a:lnTo>
                  <a:lnTo>
                    <a:pt x="1769" y="2115"/>
                  </a:lnTo>
                  <a:cubicBezTo>
                    <a:pt x="1835" y="2049"/>
                    <a:pt x="1902" y="1982"/>
                    <a:pt x="1902" y="1882"/>
                  </a:cubicBezTo>
                  <a:lnTo>
                    <a:pt x="1802" y="1448"/>
                  </a:lnTo>
                  <a:cubicBezTo>
                    <a:pt x="1802" y="1348"/>
                    <a:pt x="1802" y="1315"/>
                    <a:pt x="1835" y="1281"/>
                  </a:cubicBezTo>
                  <a:lnTo>
                    <a:pt x="2202" y="948"/>
                  </a:lnTo>
                  <a:cubicBezTo>
                    <a:pt x="2202" y="948"/>
                    <a:pt x="2236" y="881"/>
                    <a:pt x="2236" y="848"/>
                  </a:cubicBezTo>
                  <a:cubicBezTo>
                    <a:pt x="2236" y="714"/>
                    <a:pt x="2136" y="648"/>
                    <a:pt x="2069" y="648"/>
                  </a:cubicBezTo>
                  <a:lnTo>
                    <a:pt x="1602" y="548"/>
                  </a:lnTo>
                  <a:cubicBezTo>
                    <a:pt x="1569" y="548"/>
                    <a:pt x="1535" y="514"/>
                    <a:pt x="1468" y="481"/>
                  </a:cubicBezTo>
                  <a:lnTo>
                    <a:pt x="1268" y="47"/>
                  </a:lnTo>
                  <a:cubicBezTo>
                    <a:pt x="1268" y="24"/>
                    <a:pt x="1252" y="0"/>
                    <a:pt x="1218"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flipH="1">
              <a:off x="2513272" y="3872444"/>
              <a:ext cx="105447" cy="100045"/>
            </a:xfrm>
            <a:custGeom>
              <a:avLst/>
              <a:gdLst/>
              <a:ahLst/>
              <a:cxnLst/>
              <a:rect l="l" t="t" r="r" b="b"/>
              <a:pathLst>
                <a:path w="3904" h="3704" extrusionOk="0">
                  <a:moveTo>
                    <a:pt x="2003" y="0"/>
                  </a:moveTo>
                  <a:cubicBezTo>
                    <a:pt x="1884" y="0"/>
                    <a:pt x="1775" y="62"/>
                    <a:pt x="1702" y="160"/>
                  </a:cubicBezTo>
                  <a:lnTo>
                    <a:pt x="1335" y="927"/>
                  </a:lnTo>
                  <a:cubicBezTo>
                    <a:pt x="1302" y="994"/>
                    <a:pt x="1202" y="1094"/>
                    <a:pt x="1135" y="1094"/>
                  </a:cubicBezTo>
                  <a:lnTo>
                    <a:pt x="301" y="1194"/>
                  </a:lnTo>
                  <a:cubicBezTo>
                    <a:pt x="201" y="1194"/>
                    <a:pt x="168" y="1261"/>
                    <a:pt x="134" y="1294"/>
                  </a:cubicBezTo>
                  <a:cubicBezTo>
                    <a:pt x="1" y="1428"/>
                    <a:pt x="1" y="1594"/>
                    <a:pt x="134" y="1694"/>
                  </a:cubicBezTo>
                  <a:lnTo>
                    <a:pt x="701" y="2295"/>
                  </a:lnTo>
                  <a:cubicBezTo>
                    <a:pt x="801" y="2328"/>
                    <a:pt x="801" y="2462"/>
                    <a:pt x="801" y="2528"/>
                  </a:cubicBezTo>
                  <a:lnTo>
                    <a:pt x="668" y="3362"/>
                  </a:lnTo>
                  <a:cubicBezTo>
                    <a:pt x="668" y="3396"/>
                    <a:pt x="668" y="3496"/>
                    <a:pt x="701" y="3529"/>
                  </a:cubicBezTo>
                  <a:cubicBezTo>
                    <a:pt x="749" y="3625"/>
                    <a:pt x="865" y="3703"/>
                    <a:pt x="977" y="3703"/>
                  </a:cubicBezTo>
                  <a:cubicBezTo>
                    <a:pt x="1021" y="3703"/>
                    <a:pt x="1064" y="3691"/>
                    <a:pt x="1102" y="3662"/>
                  </a:cubicBezTo>
                  <a:lnTo>
                    <a:pt x="1769" y="3296"/>
                  </a:lnTo>
                  <a:cubicBezTo>
                    <a:pt x="1802" y="3279"/>
                    <a:pt x="1852" y="3271"/>
                    <a:pt x="1902" y="3271"/>
                  </a:cubicBezTo>
                  <a:cubicBezTo>
                    <a:pt x="1952" y="3271"/>
                    <a:pt x="2002" y="3279"/>
                    <a:pt x="2036" y="3296"/>
                  </a:cubicBezTo>
                  <a:lnTo>
                    <a:pt x="2803" y="3662"/>
                  </a:lnTo>
                  <a:cubicBezTo>
                    <a:pt x="2836" y="3696"/>
                    <a:pt x="2936" y="3696"/>
                    <a:pt x="2970" y="3696"/>
                  </a:cubicBezTo>
                  <a:cubicBezTo>
                    <a:pt x="3136" y="3662"/>
                    <a:pt x="3270" y="3529"/>
                    <a:pt x="3203" y="3362"/>
                  </a:cubicBezTo>
                  <a:lnTo>
                    <a:pt x="3103" y="2528"/>
                  </a:lnTo>
                  <a:cubicBezTo>
                    <a:pt x="3103" y="2462"/>
                    <a:pt x="3103" y="2362"/>
                    <a:pt x="3170" y="2295"/>
                  </a:cubicBezTo>
                  <a:lnTo>
                    <a:pt x="3804" y="1694"/>
                  </a:lnTo>
                  <a:cubicBezTo>
                    <a:pt x="3837" y="1661"/>
                    <a:pt x="3870" y="1628"/>
                    <a:pt x="3870" y="1528"/>
                  </a:cubicBezTo>
                  <a:cubicBezTo>
                    <a:pt x="3904" y="1361"/>
                    <a:pt x="3804" y="1261"/>
                    <a:pt x="3637" y="1194"/>
                  </a:cubicBezTo>
                  <a:lnTo>
                    <a:pt x="2803" y="1094"/>
                  </a:lnTo>
                  <a:cubicBezTo>
                    <a:pt x="2703" y="1094"/>
                    <a:pt x="2636" y="994"/>
                    <a:pt x="2603" y="927"/>
                  </a:cubicBezTo>
                  <a:lnTo>
                    <a:pt x="2202" y="160"/>
                  </a:lnTo>
                  <a:cubicBezTo>
                    <a:pt x="2169" y="127"/>
                    <a:pt x="2169" y="60"/>
                    <a:pt x="2136" y="27"/>
                  </a:cubicBezTo>
                  <a:cubicBezTo>
                    <a:pt x="2091" y="9"/>
                    <a:pt x="2046" y="0"/>
                    <a:pt x="2003"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flipH="1">
              <a:off x="5032803" y="3842589"/>
              <a:ext cx="28847" cy="29846"/>
            </a:xfrm>
            <a:custGeom>
              <a:avLst/>
              <a:gdLst/>
              <a:ahLst/>
              <a:cxnLst/>
              <a:rect l="l" t="t" r="r" b="b"/>
              <a:pathLst>
                <a:path w="1068" h="1105" extrusionOk="0">
                  <a:moveTo>
                    <a:pt x="591" y="0"/>
                  </a:moveTo>
                  <a:cubicBezTo>
                    <a:pt x="572" y="0"/>
                    <a:pt x="553" y="1"/>
                    <a:pt x="534" y="3"/>
                  </a:cubicBezTo>
                  <a:cubicBezTo>
                    <a:pt x="234" y="3"/>
                    <a:pt x="0" y="270"/>
                    <a:pt x="0" y="537"/>
                  </a:cubicBezTo>
                  <a:cubicBezTo>
                    <a:pt x="0" y="837"/>
                    <a:pt x="234" y="1104"/>
                    <a:pt x="534" y="1104"/>
                  </a:cubicBezTo>
                  <a:cubicBezTo>
                    <a:pt x="834" y="1104"/>
                    <a:pt x="1068" y="837"/>
                    <a:pt x="1068" y="537"/>
                  </a:cubicBezTo>
                  <a:cubicBezTo>
                    <a:pt x="1068" y="225"/>
                    <a:pt x="863" y="0"/>
                    <a:pt x="591"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flipH="1">
              <a:off x="1195634" y="657610"/>
              <a:ext cx="127946" cy="128865"/>
            </a:xfrm>
            <a:custGeom>
              <a:avLst/>
              <a:gdLst/>
              <a:ahLst/>
              <a:cxnLst/>
              <a:rect l="l" t="t" r="r" b="b"/>
              <a:pathLst>
                <a:path w="4737" h="4771" extrusionOk="0">
                  <a:moveTo>
                    <a:pt x="2369" y="0"/>
                  </a:moveTo>
                  <a:cubicBezTo>
                    <a:pt x="1034" y="0"/>
                    <a:pt x="0" y="1101"/>
                    <a:pt x="0" y="2369"/>
                  </a:cubicBezTo>
                  <a:cubicBezTo>
                    <a:pt x="0" y="3703"/>
                    <a:pt x="1068" y="4771"/>
                    <a:pt x="2369" y="4771"/>
                  </a:cubicBezTo>
                  <a:cubicBezTo>
                    <a:pt x="3703" y="4771"/>
                    <a:pt x="4737" y="3670"/>
                    <a:pt x="4737" y="2369"/>
                  </a:cubicBezTo>
                  <a:cubicBezTo>
                    <a:pt x="4737" y="1101"/>
                    <a:pt x="3703" y="0"/>
                    <a:pt x="2369"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flipH="1">
              <a:off x="6799661" y="975463"/>
              <a:ext cx="264914" cy="132700"/>
            </a:xfrm>
            <a:custGeom>
              <a:avLst/>
              <a:gdLst/>
              <a:ahLst/>
              <a:cxnLst/>
              <a:rect l="l" t="t" r="r" b="b"/>
              <a:pathLst>
                <a:path w="9808" h="4913" extrusionOk="0">
                  <a:moveTo>
                    <a:pt x="4708" y="1"/>
                  </a:moveTo>
                  <a:cubicBezTo>
                    <a:pt x="2683" y="1"/>
                    <a:pt x="770" y="1218"/>
                    <a:pt x="1" y="3244"/>
                  </a:cubicBezTo>
                  <a:cubicBezTo>
                    <a:pt x="328" y="3231"/>
                    <a:pt x="655" y="3225"/>
                    <a:pt x="982" y="3225"/>
                  </a:cubicBezTo>
                  <a:cubicBezTo>
                    <a:pt x="2323" y="3225"/>
                    <a:pt x="3663" y="3337"/>
                    <a:pt x="5004" y="3578"/>
                  </a:cubicBezTo>
                  <a:cubicBezTo>
                    <a:pt x="6639" y="3845"/>
                    <a:pt x="8273" y="4278"/>
                    <a:pt x="9808" y="4912"/>
                  </a:cubicBezTo>
                  <a:cubicBezTo>
                    <a:pt x="9774" y="2877"/>
                    <a:pt x="8473" y="1076"/>
                    <a:pt x="6539" y="342"/>
                  </a:cubicBezTo>
                  <a:cubicBezTo>
                    <a:pt x="5937" y="111"/>
                    <a:pt x="5318" y="1"/>
                    <a:pt x="4708" y="1"/>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flipH="1">
              <a:off x="6719470" y="1051957"/>
              <a:ext cx="433402" cy="118061"/>
            </a:xfrm>
            <a:custGeom>
              <a:avLst/>
              <a:gdLst/>
              <a:ahLst/>
              <a:cxnLst/>
              <a:rect l="l" t="t" r="r" b="b"/>
              <a:pathLst>
                <a:path w="16046" h="4371" extrusionOk="0">
                  <a:moveTo>
                    <a:pt x="3507" y="0"/>
                  </a:moveTo>
                  <a:cubicBezTo>
                    <a:pt x="1568" y="0"/>
                    <a:pt x="266" y="296"/>
                    <a:pt x="167" y="846"/>
                  </a:cubicBezTo>
                  <a:cubicBezTo>
                    <a:pt x="1" y="1813"/>
                    <a:pt x="3403" y="3181"/>
                    <a:pt x="7739" y="3915"/>
                  </a:cubicBezTo>
                  <a:cubicBezTo>
                    <a:pt x="9548" y="4221"/>
                    <a:pt x="11235" y="4370"/>
                    <a:pt x="12599" y="4370"/>
                  </a:cubicBezTo>
                  <a:cubicBezTo>
                    <a:pt x="14505" y="4370"/>
                    <a:pt x="15781" y="4079"/>
                    <a:pt x="15879" y="3515"/>
                  </a:cubicBezTo>
                  <a:cubicBezTo>
                    <a:pt x="16045" y="2547"/>
                    <a:pt x="12643" y="1180"/>
                    <a:pt x="8306" y="446"/>
                  </a:cubicBezTo>
                  <a:cubicBezTo>
                    <a:pt x="6524" y="144"/>
                    <a:pt x="4861" y="0"/>
                    <a:pt x="3507"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flipH="1">
              <a:off x="4036332" y="820719"/>
              <a:ext cx="1383020" cy="1786522"/>
            </a:xfrm>
            <a:custGeom>
              <a:avLst/>
              <a:gdLst/>
              <a:ahLst/>
              <a:cxnLst/>
              <a:rect l="l" t="t" r="r" b="b"/>
              <a:pathLst>
                <a:path w="51204" h="66143" extrusionOk="0">
                  <a:moveTo>
                    <a:pt x="19448" y="0"/>
                  </a:moveTo>
                  <a:lnTo>
                    <a:pt x="19448" y="0"/>
                  </a:lnTo>
                  <a:cubicBezTo>
                    <a:pt x="21349" y="2802"/>
                    <a:pt x="22950" y="5838"/>
                    <a:pt x="24118" y="9007"/>
                  </a:cubicBezTo>
                  <a:cubicBezTo>
                    <a:pt x="31957" y="30189"/>
                    <a:pt x="21149" y="53705"/>
                    <a:pt x="1" y="61544"/>
                  </a:cubicBezTo>
                  <a:cubicBezTo>
                    <a:pt x="634" y="61978"/>
                    <a:pt x="1302" y="62312"/>
                    <a:pt x="1969" y="62645"/>
                  </a:cubicBezTo>
                  <a:cubicBezTo>
                    <a:pt x="6716" y="65019"/>
                    <a:pt x="11759" y="66143"/>
                    <a:pt x="16725" y="66143"/>
                  </a:cubicBezTo>
                  <a:cubicBezTo>
                    <a:pt x="28858" y="66143"/>
                    <a:pt x="40535" y="59432"/>
                    <a:pt x="46334" y="47835"/>
                  </a:cubicBezTo>
                  <a:cubicBezTo>
                    <a:pt x="48268" y="44032"/>
                    <a:pt x="49369" y="39962"/>
                    <a:pt x="49703" y="35693"/>
                  </a:cubicBezTo>
                  <a:cubicBezTo>
                    <a:pt x="51204" y="17479"/>
                    <a:pt x="37661" y="1501"/>
                    <a:pt x="19448"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flipH="1">
              <a:off x="4493108" y="1019787"/>
              <a:ext cx="251382" cy="191987"/>
            </a:xfrm>
            <a:custGeom>
              <a:avLst/>
              <a:gdLst/>
              <a:ahLst/>
              <a:cxnLst/>
              <a:rect l="l" t="t" r="r" b="b"/>
              <a:pathLst>
                <a:path w="9307" h="7108" extrusionOk="0">
                  <a:moveTo>
                    <a:pt x="1748" y="1"/>
                  </a:moveTo>
                  <a:cubicBezTo>
                    <a:pt x="1161" y="1"/>
                    <a:pt x="575" y="68"/>
                    <a:pt x="0" y="202"/>
                  </a:cubicBezTo>
                  <a:cubicBezTo>
                    <a:pt x="1835" y="870"/>
                    <a:pt x="3603" y="1770"/>
                    <a:pt x="5171" y="2938"/>
                  </a:cubicBezTo>
                  <a:cubicBezTo>
                    <a:pt x="6772" y="4105"/>
                    <a:pt x="8139" y="5540"/>
                    <a:pt x="9307" y="7107"/>
                  </a:cubicBezTo>
                  <a:cubicBezTo>
                    <a:pt x="9173" y="4872"/>
                    <a:pt x="8039" y="2804"/>
                    <a:pt x="6271" y="1470"/>
                  </a:cubicBezTo>
                  <a:cubicBezTo>
                    <a:pt x="4931" y="495"/>
                    <a:pt x="3340" y="1"/>
                    <a:pt x="1748" y="1"/>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flipH="1">
              <a:off x="4710247" y="2266815"/>
              <a:ext cx="263104" cy="182101"/>
            </a:xfrm>
            <a:custGeom>
              <a:avLst/>
              <a:gdLst/>
              <a:ahLst/>
              <a:cxnLst/>
              <a:rect l="l" t="t" r="r" b="b"/>
              <a:pathLst>
                <a:path w="9741" h="6742" extrusionOk="0">
                  <a:moveTo>
                    <a:pt x="9741" y="1"/>
                  </a:moveTo>
                  <a:lnTo>
                    <a:pt x="9741" y="1"/>
                  </a:lnTo>
                  <a:cubicBezTo>
                    <a:pt x="8473" y="1502"/>
                    <a:pt x="6972" y="2836"/>
                    <a:pt x="5338" y="3937"/>
                  </a:cubicBezTo>
                  <a:cubicBezTo>
                    <a:pt x="3670" y="5004"/>
                    <a:pt x="1902" y="5838"/>
                    <a:pt x="0" y="6405"/>
                  </a:cubicBezTo>
                  <a:cubicBezTo>
                    <a:pt x="720" y="6630"/>
                    <a:pt x="1463" y="6741"/>
                    <a:pt x="2202" y="6741"/>
                  </a:cubicBezTo>
                  <a:cubicBezTo>
                    <a:pt x="3657" y="6741"/>
                    <a:pt x="5100" y="6311"/>
                    <a:pt x="6338" y="5471"/>
                  </a:cubicBezTo>
                  <a:cubicBezTo>
                    <a:pt x="8240" y="4237"/>
                    <a:pt x="9474" y="2236"/>
                    <a:pt x="9741" y="1"/>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flipH="1">
              <a:off x="4466959" y="1454119"/>
              <a:ext cx="159521" cy="283821"/>
            </a:xfrm>
            <a:custGeom>
              <a:avLst/>
              <a:gdLst/>
              <a:ahLst/>
              <a:cxnLst/>
              <a:rect l="l" t="t" r="r" b="b"/>
              <a:pathLst>
                <a:path w="5906" h="10508" extrusionOk="0">
                  <a:moveTo>
                    <a:pt x="1" y="0"/>
                  </a:moveTo>
                  <a:lnTo>
                    <a:pt x="1" y="0"/>
                  </a:lnTo>
                  <a:cubicBezTo>
                    <a:pt x="1335" y="1468"/>
                    <a:pt x="2436" y="3069"/>
                    <a:pt x="3270" y="4871"/>
                  </a:cubicBezTo>
                  <a:cubicBezTo>
                    <a:pt x="4104" y="6672"/>
                    <a:pt x="4671" y="8540"/>
                    <a:pt x="4938" y="10508"/>
                  </a:cubicBezTo>
                  <a:cubicBezTo>
                    <a:pt x="5905" y="8473"/>
                    <a:pt x="5905" y="6138"/>
                    <a:pt x="4938" y="4070"/>
                  </a:cubicBezTo>
                  <a:cubicBezTo>
                    <a:pt x="3970" y="2035"/>
                    <a:pt x="2136" y="534"/>
                    <a:pt x="1"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flipH="1">
              <a:off x="4294875" y="2009133"/>
              <a:ext cx="209949" cy="243279"/>
            </a:xfrm>
            <a:custGeom>
              <a:avLst/>
              <a:gdLst/>
              <a:ahLst/>
              <a:cxnLst/>
              <a:rect l="l" t="t" r="r" b="b"/>
              <a:pathLst>
                <a:path w="7773" h="9007" extrusionOk="0">
                  <a:moveTo>
                    <a:pt x="7305" y="0"/>
                  </a:moveTo>
                  <a:lnTo>
                    <a:pt x="7305" y="0"/>
                  </a:lnTo>
                  <a:cubicBezTo>
                    <a:pt x="6605" y="1802"/>
                    <a:pt x="5604" y="3503"/>
                    <a:pt x="4337" y="5037"/>
                  </a:cubicBezTo>
                  <a:cubicBezTo>
                    <a:pt x="3102" y="6572"/>
                    <a:pt x="1635" y="7939"/>
                    <a:pt x="0" y="9007"/>
                  </a:cubicBezTo>
                  <a:cubicBezTo>
                    <a:pt x="2268" y="9007"/>
                    <a:pt x="4337" y="7973"/>
                    <a:pt x="5771" y="6205"/>
                  </a:cubicBezTo>
                  <a:cubicBezTo>
                    <a:pt x="7172" y="4504"/>
                    <a:pt x="7772" y="2202"/>
                    <a:pt x="7305"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flipH="1">
              <a:off x="4051726" y="4388663"/>
              <a:ext cx="4367949" cy="255001"/>
            </a:xfrm>
            <a:custGeom>
              <a:avLst/>
              <a:gdLst/>
              <a:ahLst/>
              <a:cxnLst/>
              <a:rect l="l" t="t" r="r" b="b"/>
              <a:pathLst>
                <a:path w="161716" h="9441" extrusionOk="0">
                  <a:moveTo>
                    <a:pt x="80858" y="1"/>
                  </a:moveTo>
                  <a:cubicBezTo>
                    <a:pt x="36193" y="1"/>
                    <a:pt x="0" y="2102"/>
                    <a:pt x="0" y="4738"/>
                  </a:cubicBezTo>
                  <a:cubicBezTo>
                    <a:pt x="0" y="7339"/>
                    <a:pt x="36193" y="9441"/>
                    <a:pt x="80858" y="9441"/>
                  </a:cubicBezTo>
                  <a:cubicBezTo>
                    <a:pt x="125523" y="9441"/>
                    <a:pt x="161716" y="7339"/>
                    <a:pt x="161716" y="4738"/>
                  </a:cubicBezTo>
                  <a:cubicBezTo>
                    <a:pt x="161716" y="2102"/>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38"/>
          <p:cNvSpPr/>
          <p:nvPr/>
        </p:nvSpPr>
        <p:spPr>
          <a:xfrm flipH="1">
            <a:off x="7291466" y="1714276"/>
            <a:ext cx="61348" cy="58534"/>
          </a:xfrm>
          <a:custGeom>
            <a:avLst/>
            <a:gdLst/>
            <a:ahLst/>
            <a:cxnLst/>
            <a:rect l="l" t="t" r="r" b="b"/>
            <a:pathLst>
              <a:path w="2202" h="2101" extrusionOk="0">
                <a:moveTo>
                  <a:pt x="1093" y="0"/>
                </a:moveTo>
                <a:cubicBezTo>
                  <a:pt x="1032" y="0"/>
                  <a:pt x="977" y="43"/>
                  <a:pt x="934" y="85"/>
                </a:cubicBezTo>
                <a:lnTo>
                  <a:pt x="734" y="519"/>
                </a:lnTo>
                <a:cubicBezTo>
                  <a:pt x="701" y="552"/>
                  <a:pt x="668" y="585"/>
                  <a:pt x="601" y="585"/>
                </a:cubicBezTo>
                <a:lnTo>
                  <a:pt x="167" y="652"/>
                </a:lnTo>
                <a:cubicBezTo>
                  <a:pt x="100" y="652"/>
                  <a:pt x="100" y="652"/>
                  <a:pt x="67" y="719"/>
                </a:cubicBezTo>
                <a:cubicBezTo>
                  <a:pt x="0" y="785"/>
                  <a:pt x="0" y="885"/>
                  <a:pt x="67" y="952"/>
                </a:cubicBezTo>
                <a:lnTo>
                  <a:pt x="401" y="1286"/>
                </a:lnTo>
                <a:cubicBezTo>
                  <a:pt x="434" y="1319"/>
                  <a:pt x="434" y="1419"/>
                  <a:pt x="434" y="1453"/>
                </a:cubicBezTo>
                <a:lnTo>
                  <a:pt x="367" y="1920"/>
                </a:lnTo>
                <a:cubicBezTo>
                  <a:pt x="334" y="1953"/>
                  <a:pt x="367" y="1986"/>
                  <a:pt x="367" y="2053"/>
                </a:cubicBezTo>
                <a:cubicBezTo>
                  <a:pt x="391" y="2077"/>
                  <a:pt x="448" y="2100"/>
                  <a:pt x="503" y="2100"/>
                </a:cubicBezTo>
                <a:cubicBezTo>
                  <a:pt x="526" y="2100"/>
                  <a:pt x="548" y="2096"/>
                  <a:pt x="567" y="2086"/>
                </a:cubicBezTo>
                <a:lnTo>
                  <a:pt x="1001" y="1886"/>
                </a:lnTo>
                <a:cubicBezTo>
                  <a:pt x="1018" y="1853"/>
                  <a:pt x="1051" y="1836"/>
                  <a:pt x="1084" y="1836"/>
                </a:cubicBezTo>
                <a:cubicBezTo>
                  <a:pt x="1118" y="1836"/>
                  <a:pt x="1151" y="1853"/>
                  <a:pt x="1168" y="1886"/>
                </a:cubicBezTo>
                <a:lnTo>
                  <a:pt x="1568" y="2086"/>
                </a:lnTo>
                <a:lnTo>
                  <a:pt x="1702" y="2086"/>
                </a:lnTo>
                <a:cubicBezTo>
                  <a:pt x="1802" y="2053"/>
                  <a:pt x="1835" y="1953"/>
                  <a:pt x="1835" y="1886"/>
                </a:cubicBezTo>
                <a:lnTo>
                  <a:pt x="1735" y="1419"/>
                </a:lnTo>
                <a:cubicBezTo>
                  <a:pt x="1735" y="1319"/>
                  <a:pt x="1735" y="1286"/>
                  <a:pt x="1802" y="1252"/>
                </a:cubicBezTo>
                <a:lnTo>
                  <a:pt x="2135" y="919"/>
                </a:lnTo>
                <a:cubicBezTo>
                  <a:pt x="2135" y="919"/>
                  <a:pt x="2169" y="885"/>
                  <a:pt x="2169" y="819"/>
                </a:cubicBezTo>
                <a:cubicBezTo>
                  <a:pt x="2202" y="719"/>
                  <a:pt x="2135" y="619"/>
                  <a:pt x="2035" y="619"/>
                </a:cubicBezTo>
                <a:lnTo>
                  <a:pt x="1568" y="552"/>
                </a:lnTo>
                <a:cubicBezTo>
                  <a:pt x="1535" y="552"/>
                  <a:pt x="1501" y="519"/>
                  <a:pt x="1468" y="452"/>
                </a:cubicBezTo>
                <a:lnTo>
                  <a:pt x="1235" y="52"/>
                </a:lnTo>
                <a:cubicBezTo>
                  <a:pt x="1235" y="35"/>
                  <a:pt x="1226" y="26"/>
                  <a:pt x="1218" y="26"/>
                </a:cubicBezTo>
                <a:cubicBezTo>
                  <a:pt x="1210" y="26"/>
                  <a:pt x="1201" y="35"/>
                  <a:pt x="1201" y="52"/>
                </a:cubicBezTo>
                <a:cubicBezTo>
                  <a:pt x="1164" y="15"/>
                  <a:pt x="1128" y="0"/>
                  <a:pt x="1093"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flipH="1">
            <a:off x="7646455" y="3235971"/>
            <a:ext cx="62295" cy="58506"/>
          </a:xfrm>
          <a:custGeom>
            <a:avLst/>
            <a:gdLst/>
            <a:ahLst/>
            <a:cxnLst/>
            <a:rect l="l" t="t" r="r" b="b"/>
            <a:pathLst>
              <a:path w="2236" h="2100" extrusionOk="0">
                <a:moveTo>
                  <a:pt x="1113" y="1"/>
                </a:moveTo>
                <a:cubicBezTo>
                  <a:pt x="1047" y="1"/>
                  <a:pt x="989" y="29"/>
                  <a:pt x="968" y="71"/>
                </a:cubicBezTo>
                <a:lnTo>
                  <a:pt x="768" y="504"/>
                </a:lnTo>
                <a:cubicBezTo>
                  <a:pt x="768" y="538"/>
                  <a:pt x="668" y="571"/>
                  <a:pt x="634" y="571"/>
                </a:cubicBezTo>
                <a:lnTo>
                  <a:pt x="167" y="671"/>
                </a:lnTo>
                <a:cubicBezTo>
                  <a:pt x="134" y="671"/>
                  <a:pt x="134" y="671"/>
                  <a:pt x="101" y="704"/>
                </a:cubicBezTo>
                <a:cubicBezTo>
                  <a:pt x="1" y="804"/>
                  <a:pt x="1" y="871"/>
                  <a:pt x="101" y="971"/>
                </a:cubicBezTo>
                <a:lnTo>
                  <a:pt x="434" y="1305"/>
                </a:lnTo>
                <a:cubicBezTo>
                  <a:pt x="468" y="1338"/>
                  <a:pt x="468" y="1405"/>
                  <a:pt x="468" y="1472"/>
                </a:cubicBezTo>
                <a:lnTo>
                  <a:pt x="401" y="1939"/>
                </a:lnTo>
                <a:cubicBezTo>
                  <a:pt x="334" y="1939"/>
                  <a:pt x="401" y="1972"/>
                  <a:pt x="401" y="2005"/>
                </a:cubicBezTo>
                <a:cubicBezTo>
                  <a:pt x="448" y="2053"/>
                  <a:pt x="512" y="2100"/>
                  <a:pt x="569" y="2100"/>
                </a:cubicBezTo>
                <a:cubicBezTo>
                  <a:pt x="592" y="2100"/>
                  <a:pt x="615" y="2092"/>
                  <a:pt x="634" y="2072"/>
                </a:cubicBezTo>
                <a:lnTo>
                  <a:pt x="1068" y="1872"/>
                </a:lnTo>
                <a:cubicBezTo>
                  <a:pt x="1085" y="1855"/>
                  <a:pt x="1110" y="1847"/>
                  <a:pt x="1139" y="1847"/>
                </a:cubicBezTo>
                <a:cubicBezTo>
                  <a:pt x="1168" y="1847"/>
                  <a:pt x="1201" y="1855"/>
                  <a:pt x="1235" y="1872"/>
                </a:cubicBezTo>
                <a:lnTo>
                  <a:pt x="1635" y="2072"/>
                </a:lnTo>
                <a:lnTo>
                  <a:pt x="1769" y="2072"/>
                </a:lnTo>
                <a:cubicBezTo>
                  <a:pt x="1835" y="2039"/>
                  <a:pt x="1902" y="1972"/>
                  <a:pt x="1902" y="1872"/>
                </a:cubicBezTo>
                <a:lnTo>
                  <a:pt x="1802" y="1405"/>
                </a:lnTo>
                <a:cubicBezTo>
                  <a:pt x="1802" y="1338"/>
                  <a:pt x="1802" y="1305"/>
                  <a:pt x="1835" y="1238"/>
                </a:cubicBezTo>
                <a:lnTo>
                  <a:pt x="2169" y="905"/>
                </a:lnTo>
                <a:cubicBezTo>
                  <a:pt x="2169" y="905"/>
                  <a:pt x="2236" y="871"/>
                  <a:pt x="2236" y="838"/>
                </a:cubicBezTo>
                <a:cubicBezTo>
                  <a:pt x="2236" y="704"/>
                  <a:pt x="2135" y="638"/>
                  <a:pt x="2035" y="638"/>
                </a:cubicBezTo>
                <a:lnTo>
                  <a:pt x="1602" y="538"/>
                </a:lnTo>
                <a:cubicBezTo>
                  <a:pt x="1568" y="538"/>
                  <a:pt x="1502" y="504"/>
                  <a:pt x="1468" y="471"/>
                </a:cubicBezTo>
                <a:lnTo>
                  <a:pt x="1268" y="37"/>
                </a:lnTo>
                <a:cubicBezTo>
                  <a:pt x="1251" y="21"/>
                  <a:pt x="1243" y="12"/>
                  <a:pt x="1239" y="12"/>
                </a:cubicBezTo>
                <a:cubicBezTo>
                  <a:pt x="1235" y="12"/>
                  <a:pt x="1235" y="21"/>
                  <a:pt x="1235" y="37"/>
                </a:cubicBezTo>
                <a:cubicBezTo>
                  <a:pt x="1197" y="12"/>
                  <a:pt x="1153" y="1"/>
                  <a:pt x="1113" y="1"/>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flipH="1">
            <a:off x="5369618" y="948080"/>
            <a:ext cx="30702" cy="29754"/>
          </a:xfrm>
          <a:custGeom>
            <a:avLst/>
            <a:gdLst/>
            <a:ahLst/>
            <a:cxnLst/>
            <a:rect l="l" t="t" r="r" b="b"/>
            <a:pathLst>
              <a:path w="1102" h="1068" extrusionOk="0">
                <a:moveTo>
                  <a:pt x="534" y="0"/>
                </a:moveTo>
                <a:cubicBezTo>
                  <a:pt x="268" y="0"/>
                  <a:pt x="1" y="234"/>
                  <a:pt x="1" y="534"/>
                </a:cubicBezTo>
                <a:cubicBezTo>
                  <a:pt x="1" y="834"/>
                  <a:pt x="268" y="1068"/>
                  <a:pt x="534" y="1068"/>
                </a:cubicBezTo>
                <a:cubicBezTo>
                  <a:pt x="835" y="1068"/>
                  <a:pt x="1102" y="834"/>
                  <a:pt x="1102" y="534"/>
                </a:cubicBezTo>
                <a:cubicBezTo>
                  <a:pt x="1102" y="234"/>
                  <a:pt x="835" y="0"/>
                  <a:pt x="534"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flipH="1">
            <a:off x="6782189" y="1176696"/>
            <a:ext cx="238872" cy="89904"/>
          </a:xfrm>
          <a:custGeom>
            <a:avLst/>
            <a:gdLst/>
            <a:ahLst/>
            <a:cxnLst/>
            <a:rect l="l" t="t" r="r" b="b"/>
            <a:pathLst>
              <a:path w="8574" h="3227" extrusionOk="0">
                <a:moveTo>
                  <a:pt x="1" y="0"/>
                </a:moveTo>
                <a:lnTo>
                  <a:pt x="1" y="0"/>
                </a:lnTo>
                <a:cubicBezTo>
                  <a:pt x="301" y="734"/>
                  <a:pt x="801" y="1468"/>
                  <a:pt x="1435" y="2002"/>
                </a:cubicBezTo>
                <a:cubicBezTo>
                  <a:pt x="2394" y="2826"/>
                  <a:pt x="3563" y="3226"/>
                  <a:pt x="4724" y="3226"/>
                </a:cubicBezTo>
                <a:cubicBezTo>
                  <a:pt x="6148" y="3226"/>
                  <a:pt x="7563" y="2625"/>
                  <a:pt x="8574" y="1468"/>
                </a:cubicBezTo>
                <a:cubicBezTo>
                  <a:pt x="7106" y="1468"/>
                  <a:pt x="5638" y="1335"/>
                  <a:pt x="4237" y="1068"/>
                </a:cubicBezTo>
                <a:cubicBezTo>
                  <a:pt x="2770" y="834"/>
                  <a:pt x="1335" y="501"/>
                  <a:pt x="1"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p:cNvGrpSpPr/>
          <p:nvPr/>
        </p:nvGrpSpPr>
        <p:grpSpPr>
          <a:xfrm>
            <a:off x="5076424" y="988413"/>
            <a:ext cx="4021420" cy="3752985"/>
            <a:chOff x="5076424" y="988413"/>
            <a:chExt cx="4021420" cy="3752985"/>
          </a:xfrm>
        </p:grpSpPr>
        <p:grpSp>
          <p:nvGrpSpPr>
            <p:cNvPr id="753" name="Google Shape;753;p38"/>
            <p:cNvGrpSpPr/>
            <p:nvPr/>
          </p:nvGrpSpPr>
          <p:grpSpPr>
            <a:xfrm>
              <a:off x="6084858" y="988413"/>
              <a:ext cx="2075073" cy="2270274"/>
              <a:chOff x="5168903" y="898186"/>
              <a:chExt cx="2011899" cy="2201158"/>
            </a:xfrm>
          </p:grpSpPr>
          <p:sp>
            <p:nvSpPr>
              <p:cNvPr id="754" name="Google Shape;754;p38"/>
              <p:cNvSpPr/>
              <p:nvPr/>
            </p:nvSpPr>
            <p:spPr>
              <a:xfrm flipH="1">
                <a:off x="6077066" y="1190117"/>
                <a:ext cx="117142" cy="134267"/>
              </a:xfrm>
              <a:custGeom>
                <a:avLst/>
                <a:gdLst/>
                <a:ahLst/>
                <a:cxnLst/>
                <a:rect l="l" t="t" r="r" b="b"/>
                <a:pathLst>
                  <a:path w="4337" h="4971" extrusionOk="0">
                    <a:moveTo>
                      <a:pt x="4103" y="1"/>
                    </a:moveTo>
                    <a:cubicBezTo>
                      <a:pt x="2736" y="1468"/>
                      <a:pt x="1335" y="3070"/>
                      <a:pt x="1" y="4737"/>
                    </a:cubicBezTo>
                    <a:lnTo>
                      <a:pt x="301" y="4971"/>
                    </a:lnTo>
                    <a:cubicBezTo>
                      <a:pt x="1602" y="3336"/>
                      <a:pt x="2969" y="1769"/>
                      <a:pt x="4337" y="268"/>
                    </a:cubicBezTo>
                    <a:lnTo>
                      <a:pt x="4103"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flipH="1">
                <a:off x="6220302" y="1361310"/>
                <a:ext cx="44188" cy="52291"/>
              </a:xfrm>
              <a:custGeom>
                <a:avLst/>
                <a:gdLst/>
                <a:ahLst/>
                <a:cxnLst/>
                <a:rect l="l" t="t" r="r" b="b"/>
                <a:pathLst>
                  <a:path w="1636" h="1936" extrusionOk="0">
                    <a:moveTo>
                      <a:pt x="1335" y="1"/>
                    </a:moveTo>
                    <a:lnTo>
                      <a:pt x="1" y="1702"/>
                    </a:lnTo>
                    <a:lnTo>
                      <a:pt x="301" y="1935"/>
                    </a:lnTo>
                    <a:lnTo>
                      <a:pt x="1635" y="234"/>
                    </a:lnTo>
                    <a:lnTo>
                      <a:pt x="1335"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flipH="1">
                <a:off x="5168903" y="898186"/>
                <a:ext cx="1820879" cy="2074989"/>
              </a:xfrm>
              <a:custGeom>
                <a:avLst/>
                <a:gdLst/>
                <a:ahLst/>
                <a:cxnLst/>
                <a:rect l="l" t="t" r="r" b="b"/>
                <a:pathLst>
                  <a:path w="67415" h="76823" extrusionOk="0">
                    <a:moveTo>
                      <a:pt x="55442" y="1"/>
                    </a:moveTo>
                    <a:cubicBezTo>
                      <a:pt x="48425" y="1"/>
                      <a:pt x="38712" y="5948"/>
                      <a:pt x="30455" y="16346"/>
                    </a:cubicBezTo>
                    <a:lnTo>
                      <a:pt x="0" y="54807"/>
                    </a:lnTo>
                    <a:lnTo>
                      <a:pt x="31222" y="76823"/>
                    </a:lnTo>
                    <a:lnTo>
                      <a:pt x="57108" y="35126"/>
                    </a:lnTo>
                    <a:cubicBezTo>
                      <a:pt x="66147" y="20582"/>
                      <a:pt x="67415" y="6239"/>
                      <a:pt x="60810" y="1569"/>
                    </a:cubicBezTo>
                    <a:cubicBezTo>
                      <a:pt x="59322" y="511"/>
                      <a:pt x="57498" y="1"/>
                      <a:pt x="55442"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flipH="1">
                <a:off x="5248160" y="1000907"/>
                <a:ext cx="1099226" cy="1892078"/>
              </a:xfrm>
              <a:custGeom>
                <a:avLst/>
                <a:gdLst/>
                <a:ahLst/>
                <a:cxnLst/>
                <a:rect l="l" t="t" r="r" b="b"/>
                <a:pathLst>
                  <a:path w="40697" h="70051" extrusionOk="0">
                    <a:moveTo>
                      <a:pt x="38462" y="1"/>
                    </a:moveTo>
                    <a:cubicBezTo>
                      <a:pt x="38195" y="1"/>
                      <a:pt x="37995" y="234"/>
                      <a:pt x="37995" y="468"/>
                    </a:cubicBezTo>
                    <a:cubicBezTo>
                      <a:pt x="37995" y="5905"/>
                      <a:pt x="33825" y="15612"/>
                      <a:pt x="26353" y="26253"/>
                    </a:cubicBezTo>
                    <a:lnTo>
                      <a:pt x="1" y="63846"/>
                    </a:lnTo>
                    <a:lnTo>
                      <a:pt x="3270" y="70051"/>
                    </a:lnTo>
                    <a:lnTo>
                      <a:pt x="29789" y="28821"/>
                    </a:lnTo>
                    <a:cubicBezTo>
                      <a:pt x="37461" y="16846"/>
                      <a:pt x="40697" y="5738"/>
                      <a:pt x="38862" y="301"/>
                    </a:cubicBezTo>
                    <a:cubicBezTo>
                      <a:pt x="38829" y="134"/>
                      <a:pt x="38662" y="1"/>
                      <a:pt x="38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flipH="1">
                <a:off x="6033820" y="2257901"/>
                <a:ext cx="1071298" cy="834150"/>
              </a:xfrm>
              <a:custGeom>
                <a:avLst/>
                <a:gdLst/>
                <a:ahLst/>
                <a:cxnLst/>
                <a:rect l="l" t="t" r="r" b="b"/>
                <a:pathLst>
                  <a:path w="39663" h="30883" extrusionOk="0">
                    <a:moveTo>
                      <a:pt x="14068" y="1"/>
                    </a:moveTo>
                    <a:cubicBezTo>
                      <a:pt x="9912" y="1"/>
                      <a:pt x="6301" y="1477"/>
                      <a:pt x="4203" y="4434"/>
                    </a:cubicBezTo>
                    <a:cubicBezTo>
                      <a:pt x="0" y="10438"/>
                      <a:pt x="3570" y="20212"/>
                      <a:pt x="12209" y="26283"/>
                    </a:cubicBezTo>
                    <a:cubicBezTo>
                      <a:pt x="16554" y="29347"/>
                      <a:pt x="21358" y="30882"/>
                      <a:pt x="25595" y="30882"/>
                    </a:cubicBezTo>
                    <a:cubicBezTo>
                      <a:pt x="29751" y="30882"/>
                      <a:pt x="33361" y="29406"/>
                      <a:pt x="35459" y="26449"/>
                    </a:cubicBezTo>
                    <a:cubicBezTo>
                      <a:pt x="39662" y="20445"/>
                      <a:pt x="36093" y="10671"/>
                      <a:pt x="27453" y="4600"/>
                    </a:cubicBezTo>
                    <a:cubicBezTo>
                      <a:pt x="23109" y="1535"/>
                      <a:pt x="18305" y="1"/>
                      <a:pt x="14068"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flipH="1">
                <a:off x="6033820" y="2257901"/>
                <a:ext cx="1071298" cy="834150"/>
              </a:xfrm>
              <a:custGeom>
                <a:avLst/>
                <a:gdLst/>
                <a:ahLst/>
                <a:cxnLst/>
                <a:rect l="l" t="t" r="r" b="b"/>
                <a:pathLst>
                  <a:path w="39663" h="30883" extrusionOk="0">
                    <a:moveTo>
                      <a:pt x="14068" y="1"/>
                    </a:moveTo>
                    <a:cubicBezTo>
                      <a:pt x="9912" y="1"/>
                      <a:pt x="6301" y="1477"/>
                      <a:pt x="4203" y="4434"/>
                    </a:cubicBezTo>
                    <a:cubicBezTo>
                      <a:pt x="0" y="10438"/>
                      <a:pt x="3570" y="20212"/>
                      <a:pt x="12209" y="26283"/>
                    </a:cubicBezTo>
                    <a:cubicBezTo>
                      <a:pt x="16554" y="29347"/>
                      <a:pt x="21358" y="30882"/>
                      <a:pt x="25595" y="30882"/>
                    </a:cubicBezTo>
                    <a:cubicBezTo>
                      <a:pt x="29751" y="30882"/>
                      <a:pt x="33361" y="29406"/>
                      <a:pt x="35459" y="26449"/>
                    </a:cubicBezTo>
                    <a:cubicBezTo>
                      <a:pt x="39662" y="20445"/>
                      <a:pt x="36093" y="10671"/>
                      <a:pt x="27453" y="4600"/>
                    </a:cubicBezTo>
                    <a:cubicBezTo>
                      <a:pt x="23109" y="1535"/>
                      <a:pt x="18305" y="1"/>
                      <a:pt x="14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flipH="1">
                <a:off x="5941929" y="2062939"/>
                <a:ext cx="1031647" cy="884145"/>
              </a:xfrm>
              <a:custGeom>
                <a:avLst/>
                <a:gdLst/>
                <a:ahLst/>
                <a:cxnLst/>
                <a:rect l="l" t="t" r="r" b="b"/>
                <a:pathLst>
                  <a:path w="38195" h="32734" extrusionOk="0">
                    <a:moveTo>
                      <a:pt x="13130" y="0"/>
                    </a:moveTo>
                    <a:cubicBezTo>
                      <a:pt x="11147" y="0"/>
                      <a:pt x="9323" y="347"/>
                      <a:pt x="7773" y="1044"/>
                    </a:cubicBezTo>
                    <a:lnTo>
                      <a:pt x="1" y="10818"/>
                    </a:lnTo>
                    <a:cubicBezTo>
                      <a:pt x="2158" y="8410"/>
                      <a:pt x="5458" y="7211"/>
                      <a:pt x="9201" y="7211"/>
                    </a:cubicBezTo>
                    <a:cubicBezTo>
                      <a:pt x="13445" y="7211"/>
                      <a:pt x="18257" y="8752"/>
                      <a:pt x="22617" y="11818"/>
                    </a:cubicBezTo>
                    <a:cubicBezTo>
                      <a:pt x="30823" y="17556"/>
                      <a:pt x="34459" y="26696"/>
                      <a:pt x="31156" y="32733"/>
                    </a:cubicBezTo>
                    <a:lnTo>
                      <a:pt x="37661" y="22326"/>
                    </a:lnTo>
                    <a:cubicBezTo>
                      <a:pt x="38195" y="16855"/>
                      <a:pt x="34292" y="9884"/>
                      <a:pt x="27353" y="5013"/>
                    </a:cubicBezTo>
                    <a:cubicBezTo>
                      <a:pt x="22649" y="1686"/>
                      <a:pt x="17502" y="0"/>
                      <a:pt x="13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flipH="1">
                <a:off x="5533756" y="1350506"/>
                <a:ext cx="494661" cy="391861"/>
              </a:xfrm>
              <a:custGeom>
                <a:avLst/>
                <a:gdLst/>
                <a:ahLst/>
                <a:cxnLst/>
                <a:rect l="l" t="t" r="r" b="b"/>
                <a:pathLst>
                  <a:path w="18314" h="14508" extrusionOk="0">
                    <a:moveTo>
                      <a:pt x="3336" y="0"/>
                    </a:moveTo>
                    <a:cubicBezTo>
                      <a:pt x="1401" y="3002"/>
                      <a:pt x="0" y="8606"/>
                      <a:pt x="5638" y="12643"/>
                    </a:cubicBezTo>
                    <a:cubicBezTo>
                      <a:pt x="7512" y="13982"/>
                      <a:pt x="9305" y="14507"/>
                      <a:pt x="10943" y="14507"/>
                    </a:cubicBezTo>
                    <a:cubicBezTo>
                      <a:pt x="14201" y="14507"/>
                      <a:pt x="16848" y="12428"/>
                      <a:pt x="18313" y="10541"/>
                    </a:cubicBezTo>
                    <a:lnTo>
                      <a:pt x="3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flipH="1">
                <a:off x="5486921" y="1262343"/>
                <a:ext cx="548708" cy="460169"/>
              </a:xfrm>
              <a:custGeom>
                <a:avLst/>
                <a:gdLst/>
                <a:ahLst/>
                <a:cxnLst/>
                <a:rect l="l" t="t" r="r" b="b"/>
                <a:pathLst>
                  <a:path w="20315" h="17037" extrusionOk="0">
                    <a:moveTo>
                      <a:pt x="10103" y="1"/>
                    </a:moveTo>
                    <a:cubicBezTo>
                      <a:pt x="8840" y="1"/>
                      <a:pt x="7581" y="258"/>
                      <a:pt x="6438" y="829"/>
                    </a:cubicBezTo>
                    <a:cubicBezTo>
                      <a:pt x="1602" y="3264"/>
                      <a:pt x="0" y="10436"/>
                      <a:pt x="6505" y="15006"/>
                    </a:cubicBezTo>
                    <a:cubicBezTo>
                      <a:pt x="8528" y="16430"/>
                      <a:pt x="10521" y="17037"/>
                      <a:pt x="12329" y="17037"/>
                    </a:cubicBezTo>
                    <a:cubicBezTo>
                      <a:pt x="16366" y="17037"/>
                      <a:pt x="19477" y="14012"/>
                      <a:pt x="19915" y="10303"/>
                    </a:cubicBezTo>
                    <a:cubicBezTo>
                      <a:pt x="20315" y="6967"/>
                      <a:pt x="18414" y="3598"/>
                      <a:pt x="15812" y="1797"/>
                    </a:cubicBezTo>
                    <a:cubicBezTo>
                      <a:pt x="14221" y="681"/>
                      <a:pt x="12157" y="1"/>
                      <a:pt x="10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flipH="1">
                <a:off x="5530161" y="1303507"/>
                <a:ext cx="408175" cy="376979"/>
              </a:xfrm>
              <a:custGeom>
                <a:avLst/>
                <a:gdLst/>
                <a:ahLst/>
                <a:cxnLst/>
                <a:rect l="l" t="t" r="r" b="b"/>
                <a:pathLst>
                  <a:path w="15112" h="13957" extrusionOk="0">
                    <a:moveTo>
                      <a:pt x="6502" y="0"/>
                    </a:moveTo>
                    <a:cubicBezTo>
                      <a:pt x="5443" y="0"/>
                      <a:pt x="4419" y="211"/>
                      <a:pt x="3537" y="640"/>
                    </a:cubicBezTo>
                    <a:cubicBezTo>
                      <a:pt x="1635" y="1607"/>
                      <a:pt x="335" y="3542"/>
                      <a:pt x="168" y="5643"/>
                    </a:cubicBezTo>
                    <a:cubicBezTo>
                      <a:pt x="1" y="8078"/>
                      <a:pt x="1302" y="10413"/>
                      <a:pt x="3837" y="12181"/>
                    </a:cubicBezTo>
                    <a:cubicBezTo>
                      <a:pt x="5460" y="13350"/>
                      <a:pt x="7153" y="13957"/>
                      <a:pt x="8743" y="13957"/>
                    </a:cubicBezTo>
                    <a:cubicBezTo>
                      <a:pt x="9605" y="13957"/>
                      <a:pt x="10436" y="13779"/>
                      <a:pt x="11209" y="13415"/>
                    </a:cubicBezTo>
                    <a:cubicBezTo>
                      <a:pt x="13177" y="12548"/>
                      <a:pt x="14511" y="10713"/>
                      <a:pt x="14778" y="8579"/>
                    </a:cubicBezTo>
                    <a:cubicBezTo>
                      <a:pt x="15112" y="6077"/>
                      <a:pt x="13677" y="3208"/>
                      <a:pt x="11342" y="1540"/>
                    </a:cubicBezTo>
                    <a:cubicBezTo>
                      <a:pt x="9916" y="521"/>
                      <a:pt x="8165" y="0"/>
                      <a:pt x="6502"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flipH="1">
                <a:off x="5530161" y="1303507"/>
                <a:ext cx="408175" cy="376979"/>
              </a:xfrm>
              <a:custGeom>
                <a:avLst/>
                <a:gdLst/>
                <a:ahLst/>
                <a:cxnLst/>
                <a:rect l="l" t="t" r="r" b="b"/>
                <a:pathLst>
                  <a:path w="15112" h="13957" extrusionOk="0">
                    <a:moveTo>
                      <a:pt x="6502" y="0"/>
                    </a:moveTo>
                    <a:cubicBezTo>
                      <a:pt x="5443" y="0"/>
                      <a:pt x="4419" y="211"/>
                      <a:pt x="3537" y="640"/>
                    </a:cubicBezTo>
                    <a:cubicBezTo>
                      <a:pt x="1635" y="1607"/>
                      <a:pt x="335" y="3542"/>
                      <a:pt x="168" y="5643"/>
                    </a:cubicBezTo>
                    <a:cubicBezTo>
                      <a:pt x="1" y="8078"/>
                      <a:pt x="1302" y="10413"/>
                      <a:pt x="3837" y="12181"/>
                    </a:cubicBezTo>
                    <a:cubicBezTo>
                      <a:pt x="5460" y="13350"/>
                      <a:pt x="7153" y="13957"/>
                      <a:pt x="8743" y="13957"/>
                    </a:cubicBezTo>
                    <a:cubicBezTo>
                      <a:pt x="9605" y="13957"/>
                      <a:pt x="10436" y="13779"/>
                      <a:pt x="11209" y="13415"/>
                    </a:cubicBezTo>
                    <a:cubicBezTo>
                      <a:pt x="13177" y="12548"/>
                      <a:pt x="14511" y="10713"/>
                      <a:pt x="14778" y="8579"/>
                    </a:cubicBezTo>
                    <a:cubicBezTo>
                      <a:pt x="15112" y="6077"/>
                      <a:pt x="13677" y="3208"/>
                      <a:pt x="11342" y="1540"/>
                    </a:cubicBezTo>
                    <a:cubicBezTo>
                      <a:pt x="9916" y="521"/>
                      <a:pt x="8165" y="0"/>
                      <a:pt x="6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flipH="1">
                <a:off x="5540047" y="1317427"/>
                <a:ext cx="401884" cy="367248"/>
              </a:xfrm>
              <a:custGeom>
                <a:avLst/>
                <a:gdLst/>
                <a:ahLst/>
                <a:cxnLst/>
                <a:rect l="l" t="t" r="r" b="b"/>
                <a:pathLst>
                  <a:path w="14678" h="13413" extrusionOk="0">
                    <a:moveTo>
                      <a:pt x="5830" y="0"/>
                    </a:moveTo>
                    <a:cubicBezTo>
                      <a:pt x="4882" y="0"/>
                      <a:pt x="3979" y="175"/>
                      <a:pt x="3203" y="533"/>
                    </a:cubicBezTo>
                    <a:cubicBezTo>
                      <a:pt x="1368" y="1400"/>
                      <a:pt x="167" y="3201"/>
                      <a:pt x="67" y="5203"/>
                    </a:cubicBezTo>
                    <a:cubicBezTo>
                      <a:pt x="1" y="7538"/>
                      <a:pt x="1335" y="9806"/>
                      <a:pt x="3870" y="11574"/>
                    </a:cubicBezTo>
                    <a:cubicBezTo>
                      <a:pt x="5558" y="12790"/>
                      <a:pt x="7307" y="13413"/>
                      <a:pt x="8922" y="13413"/>
                    </a:cubicBezTo>
                    <a:cubicBezTo>
                      <a:pt x="9700" y="13413"/>
                      <a:pt x="10448" y="13268"/>
                      <a:pt x="11142" y="12975"/>
                    </a:cubicBezTo>
                    <a:cubicBezTo>
                      <a:pt x="13010" y="12208"/>
                      <a:pt x="14311" y="10473"/>
                      <a:pt x="14478" y="8472"/>
                    </a:cubicBezTo>
                    <a:cubicBezTo>
                      <a:pt x="14678" y="6070"/>
                      <a:pt x="13210" y="3302"/>
                      <a:pt x="10875" y="1634"/>
                    </a:cubicBezTo>
                    <a:cubicBezTo>
                      <a:pt x="9375" y="563"/>
                      <a:pt x="7532" y="0"/>
                      <a:pt x="5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flipH="1">
                <a:off x="5597740" y="1327979"/>
                <a:ext cx="340596" cy="220753"/>
              </a:xfrm>
              <a:custGeom>
                <a:avLst/>
                <a:gdLst/>
                <a:ahLst/>
                <a:cxnLst/>
                <a:rect l="l" t="t" r="r" b="b"/>
                <a:pathLst>
                  <a:path w="12610" h="8173" extrusionOk="0">
                    <a:moveTo>
                      <a:pt x="7973" y="0"/>
                    </a:moveTo>
                    <a:lnTo>
                      <a:pt x="368" y="3336"/>
                    </a:lnTo>
                    <a:cubicBezTo>
                      <a:pt x="168" y="3836"/>
                      <a:pt x="101" y="4370"/>
                      <a:pt x="34" y="4904"/>
                    </a:cubicBezTo>
                    <a:cubicBezTo>
                      <a:pt x="1" y="6038"/>
                      <a:pt x="301" y="7172"/>
                      <a:pt x="868" y="8173"/>
                    </a:cubicBezTo>
                    <a:lnTo>
                      <a:pt x="12610" y="3003"/>
                    </a:lnTo>
                    <a:cubicBezTo>
                      <a:pt x="11376" y="1535"/>
                      <a:pt x="9775" y="501"/>
                      <a:pt x="7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flipH="1">
                <a:off x="5552686" y="1444206"/>
                <a:ext cx="337895" cy="182912"/>
              </a:xfrm>
              <a:custGeom>
                <a:avLst/>
                <a:gdLst/>
                <a:ahLst/>
                <a:cxnLst/>
                <a:rect l="l" t="t" r="r" b="b"/>
                <a:pathLst>
                  <a:path w="12510" h="6772" extrusionOk="0">
                    <a:moveTo>
                      <a:pt x="11709" y="0"/>
                    </a:moveTo>
                    <a:lnTo>
                      <a:pt x="1" y="5171"/>
                    </a:lnTo>
                    <a:cubicBezTo>
                      <a:pt x="501" y="5738"/>
                      <a:pt x="1068" y="6338"/>
                      <a:pt x="1735" y="6772"/>
                    </a:cubicBezTo>
                    <a:lnTo>
                      <a:pt x="12510" y="2035"/>
                    </a:lnTo>
                    <a:cubicBezTo>
                      <a:pt x="12343" y="1335"/>
                      <a:pt x="12076" y="601"/>
                      <a:pt x="11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flipH="1">
                <a:off x="5228317" y="898996"/>
                <a:ext cx="446016" cy="349698"/>
              </a:xfrm>
              <a:custGeom>
                <a:avLst/>
                <a:gdLst/>
                <a:ahLst/>
                <a:cxnLst/>
                <a:rect l="l" t="t" r="r" b="b"/>
                <a:pathLst>
                  <a:path w="16513" h="12947" extrusionOk="0">
                    <a:moveTo>
                      <a:pt x="6743" y="0"/>
                    </a:moveTo>
                    <a:cubicBezTo>
                      <a:pt x="4681" y="0"/>
                      <a:pt x="2395" y="517"/>
                      <a:pt x="1" y="1505"/>
                    </a:cubicBezTo>
                    <a:cubicBezTo>
                      <a:pt x="566" y="1379"/>
                      <a:pt x="1175" y="1316"/>
                      <a:pt x="1814" y="1316"/>
                    </a:cubicBezTo>
                    <a:cubicBezTo>
                      <a:pt x="4377" y="1316"/>
                      <a:pt x="7431" y="2325"/>
                      <a:pt x="10208" y="4274"/>
                    </a:cubicBezTo>
                    <a:cubicBezTo>
                      <a:pt x="13677" y="6743"/>
                      <a:pt x="15879" y="10078"/>
                      <a:pt x="16246" y="12947"/>
                    </a:cubicBezTo>
                    <a:cubicBezTo>
                      <a:pt x="16512" y="7743"/>
                      <a:pt x="15111" y="3707"/>
                      <a:pt x="12109" y="1572"/>
                    </a:cubicBezTo>
                    <a:cubicBezTo>
                      <a:pt x="10614" y="509"/>
                      <a:pt x="8788" y="0"/>
                      <a:pt x="6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flipH="1">
                <a:off x="6328434" y="2436550"/>
                <a:ext cx="327091" cy="256568"/>
              </a:xfrm>
              <a:custGeom>
                <a:avLst/>
                <a:gdLst/>
                <a:ahLst/>
                <a:cxnLst/>
                <a:rect l="l" t="t" r="r" b="b"/>
                <a:pathLst>
                  <a:path w="12110" h="9499" extrusionOk="0">
                    <a:moveTo>
                      <a:pt x="4439" y="0"/>
                    </a:moveTo>
                    <a:cubicBezTo>
                      <a:pt x="3133" y="0"/>
                      <a:pt x="1994" y="476"/>
                      <a:pt x="1335" y="1422"/>
                    </a:cubicBezTo>
                    <a:cubicBezTo>
                      <a:pt x="1" y="3257"/>
                      <a:pt x="1068" y="6292"/>
                      <a:pt x="3670" y="8127"/>
                    </a:cubicBezTo>
                    <a:cubicBezTo>
                      <a:pt x="4982" y="9040"/>
                      <a:pt x="6426" y="9499"/>
                      <a:pt x="7710" y="9499"/>
                    </a:cubicBezTo>
                    <a:cubicBezTo>
                      <a:pt x="9005" y="9499"/>
                      <a:pt x="10138" y="9032"/>
                      <a:pt x="10808" y="8094"/>
                    </a:cubicBezTo>
                    <a:cubicBezTo>
                      <a:pt x="12109" y="6226"/>
                      <a:pt x="11042" y="3223"/>
                      <a:pt x="8440" y="1355"/>
                    </a:cubicBezTo>
                    <a:cubicBezTo>
                      <a:pt x="7140" y="450"/>
                      <a:pt x="5711" y="0"/>
                      <a:pt x="4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flipH="1">
                <a:off x="6662718" y="2390470"/>
                <a:ext cx="327064" cy="255812"/>
              </a:xfrm>
              <a:custGeom>
                <a:avLst/>
                <a:gdLst/>
                <a:ahLst/>
                <a:cxnLst/>
                <a:rect l="l" t="t" r="r" b="b"/>
                <a:pathLst>
                  <a:path w="12109" h="9471" extrusionOk="0">
                    <a:moveTo>
                      <a:pt x="4447" y="1"/>
                    </a:moveTo>
                    <a:cubicBezTo>
                      <a:pt x="3148" y="1"/>
                      <a:pt x="2008" y="468"/>
                      <a:pt x="1334" y="1394"/>
                    </a:cubicBezTo>
                    <a:cubicBezTo>
                      <a:pt x="0" y="3228"/>
                      <a:pt x="1068" y="6264"/>
                      <a:pt x="3703" y="8098"/>
                    </a:cubicBezTo>
                    <a:cubicBezTo>
                      <a:pt x="5014" y="9012"/>
                      <a:pt x="6467" y="9470"/>
                      <a:pt x="7755" y="9470"/>
                    </a:cubicBezTo>
                    <a:cubicBezTo>
                      <a:pt x="9055" y="9470"/>
                      <a:pt x="10188" y="9003"/>
                      <a:pt x="10841" y="8065"/>
                    </a:cubicBezTo>
                    <a:cubicBezTo>
                      <a:pt x="12109" y="6197"/>
                      <a:pt x="11075" y="3195"/>
                      <a:pt x="8440" y="1360"/>
                    </a:cubicBezTo>
                    <a:cubicBezTo>
                      <a:pt x="7150" y="451"/>
                      <a:pt x="5722" y="1"/>
                      <a:pt x="4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flipH="1">
                <a:off x="6168962" y="2737367"/>
                <a:ext cx="328874" cy="255785"/>
              </a:xfrm>
              <a:custGeom>
                <a:avLst/>
                <a:gdLst/>
                <a:ahLst/>
                <a:cxnLst/>
                <a:rect l="l" t="t" r="r" b="b"/>
                <a:pathLst>
                  <a:path w="12176" h="9470" extrusionOk="0">
                    <a:moveTo>
                      <a:pt x="4451" y="0"/>
                    </a:moveTo>
                    <a:cubicBezTo>
                      <a:pt x="3148" y="0"/>
                      <a:pt x="2008" y="467"/>
                      <a:pt x="1334" y="1393"/>
                    </a:cubicBezTo>
                    <a:cubicBezTo>
                      <a:pt x="0" y="3228"/>
                      <a:pt x="1068" y="6263"/>
                      <a:pt x="3703" y="8098"/>
                    </a:cubicBezTo>
                    <a:cubicBezTo>
                      <a:pt x="5014" y="9011"/>
                      <a:pt x="6467" y="9470"/>
                      <a:pt x="7755" y="9470"/>
                    </a:cubicBezTo>
                    <a:cubicBezTo>
                      <a:pt x="9055" y="9470"/>
                      <a:pt x="10188" y="9003"/>
                      <a:pt x="10841" y="8065"/>
                    </a:cubicBezTo>
                    <a:cubicBezTo>
                      <a:pt x="12176" y="6197"/>
                      <a:pt x="11075" y="3194"/>
                      <a:pt x="8473" y="1360"/>
                    </a:cubicBezTo>
                    <a:cubicBezTo>
                      <a:pt x="7167" y="451"/>
                      <a:pt x="5731" y="0"/>
                      <a:pt x="4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8"/>
              <p:cNvSpPr/>
              <p:nvPr/>
            </p:nvSpPr>
            <p:spPr>
              <a:xfrm flipH="1">
                <a:off x="6505030" y="2689613"/>
                <a:ext cx="327091" cy="256595"/>
              </a:xfrm>
              <a:custGeom>
                <a:avLst/>
                <a:gdLst/>
                <a:ahLst/>
                <a:cxnLst/>
                <a:rect l="l" t="t" r="r" b="b"/>
                <a:pathLst>
                  <a:path w="12110" h="9500" extrusionOk="0">
                    <a:moveTo>
                      <a:pt x="4447" y="0"/>
                    </a:moveTo>
                    <a:cubicBezTo>
                      <a:pt x="3148" y="0"/>
                      <a:pt x="2008" y="467"/>
                      <a:pt x="1335" y="1393"/>
                    </a:cubicBezTo>
                    <a:cubicBezTo>
                      <a:pt x="1" y="3261"/>
                      <a:pt x="1068" y="6297"/>
                      <a:pt x="3703" y="8131"/>
                    </a:cubicBezTo>
                    <a:cubicBezTo>
                      <a:pt x="5009" y="9040"/>
                      <a:pt x="6454" y="9499"/>
                      <a:pt x="7738" y="9499"/>
                    </a:cubicBezTo>
                    <a:cubicBezTo>
                      <a:pt x="9045" y="9499"/>
                      <a:pt x="10185" y="9024"/>
                      <a:pt x="10842" y="8065"/>
                    </a:cubicBezTo>
                    <a:cubicBezTo>
                      <a:pt x="12109" y="6197"/>
                      <a:pt x="11075" y="3194"/>
                      <a:pt x="8440" y="1360"/>
                    </a:cubicBezTo>
                    <a:cubicBezTo>
                      <a:pt x="7151" y="451"/>
                      <a:pt x="5723" y="0"/>
                      <a:pt x="4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flipH="1">
                <a:off x="6326623" y="2437117"/>
                <a:ext cx="301864" cy="233366"/>
              </a:xfrm>
              <a:custGeom>
                <a:avLst/>
                <a:gdLst/>
                <a:ahLst/>
                <a:cxnLst/>
                <a:rect l="l" t="t" r="r" b="b"/>
                <a:pathLst>
                  <a:path w="11176" h="8640" extrusionOk="0">
                    <a:moveTo>
                      <a:pt x="3437" y="0"/>
                    </a:moveTo>
                    <a:cubicBezTo>
                      <a:pt x="2130" y="0"/>
                      <a:pt x="990" y="475"/>
                      <a:pt x="334" y="1434"/>
                    </a:cubicBezTo>
                    <a:cubicBezTo>
                      <a:pt x="201" y="1635"/>
                      <a:pt x="67" y="1835"/>
                      <a:pt x="0" y="2035"/>
                    </a:cubicBezTo>
                    <a:cubicBezTo>
                      <a:pt x="668" y="1442"/>
                      <a:pt x="1592" y="1145"/>
                      <a:pt x="2618" y="1145"/>
                    </a:cubicBezTo>
                    <a:cubicBezTo>
                      <a:pt x="3900" y="1145"/>
                      <a:pt x="5341" y="1609"/>
                      <a:pt x="6638" y="2535"/>
                    </a:cubicBezTo>
                    <a:cubicBezTo>
                      <a:pt x="8973" y="4203"/>
                      <a:pt x="10074" y="6772"/>
                      <a:pt x="9340" y="8640"/>
                    </a:cubicBezTo>
                    <a:cubicBezTo>
                      <a:pt x="9541" y="8473"/>
                      <a:pt x="9707" y="8306"/>
                      <a:pt x="9841" y="8106"/>
                    </a:cubicBezTo>
                    <a:cubicBezTo>
                      <a:pt x="11175" y="6205"/>
                      <a:pt x="10074" y="3202"/>
                      <a:pt x="7472" y="1368"/>
                    </a:cubicBezTo>
                    <a:cubicBezTo>
                      <a:pt x="6167" y="459"/>
                      <a:pt x="4721"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flipH="1">
                <a:off x="6662717" y="2390146"/>
                <a:ext cx="299136" cy="232583"/>
              </a:xfrm>
              <a:custGeom>
                <a:avLst/>
                <a:gdLst/>
                <a:ahLst/>
                <a:cxnLst/>
                <a:rect l="l" t="t" r="r" b="b"/>
                <a:pathLst>
                  <a:path w="11075" h="8611" extrusionOk="0">
                    <a:moveTo>
                      <a:pt x="3420" y="0"/>
                    </a:moveTo>
                    <a:cubicBezTo>
                      <a:pt x="2120" y="0"/>
                      <a:pt x="987" y="467"/>
                      <a:pt x="334" y="1406"/>
                    </a:cubicBezTo>
                    <a:cubicBezTo>
                      <a:pt x="200" y="1606"/>
                      <a:pt x="67" y="1839"/>
                      <a:pt x="0" y="2039"/>
                    </a:cubicBezTo>
                    <a:cubicBezTo>
                      <a:pt x="667" y="1446"/>
                      <a:pt x="1592" y="1150"/>
                      <a:pt x="2617" y="1150"/>
                    </a:cubicBezTo>
                    <a:cubicBezTo>
                      <a:pt x="3900" y="1150"/>
                      <a:pt x="5341" y="1613"/>
                      <a:pt x="6638" y="2540"/>
                    </a:cubicBezTo>
                    <a:cubicBezTo>
                      <a:pt x="8973" y="4208"/>
                      <a:pt x="10074" y="6743"/>
                      <a:pt x="9340" y="8611"/>
                    </a:cubicBezTo>
                    <a:cubicBezTo>
                      <a:pt x="9507" y="8444"/>
                      <a:pt x="9674" y="8277"/>
                      <a:pt x="9807" y="8077"/>
                    </a:cubicBezTo>
                    <a:cubicBezTo>
                      <a:pt x="11075" y="6209"/>
                      <a:pt x="10074" y="3207"/>
                      <a:pt x="7472" y="1372"/>
                    </a:cubicBezTo>
                    <a:cubicBezTo>
                      <a:pt x="6161" y="459"/>
                      <a:pt x="4708" y="0"/>
                      <a:pt x="3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flipH="1">
                <a:off x="6168962" y="2737016"/>
                <a:ext cx="300945" cy="232610"/>
              </a:xfrm>
              <a:custGeom>
                <a:avLst/>
                <a:gdLst/>
                <a:ahLst/>
                <a:cxnLst/>
                <a:rect l="l" t="t" r="r" b="b"/>
                <a:pathLst>
                  <a:path w="11142" h="8612" extrusionOk="0">
                    <a:moveTo>
                      <a:pt x="3420" y="1"/>
                    </a:moveTo>
                    <a:cubicBezTo>
                      <a:pt x="2120" y="1"/>
                      <a:pt x="987" y="468"/>
                      <a:pt x="334" y="1406"/>
                    </a:cubicBezTo>
                    <a:cubicBezTo>
                      <a:pt x="200" y="1606"/>
                      <a:pt x="67" y="1840"/>
                      <a:pt x="0" y="2040"/>
                    </a:cubicBezTo>
                    <a:cubicBezTo>
                      <a:pt x="667" y="1447"/>
                      <a:pt x="1592" y="1150"/>
                      <a:pt x="2617" y="1150"/>
                    </a:cubicBezTo>
                    <a:cubicBezTo>
                      <a:pt x="3900" y="1150"/>
                      <a:pt x="5341" y="1614"/>
                      <a:pt x="6638" y="2540"/>
                    </a:cubicBezTo>
                    <a:cubicBezTo>
                      <a:pt x="8973" y="4208"/>
                      <a:pt x="10107" y="6743"/>
                      <a:pt x="9340" y="8611"/>
                    </a:cubicBezTo>
                    <a:cubicBezTo>
                      <a:pt x="9507" y="8444"/>
                      <a:pt x="9674" y="8278"/>
                      <a:pt x="9807" y="8078"/>
                    </a:cubicBezTo>
                    <a:cubicBezTo>
                      <a:pt x="11142" y="6210"/>
                      <a:pt x="10074" y="3207"/>
                      <a:pt x="7472" y="1373"/>
                    </a:cubicBezTo>
                    <a:cubicBezTo>
                      <a:pt x="6161" y="460"/>
                      <a:pt x="4708" y="1"/>
                      <a:pt x="3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flipH="1">
                <a:off x="6505029" y="2689262"/>
                <a:ext cx="299163" cy="233501"/>
              </a:xfrm>
              <a:custGeom>
                <a:avLst/>
                <a:gdLst/>
                <a:ahLst/>
                <a:cxnLst/>
                <a:rect l="l" t="t" r="r" b="b"/>
                <a:pathLst>
                  <a:path w="11076" h="8645" extrusionOk="0">
                    <a:moveTo>
                      <a:pt x="3421" y="1"/>
                    </a:moveTo>
                    <a:cubicBezTo>
                      <a:pt x="2121" y="1"/>
                      <a:pt x="988" y="468"/>
                      <a:pt x="334" y="1406"/>
                    </a:cubicBezTo>
                    <a:cubicBezTo>
                      <a:pt x="201" y="1640"/>
                      <a:pt x="67" y="1840"/>
                      <a:pt x="1" y="2040"/>
                    </a:cubicBezTo>
                    <a:cubicBezTo>
                      <a:pt x="668" y="1447"/>
                      <a:pt x="1592" y="1150"/>
                      <a:pt x="2618" y="1150"/>
                    </a:cubicBezTo>
                    <a:cubicBezTo>
                      <a:pt x="3900" y="1150"/>
                      <a:pt x="5342" y="1614"/>
                      <a:pt x="6639" y="2540"/>
                    </a:cubicBezTo>
                    <a:cubicBezTo>
                      <a:pt x="8974" y="4208"/>
                      <a:pt x="10075" y="6777"/>
                      <a:pt x="9341" y="8645"/>
                    </a:cubicBezTo>
                    <a:cubicBezTo>
                      <a:pt x="9508" y="8478"/>
                      <a:pt x="9674" y="8311"/>
                      <a:pt x="9808" y="8078"/>
                    </a:cubicBezTo>
                    <a:cubicBezTo>
                      <a:pt x="11075" y="6210"/>
                      <a:pt x="10075" y="3207"/>
                      <a:pt x="7473" y="1373"/>
                    </a:cubicBezTo>
                    <a:cubicBezTo>
                      <a:pt x="6161" y="460"/>
                      <a:pt x="4709" y="1"/>
                      <a:pt x="34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flipH="1">
                <a:off x="6431166" y="1714933"/>
                <a:ext cx="749636" cy="506843"/>
              </a:xfrm>
              <a:custGeom>
                <a:avLst/>
                <a:gdLst/>
                <a:ahLst/>
                <a:cxnLst/>
                <a:rect l="l" t="t" r="r" b="b"/>
                <a:pathLst>
                  <a:path w="27754" h="18765" extrusionOk="0">
                    <a:moveTo>
                      <a:pt x="24802" y="1"/>
                    </a:moveTo>
                    <a:cubicBezTo>
                      <a:pt x="11496" y="1"/>
                      <a:pt x="0" y="18765"/>
                      <a:pt x="0" y="18765"/>
                    </a:cubicBezTo>
                    <a:cubicBezTo>
                      <a:pt x="0" y="18765"/>
                      <a:pt x="5891" y="16200"/>
                      <a:pt x="10185" y="16200"/>
                    </a:cubicBezTo>
                    <a:cubicBezTo>
                      <a:pt x="10562" y="16200"/>
                      <a:pt x="10927" y="16220"/>
                      <a:pt x="11275" y="16263"/>
                    </a:cubicBezTo>
                    <a:cubicBezTo>
                      <a:pt x="11566" y="16302"/>
                      <a:pt x="11858" y="16321"/>
                      <a:pt x="12148" y="16321"/>
                    </a:cubicBezTo>
                    <a:cubicBezTo>
                      <a:pt x="14086" y="16321"/>
                      <a:pt x="15961" y="15461"/>
                      <a:pt x="17179" y="13895"/>
                    </a:cubicBezTo>
                    <a:cubicBezTo>
                      <a:pt x="22116" y="7590"/>
                      <a:pt x="27754" y="318"/>
                      <a:pt x="27754" y="318"/>
                    </a:cubicBezTo>
                    <a:cubicBezTo>
                      <a:pt x="26763" y="102"/>
                      <a:pt x="25778" y="1"/>
                      <a:pt x="24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flipH="1">
                <a:off x="5504936" y="2225381"/>
                <a:ext cx="499172" cy="873963"/>
              </a:xfrm>
              <a:custGeom>
                <a:avLst/>
                <a:gdLst/>
                <a:ahLst/>
                <a:cxnLst/>
                <a:rect l="l" t="t" r="r" b="b"/>
                <a:pathLst>
                  <a:path w="18481" h="32357" extrusionOk="0">
                    <a:moveTo>
                      <a:pt x="10575" y="0"/>
                    </a:moveTo>
                    <a:lnTo>
                      <a:pt x="10575" y="0"/>
                    </a:lnTo>
                    <a:cubicBezTo>
                      <a:pt x="10575" y="1"/>
                      <a:pt x="5605" y="7773"/>
                      <a:pt x="1302" y="14511"/>
                    </a:cubicBezTo>
                    <a:cubicBezTo>
                      <a:pt x="101" y="16445"/>
                      <a:pt x="1" y="18880"/>
                      <a:pt x="1068" y="20882"/>
                    </a:cubicBezTo>
                    <a:cubicBezTo>
                      <a:pt x="3003" y="24718"/>
                      <a:pt x="2469" y="32357"/>
                      <a:pt x="2469" y="32357"/>
                    </a:cubicBezTo>
                    <a:cubicBezTo>
                      <a:pt x="2469" y="32357"/>
                      <a:pt x="18481" y="12609"/>
                      <a:pt x="10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8"/>
            <p:cNvSpPr/>
            <p:nvPr/>
          </p:nvSpPr>
          <p:spPr>
            <a:xfrm flipH="1">
              <a:off x="5076424" y="3035084"/>
              <a:ext cx="3157039" cy="1706314"/>
            </a:xfrm>
            <a:custGeom>
              <a:avLst/>
              <a:gdLst/>
              <a:ahLst/>
              <a:cxnLst/>
              <a:rect l="l" t="t" r="r" b="b"/>
              <a:pathLst>
                <a:path w="113318" h="61246" extrusionOk="0">
                  <a:moveTo>
                    <a:pt x="34168" y="1"/>
                  </a:moveTo>
                  <a:cubicBezTo>
                    <a:pt x="33051" y="1"/>
                    <a:pt x="32590" y="1676"/>
                    <a:pt x="31890" y="3938"/>
                  </a:cubicBezTo>
                  <a:cubicBezTo>
                    <a:pt x="29121" y="12544"/>
                    <a:pt x="13577" y="14612"/>
                    <a:pt x="20749" y="27088"/>
                  </a:cubicBezTo>
                  <a:cubicBezTo>
                    <a:pt x="27920" y="39563"/>
                    <a:pt x="24084" y="36828"/>
                    <a:pt x="12042" y="41832"/>
                  </a:cubicBezTo>
                  <a:cubicBezTo>
                    <a:pt x="1" y="46835"/>
                    <a:pt x="6205" y="61246"/>
                    <a:pt x="17847" y="61246"/>
                  </a:cubicBezTo>
                  <a:lnTo>
                    <a:pt x="87930" y="61246"/>
                  </a:lnTo>
                  <a:cubicBezTo>
                    <a:pt x="113318" y="61246"/>
                    <a:pt x="99599" y="22765"/>
                    <a:pt x="86220" y="22765"/>
                  </a:cubicBezTo>
                  <a:cubicBezTo>
                    <a:pt x="82688" y="22765"/>
                    <a:pt x="79180" y="25446"/>
                    <a:pt x="76422" y="32225"/>
                  </a:cubicBezTo>
                  <a:cubicBezTo>
                    <a:pt x="80443" y="22351"/>
                    <a:pt x="67909" y="17977"/>
                    <a:pt x="57895" y="17977"/>
                  </a:cubicBezTo>
                  <a:cubicBezTo>
                    <a:pt x="54952" y="17977"/>
                    <a:pt x="52226" y="18355"/>
                    <a:pt x="50203" y="19082"/>
                  </a:cubicBezTo>
                  <a:cubicBezTo>
                    <a:pt x="45849" y="20642"/>
                    <a:pt x="41463" y="22004"/>
                    <a:pt x="38071" y="22004"/>
                  </a:cubicBezTo>
                  <a:cubicBezTo>
                    <a:pt x="34498" y="22004"/>
                    <a:pt x="32028" y="20493"/>
                    <a:pt x="31857" y="16113"/>
                  </a:cubicBezTo>
                  <a:cubicBezTo>
                    <a:pt x="31523" y="7574"/>
                    <a:pt x="38361" y="2303"/>
                    <a:pt x="35092" y="302"/>
                  </a:cubicBezTo>
                  <a:cubicBezTo>
                    <a:pt x="34739" y="96"/>
                    <a:pt x="34435" y="1"/>
                    <a:pt x="34168" y="1"/>
                  </a:cubicBezTo>
                  <a:close/>
                </a:path>
              </a:pathLst>
            </a:custGeom>
            <a:solidFill>
              <a:srgbClr val="9F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flipH="1">
              <a:off x="6784712" y="2641997"/>
              <a:ext cx="2313132" cy="2080529"/>
            </a:xfrm>
            <a:custGeom>
              <a:avLst/>
              <a:gdLst/>
              <a:ahLst/>
              <a:cxnLst/>
              <a:rect l="l" t="t" r="r" b="b"/>
              <a:pathLst>
                <a:path w="83027" h="74678" extrusionOk="0">
                  <a:moveTo>
                    <a:pt x="45416" y="1"/>
                  </a:moveTo>
                  <a:cubicBezTo>
                    <a:pt x="43371" y="1"/>
                    <a:pt x="39561" y="3227"/>
                    <a:pt x="35826" y="6962"/>
                  </a:cubicBezTo>
                  <a:cubicBezTo>
                    <a:pt x="30855" y="11932"/>
                    <a:pt x="28420" y="23174"/>
                    <a:pt x="23584" y="29078"/>
                  </a:cubicBezTo>
                  <a:cubicBezTo>
                    <a:pt x="18747" y="34949"/>
                    <a:pt x="4970" y="40253"/>
                    <a:pt x="10341" y="49126"/>
                  </a:cubicBezTo>
                  <a:cubicBezTo>
                    <a:pt x="18313" y="62168"/>
                    <a:pt x="0" y="74677"/>
                    <a:pt x="21682" y="74677"/>
                  </a:cubicBezTo>
                  <a:lnTo>
                    <a:pt x="66114" y="74677"/>
                  </a:lnTo>
                  <a:cubicBezTo>
                    <a:pt x="74220" y="74677"/>
                    <a:pt x="83026" y="64770"/>
                    <a:pt x="70417" y="57999"/>
                  </a:cubicBezTo>
                  <a:cubicBezTo>
                    <a:pt x="67954" y="56686"/>
                    <a:pt x="65252" y="56227"/>
                    <a:pt x="62459" y="56227"/>
                  </a:cubicBezTo>
                  <a:cubicBezTo>
                    <a:pt x="55945" y="56227"/>
                    <a:pt x="48940" y="58727"/>
                    <a:pt x="43334" y="58727"/>
                  </a:cubicBezTo>
                  <a:cubicBezTo>
                    <a:pt x="39007" y="58727"/>
                    <a:pt x="35514" y="57237"/>
                    <a:pt x="33724" y="51961"/>
                  </a:cubicBezTo>
                  <a:cubicBezTo>
                    <a:pt x="31156" y="44489"/>
                    <a:pt x="40396" y="47925"/>
                    <a:pt x="36126" y="35749"/>
                  </a:cubicBezTo>
                  <a:cubicBezTo>
                    <a:pt x="31890" y="23574"/>
                    <a:pt x="32123" y="20238"/>
                    <a:pt x="34325" y="14768"/>
                  </a:cubicBezTo>
                  <a:cubicBezTo>
                    <a:pt x="39562" y="1458"/>
                    <a:pt x="48235" y="6095"/>
                    <a:pt x="46800" y="1158"/>
                  </a:cubicBezTo>
                  <a:cubicBezTo>
                    <a:pt x="46576" y="354"/>
                    <a:pt x="46093" y="1"/>
                    <a:pt x="45416" y="1"/>
                  </a:cubicBezTo>
                  <a:close/>
                </a:path>
              </a:pathLst>
            </a:custGeom>
            <a:solidFill>
              <a:srgbClr val="9F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flipH="1">
              <a:off x="5764317" y="2688411"/>
              <a:ext cx="2788953" cy="2033167"/>
            </a:xfrm>
            <a:custGeom>
              <a:avLst/>
              <a:gdLst/>
              <a:ahLst/>
              <a:cxnLst/>
              <a:rect l="l" t="t" r="r" b="b"/>
              <a:pathLst>
                <a:path w="100106" h="72978" extrusionOk="0">
                  <a:moveTo>
                    <a:pt x="38240" y="0"/>
                  </a:moveTo>
                  <a:cubicBezTo>
                    <a:pt x="37497" y="0"/>
                    <a:pt x="36804" y="306"/>
                    <a:pt x="36426" y="993"/>
                  </a:cubicBezTo>
                  <a:cubicBezTo>
                    <a:pt x="32223" y="8732"/>
                    <a:pt x="23851" y="14369"/>
                    <a:pt x="19247" y="21341"/>
                  </a:cubicBezTo>
                  <a:cubicBezTo>
                    <a:pt x="14678" y="28313"/>
                    <a:pt x="24585" y="24777"/>
                    <a:pt x="12276" y="35651"/>
                  </a:cubicBezTo>
                  <a:cubicBezTo>
                    <a:pt x="0" y="46526"/>
                    <a:pt x="9340" y="72978"/>
                    <a:pt x="22116" y="72978"/>
                  </a:cubicBezTo>
                  <a:lnTo>
                    <a:pt x="80992" y="72978"/>
                  </a:lnTo>
                  <a:cubicBezTo>
                    <a:pt x="100105" y="72978"/>
                    <a:pt x="89731" y="52296"/>
                    <a:pt x="79290" y="48927"/>
                  </a:cubicBezTo>
                  <a:cubicBezTo>
                    <a:pt x="78057" y="48525"/>
                    <a:pt x="76765" y="48353"/>
                    <a:pt x="75439" y="48353"/>
                  </a:cubicBezTo>
                  <a:cubicBezTo>
                    <a:pt x="67591" y="48353"/>
                    <a:pt x="58525" y="54376"/>
                    <a:pt x="53010" y="54376"/>
                  </a:cubicBezTo>
                  <a:cubicBezTo>
                    <a:pt x="51571" y="54376"/>
                    <a:pt x="50373" y="53965"/>
                    <a:pt x="49502" y="52930"/>
                  </a:cubicBezTo>
                  <a:cubicBezTo>
                    <a:pt x="44799" y="47260"/>
                    <a:pt x="60677" y="45959"/>
                    <a:pt x="56574" y="36852"/>
                  </a:cubicBezTo>
                  <a:cubicBezTo>
                    <a:pt x="52438" y="27779"/>
                    <a:pt x="34992" y="27112"/>
                    <a:pt x="33191" y="18005"/>
                  </a:cubicBezTo>
                  <a:cubicBezTo>
                    <a:pt x="31356" y="8932"/>
                    <a:pt x="41130" y="5463"/>
                    <a:pt x="41230" y="2828"/>
                  </a:cubicBezTo>
                  <a:cubicBezTo>
                    <a:pt x="41274" y="1119"/>
                    <a:pt x="39663" y="0"/>
                    <a:pt x="38240"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584;p34"/>
          <p:cNvSpPr txBox="1">
            <a:spLocks noGrp="1"/>
          </p:cNvSpPr>
          <p:nvPr>
            <p:ph type="title"/>
          </p:nvPr>
        </p:nvSpPr>
        <p:spPr>
          <a:xfrm>
            <a:off x="695820" y="2508861"/>
            <a:ext cx="4158443" cy="359100"/>
          </a:xfrm>
          <a:prstGeom prst="rect">
            <a:avLst/>
          </a:prstGeom>
        </p:spPr>
        <p:txBody>
          <a:bodyPr spcFirstLastPara="1" wrap="square" lIns="91425" tIns="91425" rIns="91425" bIns="91425" anchor="ctr" anchorCtr="0">
            <a:noAutofit/>
          </a:bodyPr>
          <a:lstStyle/>
          <a:p>
            <a:pPr lvl="0"/>
            <a:r>
              <a:rPr lang="en-US" smtClean="0"/>
              <a:t>Types Of Game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32"/>
                                        </p:tgtEl>
                                        <p:attrNameLst>
                                          <p:attrName>style.visibility</p:attrName>
                                        </p:attrNameLst>
                                      </p:cBhvr>
                                      <p:to>
                                        <p:strVal val="visible"/>
                                      </p:to>
                                    </p:set>
                                    <p:anim calcmode="lin" valueType="num">
                                      <p:cBhvr additive="base">
                                        <p:cTn id="7" dur="2800"/>
                                        <p:tgtEl>
                                          <p:spTgt spid="732"/>
                                        </p:tgtEl>
                                        <p:attrNameLst>
                                          <p:attrName>ppt_w</p:attrName>
                                        </p:attrNameLst>
                                      </p:cBhvr>
                                      <p:tavLst>
                                        <p:tav tm="0">
                                          <p:val>
                                            <p:strVal val="0"/>
                                          </p:val>
                                        </p:tav>
                                        <p:tav tm="100000">
                                          <p:val>
                                            <p:strVal val="#ppt_w"/>
                                          </p:val>
                                        </p:tav>
                                      </p:tavLst>
                                    </p:anim>
                                    <p:anim calcmode="lin" valueType="num">
                                      <p:cBhvr additive="base">
                                        <p:cTn id="8" dur="2800"/>
                                        <p:tgtEl>
                                          <p:spTgt spid="732"/>
                                        </p:tgtEl>
                                        <p:attrNameLst>
                                          <p:attrName>ppt_h</p:attrName>
                                        </p:attrNameLst>
                                      </p:cBhvr>
                                      <p:tavLst>
                                        <p:tav tm="0">
                                          <p:val>
                                            <p:strVal val="0"/>
                                          </p:val>
                                        </p:tav>
                                        <p:tav tm="100000">
                                          <p:val>
                                            <p:strVal val="#ppt_h"/>
                                          </p:val>
                                        </p:tav>
                                      </p:tavLst>
                                    </p:anim>
                                  </p:childTnLst>
                                </p:cTn>
                              </p:par>
                            </p:childTnLst>
                          </p:cTn>
                        </p:par>
                        <p:par>
                          <p:cTn id="9" fill="hold">
                            <p:stCondLst>
                              <p:cond delay="2800"/>
                            </p:stCondLst>
                            <p:childTnLst>
                              <p:par>
                                <p:cTn id="10" presetID="2" presetClass="entr" presetSubtype="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750" fill="hold"/>
                                        <p:tgtEl>
                                          <p:spTgt spid="5"/>
                                        </p:tgtEl>
                                        <p:attrNameLst>
                                          <p:attrName>ppt_x</p:attrName>
                                        </p:attrNameLst>
                                      </p:cBhvr>
                                      <p:tavLst>
                                        <p:tav tm="0">
                                          <p:val>
                                            <p:strVal val="1+#ppt_w/2"/>
                                          </p:val>
                                        </p:tav>
                                        <p:tav tm="100000">
                                          <p:val>
                                            <p:strVal val="#ppt_x"/>
                                          </p:val>
                                        </p:tav>
                                      </p:tavLst>
                                    </p:anim>
                                    <p:anim calcmode="lin" valueType="num">
                                      <p:cBhvr additive="base">
                                        <p:cTn id="13" dur="1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7"/>
          <p:cNvSpPr txBox="1">
            <a:spLocks noGrp="1"/>
          </p:cNvSpPr>
          <p:nvPr>
            <p:ph type="title"/>
          </p:nvPr>
        </p:nvSpPr>
        <p:spPr>
          <a:xfrm>
            <a:off x="853714" y="2592890"/>
            <a:ext cx="2263500" cy="3852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smtClean="0"/>
              <a:t>Single Player </a:t>
            </a:r>
            <a:endParaRPr/>
          </a:p>
        </p:txBody>
      </p:sp>
      <p:sp>
        <p:nvSpPr>
          <p:cNvPr id="667" name="Google Shape;667;p37"/>
          <p:cNvSpPr txBox="1">
            <a:spLocks noGrp="1"/>
          </p:cNvSpPr>
          <p:nvPr>
            <p:ph type="subTitle" idx="1"/>
          </p:nvPr>
        </p:nvSpPr>
        <p:spPr>
          <a:xfrm>
            <a:off x="2812435" y="1658533"/>
            <a:ext cx="5301405" cy="677700"/>
          </a:xfrm>
          <a:prstGeom prst="rect">
            <a:avLst/>
          </a:prstGeom>
        </p:spPr>
        <p:txBody>
          <a:bodyPr spcFirstLastPara="1" wrap="square" lIns="91425" tIns="0" rIns="91425" bIns="91425" anchor="ctr" anchorCtr="0">
            <a:noAutofit/>
          </a:bodyPr>
          <a:lstStyle/>
          <a:p>
            <a:pPr marL="0" lvl="0" indent="0" algn="l">
              <a:buSzPts val="1100"/>
            </a:pPr>
            <a:r>
              <a:rPr lang="en-US" sz="1100" smtClean="0"/>
              <a:t>A one-player game is a battle solely against an element of the environment (an artificial opponent), against one's own skills, against time, or against chance. Single-player games are unique in respect to the type of challenges a player faces</a:t>
            </a:r>
          </a:p>
          <a:p>
            <a:pPr marL="0" lvl="0" indent="0" algn="l">
              <a:buSzPts val="1100"/>
            </a:pPr>
            <a:endParaRPr lang="en-US" sz="1100" smtClean="0"/>
          </a:p>
          <a:p>
            <a:pPr marL="0" lvl="0" indent="0" algn="l">
              <a:buSzPts val="1100"/>
            </a:pPr>
            <a:r>
              <a:rPr lang="en-US" sz="1100" smtClean="0"/>
              <a:t>Examples : Yo Yo, Puzzles, </a:t>
            </a:r>
          </a:p>
          <a:p>
            <a:pPr marL="0" lvl="0" indent="0" algn="l">
              <a:buSzPts val="1100"/>
            </a:pPr>
            <a:endParaRPr lang="en-US" sz="1100"/>
          </a:p>
        </p:txBody>
      </p:sp>
      <p:sp>
        <p:nvSpPr>
          <p:cNvPr id="668" name="Google Shape;668;p37"/>
          <p:cNvSpPr txBox="1">
            <a:spLocks noGrp="1"/>
          </p:cNvSpPr>
          <p:nvPr>
            <p:ph type="title" idx="2"/>
          </p:nvPr>
        </p:nvSpPr>
        <p:spPr>
          <a:xfrm>
            <a:off x="6439153" y="4481487"/>
            <a:ext cx="2263500" cy="3852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smtClean="0"/>
              <a:t>Multi Player</a:t>
            </a:r>
            <a:endParaRPr/>
          </a:p>
        </p:txBody>
      </p:sp>
      <p:sp>
        <p:nvSpPr>
          <p:cNvPr id="669" name="Google Shape;669;p37"/>
          <p:cNvSpPr txBox="1">
            <a:spLocks noGrp="1"/>
          </p:cNvSpPr>
          <p:nvPr>
            <p:ph type="subTitle" idx="3"/>
          </p:nvPr>
        </p:nvSpPr>
        <p:spPr>
          <a:xfrm>
            <a:off x="1196294" y="3646385"/>
            <a:ext cx="5434446" cy="677700"/>
          </a:xfrm>
          <a:prstGeom prst="rect">
            <a:avLst/>
          </a:prstGeom>
        </p:spPr>
        <p:txBody>
          <a:bodyPr spcFirstLastPara="1" wrap="square" lIns="91425" tIns="0" rIns="91425" bIns="91425" anchor="ctr" anchorCtr="0">
            <a:noAutofit/>
          </a:bodyPr>
          <a:lstStyle/>
          <a:p>
            <a:pPr marL="0" lvl="0" indent="0" algn="r">
              <a:buSzPts val="1100"/>
            </a:pPr>
            <a:r>
              <a:rPr lang="en-US" sz="1100"/>
              <a:t>A multiplayer game is a game of several players who may be independent opponents or teams. Games with many independent players are difficult to analyze formally using game theory as the players may form and switch </a:t>
            </a:r>
            <a:r>
              <a:rPr lang="en-US" sz="1100" smtClean="0"/>
              <a:t>coalitions</a:t>
            </a:r>
          </a:p>
          <a:p>
            <a:pPr marL="0" lvl="0" indent="0" algn="r">
              <a:buSzPts val="1100"/>
            </a:pPr>
            <a:endParaRPr lang="en-US" sz="1100"/>
          </a:p>
          <a:p>
            <a:pPr marL="0" lvl="0" indent="0" algn="r">
              <a:buSzPts val="1100"/>
            </a:pPr>
            <a:r>
              <a:rPr lang="en-US" sz="1100" smtClean="0"/>
              <a:t>Examples : Multiplayer Video Games</a:t>
            </a:r>
            <a:endParaRPr sz="1100"/>
          </a:p>
        </p:txBody>
      </p:sp>
      <p:sp>
        <p:nvSpPr>
          <p:cNvPr id="670" name="Google Shape;670;p37"/>
          <p:cNvSpPr/>
          <p:nvPr/>
        </p:nvSpPr>
        <p:spPr>
          <a:xfrm rot="-10063228" flipH="1">
            <a:off x="1095150" y="1102152"/>
            <a:ext cx="1640221" cy="1412604"/>
          </a:xfrm>
          <a:custGeom>
            <a:avLst/>
            <a:gdLst/>
            <a:ahLst/>
            <a:cxnLst/>
            <a:rect l="l" t="t" r="r" b="b"/>
            <a:pathLst>
              <a:path w="189332" h="163058" extrusionOk="0">
                <a:moveTo>
                  <a:pt x="122440" y="1"/>
                </a:moveTo>
                <a:cubicBezTo>
                  <a:pt x="120155" y="1"/>
                  <a:pt x="117886" y="169"/>
                  <a:pt x="115656" y="521"/>
                </a:cubicBezTo>
                <a:cubicBezTo>
                  <a:pt x="108074" y="1610"/>
                  <a:pt x="101098" y="5118"/>
                  <a:pt x="95694" y="10441"/>
                </a:cubicBezTo>
                <a:cubicBezTo>
                  <a:pt x="89847" y="16208"/>
                  <a:pt x="86258" y="23870"/>
                  <a:pt x="80451" y="29596"/>
                </a:cubicBezTo>
                <a:cubicBezTo>
                  <a:pt x="74684" y="35282"/>
                  <a:pt x="67466" y="39355"/>
                  <a:pt x="59562" y="41290"/>
                </a:cubicBezTo>
                <a:cubicBezTo>
                  <a:pt x="53029" y="42863"/>
                  <a:pt x="46900" y="41653"/>
                  <a:pt x="40488" y="43549"/>
                </a:cubicBezTo>
                <a:cubicBezTo>
                  <a:pt x="19518" y="49799"/>
                  <a:pt x="4154" y="67744"/>
                  <a:pt x="1210" y="89440"/>
                </a:cubicBezTo>
                <a:cubicBezTo>
                  <a:pt x="1" y="98271"/>
                  <a:pt x="1009" y="107586"/>
                  <a:pt x="5243" y="115450"/>
                </a:cubicBezTo>
                <a:cubicBezTo>
                  <a:pt x="8590" y="121620"/>
                  <a:pt x="13792" y="126660"/>
                  <a:pt x="20043" y="129846"/>
                </a:cubicBezTo>
                <a:cubicBezTo>
                  <a:pt x="30406" y="135089"/>
                  <a:pt x="42625" y="134806"/>
                  <a:pt x="54158" y="136177"/>
                </a:cubicBezTo>
                <a:cubicBezTo>
                  <a:pt x="65006" y="137427"/>
                  <a:pt x="75531" y="140291"/>
                  <a:pt x="85572" y="144646"/>
                </a:cubicBezTo>
                <a:cubicBezTo>
                  <a:pt x="98073" y="150090"/>
                  <a:pt x="109647" y="157832"/>
                  <a:pt x="122793" y="161260"/>
                </a:cubicBezTo>
                <a:cubicBezTo>
                  <a:pt x="127434" y="162456"/>
                  <a:pt x="132241" y="163057"/>
                  <a:pt x="137044" y="163057"/>
                </a:cubicBezTo>
                <a:cubicBezTo>
                  <a:pt x="148602" y="163057"/>
                  <a:pt x="160133" y="159574"/>
                  <a:pt x="169249" y="152509"/>
                </a:cubicBezTo>
                <a:cubicBezTo>
                  <a:pt x="182153" y="142468"/>
                  <a:pt x="189331" y="125168"/>
                  <a:pt x="186065" y="109199"/>
                </a:cubicBezTo>
                <a:cubicBezTo>
                  <a:pt x="184049" y="99400"/>
                  <a:pt x="178524" y="90690"/>
                  <a:pt x="175177" y="81253"/>
                </a:cubicBezTo>
                <a:cubicBezTo>
                  <a:pt x="172314" y="73148"/>
                  <a:pt x="171064" y="64599"/>
                  <a:pt x="171507" y="55969"/>
                </a:cubicBezTo>
                <a:cubicBezTo>
                  <a:pt x="171910" y="47863"/>
                  <a:pt x="173806" y="39597"/>
                  <a:pt x="171709" y="31773"/>
                </a:cubicBezTo>
                <a:cubicBezTo>
                  <a:pt x="170136" y="25886"/>
                  <a:pt x="166345" y="20764"/>
                  <a:pt x="161990" y="16450"/>
                </a:cubicBezTo>
                <a:cubicBezTo>
                  <a:pt x="152063" y="6766"/>
                  <a:pt x="136930" y="1"/>
                  <a:pt x="12244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rot="1262393" flipH="1">
            <a:off x="6763322" y="3117774"/>
            <a:ext cx="1640093" cy="1412494"/>
          </a:xfrm>
          <a:custGeom>
            <a:avLst/>
            <a:gdLst/>
            <a:ahLst/>
            <a:cxnLst/>
            <a:rect l="l" t="t" r="r" b="b"/>
            <a:pathLst>
              <a:path w="189332" h="163058" extrusionOk="0">
                <a:moveTo>
                  <a:pt x="122440" y="1"/>
                </a:moveTo>
                <a:cubicBezTo>
                  <a:pt x="120155" y="1"/>
                  <a:pt x="117886" y="169"/>
                  <a:pt x="115656" y="521"/>
                </a:cubicBezTo>
                <a:cubicBezTo>
                  <a:pt x="108074" y="1610"/>
                  <a:pt x="101098" y="5118"/>
                  <a:pt x="95694" y="10441"/>
                </a:cubicBezTo>
                <a:cubicBezTo>
                  <a:pt x="89847" y="16208"/>
                  <a:pt x="86258" y="23870"/>
                  <a:pt x="80451" y="29596"/>
                </a:cubicBezTo>
                <a:cubicBezTo>
                  <a:pt x="74684" y="35282"/>
                  <a:pt x="67466" y="39355"/>
                  <a:pt x="59562" y="41290"/>
                </a:cubicBezTo>
                <a:cubicBezTo>
                  <a:pt x="53029" y="42863"/>
                  <a:pt x="46900" y="41653"/>
                  <a:pt x="40488" y="43549"/>
                </a:cubicBezTo>
                <a:cubicBezTo>
                  <a:pt x="19518" y="49799"/>
                  <a:pt x="4154" y="67744"/>
                  <a:pt x="1210" y="89440"/>
                </a:cubicBezTo>
                <a:cubicBezTo>
                  <a:pt x="1" y="98271"/>
                  <a:pt x="1009" y="107586"/>
                  <a:pt x="5243" y="115450"/>
                </a:cubicBezTo>
                <a:cubicBezTo>
                  <a:pt x="8590" y="121620"/>
                  <a:pt x="13792" y="126660"/>
                  <a:pt x="20043" y="129846"/>
                </a:cubicBezTo>
                <a:cubicBezTo>
                  <a:pt x="30406" y="135089"/>
                  <a:pt x="42625" y="134806"/>
                  <a:pt x="54158" y="136177"/>
                </a:cubicBezTo>
                <a:cubicBezTo>
                  <a:pt x="65006" y="137427"/>
                  <a:pt x="75531" y="140291"/>
                  <a:pt x="85572" y="144646"/>
                </a:cubicBezTo>
                <a:cubicBezTo>
                  <a:pt x="98073" y="150090"/>
                  <a:pt x="109647" y="157832"/>
                  <a:pt x="122793" y="161260"/>
                </a:cubicBezTo>
                <a:cubicBezTo>
                  <a:pt x="127434" y="162456"/>
                  <a:pt x="132241" y="163057"/>
                  <a:pt x="137044" y="163057"/>
                </a:cubicBezTo>
                <a:cubicBezTo>
                  <a:pt x="148602" y="163057"/>
                  <a:pt x="160133" y="159574"/>
                  <a:pt x="169249" y="152509"/>
                </a:cubicBezTo>
                <a:cubicBezTo>
                  <a:pt x="182153" y="142468"/>
                  <a:pt x="189331" y="125168"/>
                  <a:pt x="186065" y="109199"/>
                </a:cubicBezTo>
                <a:cubicBezTo>
                  <a:pt x="184049" y="99400"/>
                  <a:pt x="178524" y="90690"/>
                  <a:pt x="175177" y="81253"/>
                </a:cubicBezTo>
                <a:cubicBezTo>
                  <a:pt x="172314" y="73148"/>
                  <a:pt x="171064" y="64599"/>
                  <a:pt x="171507" y="55969"/>
                </a:cubicBezTo>
                <a:cubicBezTo>
                  <a:pt x="171910" y="47863"/>
                  <a:pt x="173806" y="39597"/>
                  <a:pt x="171709" y="31773"/>
                </a:cubicBezTo>
                <a:cubicBezTo>
                  <a:pt x="170136" y="25886"/>
                  <a:pt x="166345" y="20764"/>
                  <a:pt x="161990" y="16450"/>
                </a:cubicBezTo>
                <a:cubicBezTo>
                  <a:pt x="152063" y="6766"/>
                  <a:pt x="136930" y="1"/>
                  <a:pt x="12244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7"/>
          <p:cNvGrpSpPr/>
          <p:nvPr/>
        </p:nvGrpSpPr>
        <p:grpSpPr>
          <a:xfrm>
            <a:off x="7194930" y="3556745"/>
            <a:ext cx="602272" cy="534552"/>
            <a:chOff x="1183275" y="525250"/>
            <a:chExt cx="5237150" cy="4648275"/>
          </a:xfrm>
        </p:grpSpPr>
        <p:sp>
          <p:nvSpPr>
            <p:cNvPr id="673" name="Google Shape;673;p37"/>
            <p:cNvSpPr/>
            <p:nvPr/>
          </p:nvSpPr>
          <p:spPr>
            <a:xfrm>
              <a:off x="2461150" y="1551875"/>
              <a:ext cx="768225" cy="604300"/>
            </a:xfrm>
            <a:custGeom>
              <a:avLst/>
              <a:gdLst/>
              <a:ahLst/>
              <a:cxnLst/>
              <a:rect l="l" t="t" r="r" b="b"/>
              <a:pathLst>
                <a:path w="30729" h="24172" extrusionOk="0">
                  <a:moveTo>
                    <a:pt x="4633" y="1"/>
                  </a:moveTo>
                  <a:lnTo>
                    <a:pt x="4633" y="1338"/>
                  </a:lnTo>
                  <a:cubicBezTo>
                    <a:pt x="4633" y="1436"/>
                    <a:pt x="4633" y="1534"/>
                    <a:pt x="4600" y="1664"/>
                  </a:cubicBezTo>
                  <a:cubicBezTo>
                    <a:pt x="4437" y="3295"/>
                    <a:pt x="3067" y="4600"/>
                    <a:pt x="1371" y="4600"/>
                  </a:cubicBezTo>
                  <a:lnTo>
                    <a:pt x="1" y="4600"/>
                  </a:lnTo>
                  <a:lnTo>
                    <a:pt x="15756" y="20355"/>
                  </a:lnTo>
                  <a:cubicBezTo>
                    <a:pt x="18203" y="22769"/>
                    <a:pt x="21562" y="24172"/>
                    <a:pt x="24988" y="24172"/>
                  </a:cubicBezTo>
                  <a:lnTo>
                    <a:pt x="30729" y="24172"/>
                  </a:lnTo>
                  <a:lnTo>
                    <a:pt x="30729" y="17648"/>
                  </a:lnTo>
                  <a:lnTo>
                    <a:pt x="24988" y="17648"/>
                  </a:lnTo>
                  <a:cubicBezTo>
                    <a:pt x="23291" y="17648"/>
                    <a:pt x="21595" y="16963"/>
                    <a:pt x="20388" y="15723"/>
                  </a:cubicBezTo>
                  <a:lnTo>
                    <a:pt x="4633"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4371050" y="1993050"/>
              <a:ext cx="652425" cy="815525"/>
            </a:xfrm>
            <a:custGeom>
              <a:avLst/>
              <a:gdLst/>
              <a:ahLst/>
              <a:cxnLst/>
              <a:rect l="l" t="t" r="r" b="b"/>
              <a:pathLst>
                <a:path w="26097" h="32621" extrusionOk="0">
                  <a:moveTo>
                    <a:pt x="0" y="1"/>
                  </a:moveTo>
                  <a:lnTo>
                    <a:pt x="0" y="13049"/>
                  </a:lnTo>
                  <a:lnTo>
                    <a:pt x="4861" y="13049"/>
                  </a:lnTo>
                  <a:cubicBezTo>
                    <a:pt x="9199" y="13049"/>
                    <a:pt x="13081" y="15985"/>
                    <a:pt x="14288" y="20160"/>
                  </a:cubicBezTo>
                  <a:lnTo>
                    <a:pt x="17844" y="32621"/>
                  </a:lnTo>
                  <a:lnTo>
                    <a:pt x="26096" y="32621"/>
                  </a:lnTo>
                  <a:lnTo>
                    <a:pt x="26096"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3066250" y="708650"/>
              <a:ext cx="733975" cy="1174350"/>
            </a:xfrm>
            <a:custGeom>
              <a:avLst/>
              <a:gdLst/>
              <a:ahLst/>
              <a:cxnLst/>
              <a:rect l="l" t="t" r="r" b="b"/>
              <a:pathLst>
                <a:path w="29359" h="46974" extrusionOk="0">
                  <a:moveTo>
                    <a:pt x="19573" y="25281"/>
                  </a:moveTo>
                  <a:cubicBezTo>
                    <a:pt x="21367" y="25281"/>
                    <a:pt x="22835" y="26749"/>
                    <a:pt x="22835" y="28543"/>
                  </a:cubicBezTo>
                  <a:cubicBezTo>
                    <a:pt x="22835" y="30337"/>
                    <a:pt x="21367" y="31805"/>
                    <a:pt x="19573" y="31805"/>
                  </a:cubicBezTo>
                  <a:lnTo>
                    <a:pt x="13049" y="31805"/>
                  </a:lnTo>
                  <a:cubicBezTo>
                    <a:pt x="11255" y="31805"/>
                    <a:pt x="9787" y="30337"/>
                    <a:pt x="9787" y="28543"/>
                  </a:cubicBezTo>
                  <a:cubicBezTo>
                    <a:pt x="9787" y="26749"/>
                    <a:pt x="11255" y="25281"/>
                    <a:pt x="13049" y="25281"/>
                  </a:cubicBezTo>
                  <a:close/>
                  <a:moveTo>
                    <a:pt x="22835" y="1"/>
                  </a:moveTo>
                  <a:cubicBezTo>
                    <a:pt x="20551" y="523"/>
                    <a:pt x="18366" y="1305"/>
                    <a:pt x="16311" y="2317"/>
                  </a:cubicBezTo>
                  <a:lnTo>
                    <a:pt x="16311" y="15495"/>
                  </a:lnTo>
                  <a:lnTo>
                    <a:pt x="3100" y="15495"/>
                  </a:lnTo>
                  <a:cubicBezTo>
                    <a:pt x="1142" y="19442"/>
                    <a:pt x="1" y="23846"/>
                    <a:pt x="1" y="28543"/>
                  </a:cubicBezTo>
                  <a:cubicBezTo>
                    <a:pt x="1" y="35197"/>
                    <a:pt x="2284" y="41721"/>
                    <a:pt x="6459" y="46908"/>
                  </a:cubicBezTo>
                  <a:cubicBezTo>
                    <a:pt x="6492" y="46941"/>
                    <a:pt x="6492" y="46973"/>
                    <a:pt x="6525" y="46973"/>
                  </a:cubicBezTo>
                  <a:lnTo>
                    <a:pt x="6525" y="46908"/>
                  </a:lnTo>
                  <a:lnTo>
                    <a:pt x="29359" y="46908"/>
                  </a:lnTo>
                  <a:lnTo>
                    <a:pt x="29359" y="15495"/>
                  </a:lnTo>
                  <a:lnTo>
                    <a:pt x="22835" y="15495"/>
                  </a:lnTo>
                  <a:lnTo>
                    <a:pt x="228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3143725" y="688275"/>
              <a:ext cx="656500" cy="407775"/>
            </a:xfrm>
            <a:custGeom>
              <a:avLst/>
              <a:gdLst/>
              <a:ahLst/>
              <a:cxnLst/>
              <a:rect l="l" t="t" r="r" b="b"/>
              <a:pathLst>
                <a:path w="26260" h="16311" extrusionOk="0">
                  <a:moveTo>
                    <a:pt x="26260" y="0"/>
                  </a:moveTo>
                  <a:cubicBezTo>
                    <a:pt x="14745" y="0"/>
                    <a:pt x="4828" y="6655"/>
                    <a:pt x="1" y="16310"/>
                  </a:cubicBezTo>
                  <a:lnTo>
                    <a:pt x="13212" y="16310"/>
                  </a:lnTo>
                  <a:lnTo>
                    <a:pt x="13212" y="3132"/>
                  </a:lnTo>
                  <a:cubicBezTo>
                    <a:pt x="15267" y="2120"/>
                    <a:pt x="17452" y="1338"/>
                    <a:pt x="19736" y="816"/>
                  </a:cubicBezTo>
                  <a:lnTo>
                    <a:pt x="19736" y="16310"/>
                  </a:lnTo>
                  <a:lnTo>
                    <a:pt x="26260" y="16310"/>
                  </a:lnTo>
                  <a:lnTo>
                    <a:pt x="262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3800200" y="688275"/>
              <a:ext cx="656500" cy="407775"/>
            </a:xfrm>
            <a:custGeom>
              <a:avLst/>
              <a:gdLst/>
              <a:ahLst/>
              <a:cxnLst/>
              <a:rect l="l" t="t" r="r" b="b"/>
              <a:pathLst>
                <a:path w="26260" h="16311" extrusionOk="0">
                  <a:moveTo>
                    <a:pt x="1" y="0"/>
                  </a:moveTo>
                  <a:lnTo>
                    <a:pt x="1" y="16310"/>
                  </a:lnTo>
                  <a:lnTo>
                    <a:pt x="6525" y="16310"/>
                  </a:lnTo>
                  <a:lnTo>
                    <a:pt x="6525" y="816"/>
                  </a:lnTo>
                  <a:cubicBezTo>
                    <a:pt x="8808" y="1338"/>
                    <a:pt x="10993" y="2120"/>
                    <a:pt x="13049" y="3132"/>
                  </a:cubicBezTo>
                  <a:lnTo>
                    <a:pt x="13049" y="16310"/>
                  </a:lnTo>
                  <a:lnTo>
                    <a:pt x="26260" y="16310"/>
                  </a:lnTo>
                  <a:cubicBezTo>
                    <a:pt x="21432" y="6655"/>
                    <a:pt x="11483"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3229350" y="1881350"/>
              <a:ext cx="244675" cy="437925"/>
            </a:xfrm>
            <a:custGeom>
              <a:avLst/>
              <a:gdLst/>
              <a:ahLst/>
              <a:cxnLst/>
              <a:rect l="l" t="t" r="r" b="b"/>
              <a:pathLst>
                <a:path w="9787" h="17517" extrusionOk="0">
                  <a:moveTo>
                    <a:pt x="1" y="0"/>
                  </a:moveTo>
                  <a:lnTo>
                    <a:pt x="1" y="65"/>
                  </a:lnTo>
                  <a:lnTo>
                    <a:pt x="1" y="4469"/>
                  </a:lnTo>
                  <a:lnTo>
                    <a:pt x="1" y="10993"/>
                  </a:lnTo>
                  <a:lnTo>
                    <a:pt x="1" y="17517"/>
                  </a:lnTo>
                  <a:lnTo>
                    <a:pt x="9787" y="17517"/>
                  </a:lnTo>
                  <a:lnTo>
                    <a:pt x="9787"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3637100" y="1881350"/>
              <a:ext cx="326225" cy="437925"/>
            </a:xfrm>
            <a:custGeom>
              <a:avLst/>
              <a:gdLst/>
              <a:ahLst/>
              <a:cxnLst/>
              <a:rect l="l" t="t" r="r" b="b"/>
              <a:pathLst>
                <a:path w="13049" h="17517" extrusionOk="0">
                  <a:moveTo>
                    <a:pt x="1" y="0"/>
                  </a:moveTo>
                  <a:lnTo>
                    <a:pt x="1" y="17517"/>
                  </a:lnTo>
                  <a:lnTo>
                    <a:pt x="13049" y="17517"/>
                  </a:lnTo>
                  <a:lnTo>
                    <a:pt x="13049"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4126400" y="1881350"/>
              <a:ext cx="244675" cy="437925"/>
            </a:xfrm>
            <a:custGeom>
              <a:avLst/>
              <a:gdLst/>
              <a:ahLst/>
              <a:cxnLst/>
              <a:rect l="l" t="t" r="r" b="b"/>
              <a:pathLst>
                <a:path w="9787" h="17517" extrusionOk="0">
                  <a:moveTo>
                    <a:pt x="1" y="0"/>
                  </a:moveTo>
                  <a:lnTo>
                    <a:pt x="1" y="17517"/>
                  </a:lnTo>
                  <a:lnTo>
                    <a:pt x="9786" y="17517"/>
                  </a:lnTo>
                  <a:lnTo>
                    <a:pt x="9786" y="4469"/>
                  </a:lnTo>
                  <a:lnTo>
                    <a:pt x="9786" y="98"/>
                  </a:lnTo>
                  <a:lnTo>
                    <a:pt x="9786"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2862375" y="3053200"/>
              <a:ext cx="1875675" cy="163125"/>
            </a:xfrm>
            <a:custGeom>
              <a:avLst/>
              <a:gdLst/>
              <a:ahLst/>
              <a:cxnLst/>
              <a:rect l="l" t="t" r="r" b="b"/>
              <a:pathLst>
                <a:path w="75027" h="6525" extrusionOk="0">
                  <a:moveTo>
                    <a:pt x="3263" y="1"/>
                  </a:moveTo>
                  <a:lnTo>
                    <a:pt x="1" y="6525"/>
                  </a:lnTo>
                  <a:lnTo>
                    <a:pt x="75026" y="6525"/>
                  </a:lnTo>
                  <a:lnTo>
                    <a:pt x="71764"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1183275" y="3400600"/>
              <a:ext cx="1312150" cy="1772925"/>
            </a:xfrm>
            <a:custGeom>
              <a:avLst/>
              <a:gdLst/>
              <a:ahLst/>
              <a:cxnLst/>
              <a:rect l="l" t="t" r="r" b="b"/>
              <a:pathLst>
                <a:path w="52486" h="70917" extrusionOk="0">
                  <a:moveTo>
                    <a:pt x="49224" y="1"/>
                  </a:moveTo>
                  <a:lnTo>
                    <a:pt x="29097" y="6036"/>
                  </a:lnTo>
                  <a:cubicBezTo>
                    <a:pt x="21660" y="8254"/>
                    <a:pt x="15919" y="14027"/>
                    <a:pt x="13733" y="21465"/>
                  </a:cubicBezTo>
                  <a:lnTo>
                    <a:pt x="424" y="66741"/>
                  </a:lnTo>
                  <a:cubicBezTo>
                    <a:pt x="0" y="68176"/>
                    <a:pt x="620" y="69709"/>
                    <a:pt x="1892" y="70460"/>
                  </a:cubicBezTo>
                  <a:cubicBezTo>
                    <a:pt x="2414" y="70753"/>
                    <a:pt x="2969" y="70916"/>
                    <a:pt x="3556" y="70916"/>
                  </a:cubicBezTo>
                  <a:cubicBezTo>
                    <a:pt x="4404" y="70916"/>
                    <a:pt x="5220" y="70590"/>
                    <a:pt x="5872" y="69970"/>
                  </a:cubicBezTo>
                  <a:lnTo>
                    <a:pt x="37513" y="38297"/>
                  </a:lnTo>
                  <a:lnTo>
                    <a:pt x="52486" y="38297"/>
                  </a:lnTo>
                  <a:cubicBezTo>
                    <a:pt x="50431" y="35556"/>
                    <a:pt x="49224" y="32164"/>
                    <a:pt x="49224" y="28511"/>
                  </a:cubicBezTo>
                  <a:lnTo>
                    <a:pt x="49224"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5105000" y="3398975"/>
              <a:ext cx="1315425" cy="1774550"/>
            </a:xfrm>
            <a:custGeom>
              <a:avLst/>
              <a:gdLst/>
              <a:ahLst/>
              <a:cxnLst/>
              <a:rect l="l" t="t" r="r" b="b"/>
              <a:pathLst>
                <a:path w="52617" h="70982" extrusionOk="0">
                  <a:moveTo>
                    <a:pt x="3262" y="1"/>
                  </a:moveTo>
                  <a:lnTo>
                    <a:pt x="3262" y="28576"/>
                  </a:lnTo>
                  <a:cubicBezTo>
                    <a:pt x="3262" y="32229"/>
                    <a:pt x="2055" y="35621"/>
                    <a:pt x="0" y="38362"/>
                  </a:cubicBezTo>
                  <a:lnTo>
                    <a:pt x="15103" y="38362"/>
                  </a:lnTo>
                  <a:lnTo>
                    <a:pt x="46745" y="70035"/>
                  </a:lnTo>
                  <a:cubicBezTo>
                    <a:pt x="47397" y="70655"/>
                    <a:pt x="48213" y="70981"/>
                    <a:pt x="49061" y="70981"/>
                  </a:cubicBezTo>
                  <a:cubicBezTo>
                    <a:pt x="49648" y="70981"/>
                    <a:pt x="50202" y="70818"/>
                    <a:pt x="50724" y="70525"/>
                  </a:cubicBezTo>
                  <a:cubicBezTo>
                    <a:pt x="51996" y="69774"/>
                    <a:pt x="52616" y="68241"/>
                    <a:pt x="52192" y="66806"/>
                  </a:cubicBezTo>
                  <a:lnTo>
                    <a:pt x="38883" y="21530"/>
                  </a:lnTo>
                  <a:cubicBezTo>
                    <a:pt x="36698" y="14092"/>
                    <a:pt x="30957" y="8319"/>
                    <a:pt x="23519" y="6101"/>
                  </a:cubicBezTo>
                  <a:lnTo>
                    <a:pt x="3262"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3881750" y="4113350"/>
              <a:ext cx="1304825" cy="407775"/>
            </a:xfrm>
            <a:custGeom>
              <a:avLst/>
              <a:gdLst/>
              <a:ahLst/>
              <a:cxnLst/>
              <a:rect l="l" t="t" r="r" b="b"/>
              <a:pathLst>
                <a:path w="52193" h="16311" extrusionOk="0">
                  <a:moveTo>
                    <a:pt x="1" y="1"/>
                  </a:moveTo>
                  <a:lnTo>
                    <a:pt x="1" y="16311"/>
                  </a:lnTo>
                  <a:lnTo>
                    <a:pt x="35882" y="16311"/>
                  </a:lnTo>
                  <a:cubicBezTo>
                    <a:pt x="41199" y="16311"/>
                    <a:pt x="45962" y="13734"/>
                    <a:pt x="48930" y="9787"/>
                  </a:cubicBezTo>
                  <a:cubicBezTo>
                    <a:pt x="50985" y="7046"/>
                    <a:pt x="52192" y="3654"/>
                    <a:pt x="52192"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2413850" y="4113350"/>
              <a:ext cx="1304825" cy="407775"/>
            </a:xfrm>
            <a:custGeom>
              <a:avLst/>
              <a:gdLst/>
              <a:ahLst/>
              <a:cxnLst/>
              <a:rect l="l" t="t" r="r" b="b"/>
              <a:pathLst>
                <a:path w="52193" h="16311" extrusionOk="0">
                  <a:moveTo>
                    <a:pt x="1" y="1"/>
                  </a:moveTo>
                  <a:cubicBezTo>
                    <a:pt x="1" y="3654"/>
                    <a:pt x="1208" y="7046"/>
                    <a:pt x="3263" y="9787"/>
                  </a:cubicBezTo>
                  <a:cubicBezTo>
                    <a:pt x="6264" y="13734"/>
                    <a:pt x="10994" y="16311"/>
                    <a:pt x="16311" y="16311"/>
                  </a:cubicBezTo>
                  <a:lnTo>
                    <a:pt x="52193" y="16311"/>
                  </a:lnTo>
                  <a:lnTo>
                    <a:pt x="52193"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2413850" y="3216300"/>
              <a:ext cx="1386375" cy="897075"/>
            </a:xfrm>
            <a:custGeom>
              <a:avLst/>
              <a:gdLst/>
              <a:ahLst/>
              <a:cxnLst/>
              <a:rect l="l" t="t" r="r" b="b"/>
              <a:pathLst>
                <a:path w="55455" h="35883" extrusionOk="0">
                  <a:moveTo>
                    <a:pt x="19573" y="9787"/>
                  </a:moveTo>
                  <a:cubicBezTo>
                    <a:pt x="21367" y="9787"/>
                    <a:pt x="22835" y="11255"/>
                    <a:pt x="22835" y="13049"/>
                  </a:cubicBezTo>
                  <a:lnTo>
                    <a:pt x="22835" y="26097"/>
                  </a:lnTo>
                  <a:cubicBezTo>
                    <a:pt x="22835" y="27891"/>
                    <a:pt x="21367" y="29359"/>
                    <a:pt x="19573" y="29359"/>
                  </a:cubicBezTo>
                  <a:cubicBezTo>
                    <a:pt x="17779" y="29359"/>
                    <a:pt x="16311" y="27891"/>
                    <a:pt x="16311" y="26097"/>
                  </a:cubicBezTo>
                  <a:lnTo>
                    <a:pt x="16311" y="13049"/>
                  </a:lnTo>
                  <a:cubicBezTo>
                    <a:pt x="16311" y="11255"/>
                    <a:pt x="17779" y="9787"/>
                    <a:pt x="19573" y="9787"/>
                  </a:cubicBezTo>
                  <a:close/>
                  <a:moveTo>
                    <a:pt x="29359" y="9787"/>
                  </a:moveTo>
                  <a:cubicBezTo>
                    <a:pt x="31153" y="9787"/>
                    <a:pt x="32621" y="11255"/>
                    <a:pt x="32621" y="13049"/>
                  </a:cubicBezTo>
                  <a:lnTo>
                    <a:pt x="32621" y="26097"/>
                  </a:lnTo>
                  <a:cubicBezTo>
                    <a:pt x="32621" y="27891"/>
                    <a:pt x="31153" y="29359"/>
                    <a:pt x="29359" y="29359"/>
                  </a:cubicBezTo>
                  <a:cubicBezTo>
                    <a:pt x="27565" y="29359"/>
                    <a:pt x="26097" y="27891"/>
                    <a:pt x="26097" y="26097"/>
                  </a:cubicBezTo>
                  <a:lnTo>
                    <a:pt x="26097" y="13049"/>
                  </a:lnTo>
                  <a:cubicBezTo>
                    <a:pt x="26097" y="11255"/>
                    <a:pt x="27565" y="9787"/>
                    <a:pt x="29359" y="9787"/>
                  </a:cubicBezTo>
                  <a:close/>
                  <a:moveTo>
                    <a:pt x="39145" y="9787"/>
                  </a:moveTo>
                  <a:cubicBezTo>
                    <a:pt x="40939" y="9787"/>
                    <a:pt x="42407" y="11255"/>
                    <a:pt x="42407" y="13049"/>
                  </a:cubicBezTo>
                  <a:lnTo>
                    <a:pt x="42407" y="26097"/>
                  </a:lnTo>
                  <a:cubicBezTo>
                    <a:pt x="42407" y="27891"/>
                    <a:pt x="40939" y="29359"/>
                    <a:pt x="39145" y="29359"/>
                  </a:cubicBezTo>
                  <a:cubicBezTo>
                    <a:pt x="37351" y="29359"/>
                    <a:pt x="35883" y="27891"/>
                    <a:pt x="35883" y="26097"/>
                  </a:cubicBezTo>
                  <a:lnTo>
                    <a:pt x="35883" y="13049"/>
                  </a:lnTo>
                  <a:cubicBezTo>
                    <a:pt x="35883" y="11255"/>
                    <a:pt x="37351" y="9787"/>
                    <a:pt x="39145" y="9787"/>
                  </a:cubicBezTo>
                  <a:close/>
                  <a:moveTo>
                    <a:pt x="6525" y="1"/>
                  </a:moveTo>
                  <a:cubicBezTo>
                    <a:pt x="2937" y="1"/>
                    <a:pt x="1" y="2937"/>
                    <a:pt x="1" y="6525"/>
                  </a:cubicBezTo>
                  <a:lnTo>
                    <a:pt x="1" y="7373"/>
                  </a:lnTo>
                  <a:lnTo>
                    <a:pt x="1" y="35883"/>
                  </a:lnTo>
                  <a:lnTo>
                    <a:pt x="52193" y="35883"/>
                  </a:lnTo>
                  <a:lnTo>
                    <a:pt x="52193" y="13049"/>
                  </a:lnTo>
                  <a:cubicBezTo>
                    <a:pt x="52193" y="11255"/>
                    <a:pt x="53660" y="9787"/>
                    <a:pt x="55455" y="9787"/>
                  </a:cubicBezTo>
                  <a:lnTo>
                    <a:pt x="55455"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3800200" y="3216300"/>
              <a:ext cx="1386375" cy="897075"/>
            </a:xfrm>
            <a:custGeom>
              <a:avLst/>
              <a:gdLst/>
              <a:ahLst/>
              <a:cxnLst/>
              <a:rect l="l" t="t" r="r" b="b"/>
              <a:pathLst>
                <a:path w="55455" h="35883" extrusionOk="0">
                  <a:moveTo>
                    <a:pt x="16311" y="9787"/>
                  </a:moveTo>
                  <a:cubicBezTo>
                    <a:pt x="18105" y="9787"/>
                    <a:pt x="19572" y="11255"/>
                    <a:pt x="19572" y="13049"/>
                  </a:cubicBezTo>
                  <a:lnTo>
                    <a:pt x="19572" y="26097"/>
                  </a:lnTo>
                  <a:cubicBezTo>
                    <a:pt x="19572" y="27891"/>
                    <a:pt x="18105" y="29359"/>
                    <a:pt x="16311" y="29359"/>
                  </a:cubicBezTo>
                  <a:cubicBezTo>
                    <a:pt x="14516" y="29359"/>
                    <a:pt x="13049" y="27891"/>
                    <a:pt x="13049" y="26097"/>
                  </a:cubicBezTo>
                  <a:lnTo>
                    <a:pt x="13049" y="13049"/>
                  </a:lnTo>
                  <a:cubicBezTo>
                    <a:pt x="13049" y="11255"/>
                    <a:pt x="14516" y="9787"/>
                    <a:pt x="16311" y="9787"/>
                  </a:cubicBezTo>
                  <a:close/>
                  <a:moveTo>
                    <a:pt x="26096" y="9787"/>
                  </a:moveTo>
                  <a:cubicBezTo>
                    <a:pt x="27891" y="9787"/>
                    <a:pt x="29358" y="11255"/>
                    <a:pt x="29358" y="13049"/>
                  </a:cubicBezTo>
                  <a:lnTo>
                    <a:pt x="29358" y="26097"/>
                  </a:lnTo>
                  <a:cubicBezTo>
                    <a:pt x="29358" y="27891"/>
                    <a:pt x="27891" y="29359"/>
                    <a:pt x="26096" y="29359"/>
                  </a:cubicBezTo>
                  <a:cubicBezTo>
                    <a:pt x="24302" y="29359"/>
                    <a:pt x="22834" y="27891"/>
                    <a:pt x="22834" y="26097"/>
                  </a:cubicBezTo>
                  <a:lnTo>
                    <a:pt x="22834" y="13049"/>
                  </a:lnTo>
                  <a:cubicBezTo>
                    <a:pt x="22834" y="11255"/>
                    <a:pt x="24302" y="9787"/>
                    <a:pt x="26096" y="9787"/>
                  </a:cubicBezTo>
                  <a:close/>
                  <a:moveTo>
                    <a:pt x="35882" y="9787"/>
                  </a:moveTo>
                  <a:cubicBezTo>
                    <a:pt x="37677" y="9787"/>
                    <a:pt x="39144" y="11255"/>
                    <a:pt x="39144" y="13049"/>
                  </a:cubicBezTo>
                  <a:lnTo>
                    <a:pt x="39144" y="26097"/>
                  </a:lnTo>
                  <a:cubicBezTo>
                    <a:pt x="39144" y="27891"/>
                    <a:pt x="37677" y="29359"/>
                    <a:pt x="35882" y="29359"/>
                  </a:cubicBezTo>
                  <a:cubicBezTo>
                    <a:pt x="34088" y="29359"/>
                    <a:pt x="32620" y="27891"/>
                    <a:pt x="32620" y="26097"/>
                  </a:cubicBezTo>
                  <a:lnTo>
                    <a:pt x="32620" y="13049"/>
                  </a:lnTo>
                  <a:cubicBezTo>
                    <a:pt x="32620" y="11255"/>
                    <a:pt x="34088" y="9787"/>
                    <a:pt x="35882" y="9787"/>
                  </a:cubicBezTo>
                  <a:close/>
                  <a:moveTo>
                    <a:pt x="1" y="1"/>
                  </a:moveTo>
                  <a:lnTo>
                    <a:pt x="1" y="9787"/>
                  </a:lnTo>
                  <a:cubicBezTo>
                    <a:pt x="1795" y="9787"/>
                    <a:pt x="3263" y="11255"/>
                    <a:pt x="3263" y="13049"/>
                  </a:cubicBezTo>
                  <a:lnTo>
                    <a:pt x="3263" y="35883"/>
                  </a:lnTo>
                  <a:lnTo>
                    <a:pt x="55454" y="35883"/>
                  </a:lnTo>
                  <a:lnTo>
                    <a:pt x="55454" y="7308"/>
                  </a:lnTo>
                  <a:lnTo>
                    <a:pt x="55454" y="6525"/>
                  </a:lnTo>
                  <a:cubicBezTo>
                    <a:pt x="55454" y="2937"/>
                    <a:pt x="52519" y="1"/>
                    <a:pt x="48930" y="1"/>
                  </a:cubicBez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3718650" y="3460950"/>
              <a:ext cx="163125" cy="1712575"/>
            </a:xfrm>
            <a:custGeom>
              <a:avLst/>
              <a:gdLst/>
              <a:ahLst/>
              <a:cxnLst/>
              <a:rect l="l" t="t" r="r" b="b"/>
              <a:pathLst>
                <a:path w="6525" h="68503" extrusionOk="0">
                  <a:moveTo>
                    <a:pt x="3263" y="1"/>
                  </a:moveTo>
                  <a:cubicBezTo>
                    <a:pt x="1468" y="1"/>
                    <a:pt x="1" y="1469"/>
                    <a:pt x="1" y="3263"/>
                  </a:cubicBezTo>
                  <a:lnTo>
                    <a:pt x="1" y="26097"/>
                  </a:lnTo>
                  <a:lnTo>
                    <a:pt x="1" y="42407"/>
                  </a:lnTo>
                  <a:lnTo>
                    <a:pt x="1" y="65240"/>
                  </a:lnTo>
                  <a:cubicBezTo>
                    <a:pt x="1" y="67035"/>
                    <a:pt x="1468" y="68502"/>
                    <a:pt x="3263" y="68502"/>
                  </a:cubicBezTo>
                  <a:cubicBezTo>
                    <a:pt x="5057" y="68502"/>
                    <a:pt x="6525" y="67035"/>
                    <a:pt x="6525" y="65240"/>
                  </a:cubicBezTo>
                  <a:lnTo>
                    <a:pt x="6525" y="42407"/>
                  </a:lnTo>
                  <a:lnTo>
                    <a:pt x="6525" y="26097"/>
                  </a:lnTo>
                  <a:lnTo>
                    <a:pt x="6525" y="3263"/>
                  </a:lnTo>
                  <a:cubicBezTo>
                    <a:pt x="6525" y="1469"/>
                    <a:pt x="5057" y="1"/>
                    <a:pt x="3263" y="1"/>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3474000" y="1881350"/>
              <a:ext cx="163125" cy="437925"/>
            </a:xfrm>
            <a:custGeom>
              <a:avLst/>
              <a:gdLst/>
              <a:ahLst/>
              <a:cxnLst/>
              <a:rect l="l" t="t" r="r" b="b"/>
              <a:pathLst>
                <a:path w="6525" h="17517" extrusionOk="0">
                  <a:moveTo>
                    <a:pt x="1" y="0"/>
                  </a:moveTo>
                  <a:lnTo>
                    <a:pt x="1" y="17517"/>
                  </a:lnTo>
                  <a:lnTo>
                    <a:pt x="6525" y="17517"/>
                  </a:lnTo>
                  <a:lnTo>
                    <a:pt x="6525"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3963300" y="1881350"/>
              <a:ext cx="163125" cy="437925"/>
            </a:xfrm>
            <a:custGeom>
              <a:avLst/>
              <a:gdLst/>
              <a:ahLst/>
              <a:cxnLst/>
              <a:rect l="l" t="t" r="r" b="b"/>
              <a:pathLst>
                <a:path w="6525" h="17517" extrusionOk="0">
                  <a:moveTo>
                    <a:pt x="1" y="0"/>
                  </a:moveTo>
                  <a:lnTo>
                    <a:pt x="1" y="17517"/>
                  </a:lnTo>
                  <a:lnTo>
                    <a:pt x="6525" y="17517"/>
                  </a:lnTo>
                  <a:lnTo>
                    <a:pt x="6525"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5349650" y="2319250"/>
              <a:ext cx="163125" cy="163125"/>
            </a:xfrm>
            <a:custGeom>
              <a:avLst/>
              <a:gdLst/>
              <a:ahLst/>
              <a:cxnLst/>
              <a:rect l="l" t="t" r="r" b="b"/>
              <a:pathLst>
                <a:path w="6525" h="6525" extrusionOk="0">
                  <a:moveTo>
                    <a:pt x="0" y="1"/>
                  </a:moveTo>
                  <a:lnTo>
                    <a:pt x="0" y="6525"/>
                  </a:lnTo>
                  <a:lnTo>
                    <a:pt x="3262" y="6525"/>
                  </a:lnTo>
                  <a:cubicBezTo>
                    <a:pt x="5056" y="6525"/>
                    <a:pt x="6524" y="5057"/>
                    <a:pt x="6524" y="3263"/>
                  </a:cubicBezTo>
                  <a:cubicBezTo>
                    <a:pt x="6524" y="1469"/>
                    <a:pt x="5056" y="1"/>
                    <a:pt x="3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3310900" y="1340675"/>
              <a:ext cx="326225" cy="163125"/>
            </a:xfrm>
            <a:custGeom>
              <a:avLst/>
              <a:gdLst/>
              <a:ahLst/>
              <a:cxnLst/>
              <a:rect l="l" t="t" r="r" b="b"/>
              <a:pathLst>
                <a:path w="13049" h="6525" extrusionOk="0">
                  <a:moveTo>
                    <a:pt x="3263" y="0"/>
                  </a:moveTo>
                  <a:cubicBezTo>
                    <a:pt x="1469" y="0"/>
                    <a:pt x="1" y="1468"/>
                    <a:pt x="1" y="3262"/>
                  </a:cubicBezTo>
                  <a:cubicBezTo>
                    <a:pt x="1" y="5056"/>
                    <a:pt x="1469" y="6524"/>
                    <a:pt x="3263" y="6524"/>
                  </a:cubicBezTo>
                  <a:lnTo>
                    <a:pt x="9787" y="6524"/>
                  </a:lnTo>
                  <a:cubicBezTo>
                    <a:pt x="11581" y="6524"/>
                    <a:pt x="13049" y="5056"/>
                    <a:pt x="13049" y="3262"/>
                  </a:cubicBezTo>
                  <a:cubicBezTo>
                    <a:pt x="13049" y="1468"/>
                    <a:pt x="11581" y="0"/>
                    <a:pt x="9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3963300" y="1340675"/>
              <a:ext cx="326225" cy="163125"/>
            </a:xfrm>
            <a:custGeom>
              <a:avLst/>
              <a:gdLst/>
              <a:ahLst/>
              <a:cxnLst/>
              <a:rect l="l" t="t" r="r" b="b"/>
              <a:pathLst>
                <a:path w="13049" h="6525" extrusionOk="0">
                  <a:moveTo>
                    <a:pt x="3263" y="0"/>
                  </a:moveTo>
                  <a:cubicBezTo>
                    <a:pt x="1468" y="0"/>
                    <a:pt x="1" y="1468"/>
                    <a:pt x="1" y="3262"/>
                  </a:cubicBezTo>
                  <a:cubicBezTo>
                    <a:pt x="1" y="5056"/>
                    <a:pt x="1468" y="6524"/>
                    <a:pt x="3263" y="6524"/>
                  </a:cubicBezTo>
                  <a:lnTo>
                    <a:pt x="9787" y="6524"/>
                  </a:lnTo>
                  <a:cubicBezTo>
                    <a:pt x="11581" y="6524"/>
                    <a:pt x="13048" y="5056"/>
                    <a:pt x="13048" y="3262"/>
                  </a:cubicBezTo>
                  <a:cubicBezTo>
                    <a:pt x="13048" y="1468"/>
                    <a:pt x="11581" y="0"/>
                    <a:pt x="9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2821600" y="3460950"/>
              <a:ext cx="163125" cy="489325"/>
            </a:xfrm>
            <a:custGeom>
              <a:avLst/>
              <a:gdLst/>
              <a:ahLst/>
              <a:cxnLst/>
              <a:rect l="l" t="t" r="r" b="b"/>
              <a:pathLst>
                <a:path w="6525" h="19573" extrusionOk="0">
                  <a:moveTo>
                    <a:pt x="3263" y="1"/>
                  </a:moveTo>
                  <a:cubicBezTo>
                    <a:pt x="1469" y="1"/>
                    <a:pt x="1" y="1469"/>
                    <a:pt x="1" y="3263"/>
                  </a:cubicBezTo>
                  <a:lnTo>
                    <a:pt x="1" y="16311"/>
                  </a:lnTo>
                  <a:cubicBezTo>
                    <a:pt x="1" y="18105"/>
                    <a:pt x="1469" y="19573"/>
                    <a:pt x="3263" y="19573"/>
                  </a:cubicBezTo>
                  <a:cubicBezTo>
                    <a:pt x="5057" y="19573"/>
                    <a:pt x="6525" y="18105"/>
                    <a:pt x="6525" y="16311"/>
                  </a:cubicBezTo>
                  <a:lnTo>
                    <a:pt x="6525" y="3263"/>
                  </a:lnTo>
                  <a:cubicBezTo>
                    <a:pt x="6525" y="1469"/>
                    <a:pt x="5057" y="1"/>
                    <a:pt x="3263"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3066250" y="3460950"/>
              <a:ext cx="163125" cy="489325"/>
            </a:xfrm>
            <a:custGeom>
              <a:avLst/>
              <a:gdLst/>
              <a:ahLst/>
              <a:cxnLst/>
              <a:rect l="l" t="t" r="r" b="b"/>
              <a:pathLst>
                <a:path w="6525" h="19573" extrusionOk="0">
                  <a:moveTo>
                    <a:pt x="3263" y="1"/>
                  </a:moveTo>
                  <a:cubicBezTo>
                    <a:pt x="1469" y="1"/>
                    <a:pt x="1" y="1469"/>
                    <a:pt x="1" y="3263"/>
                  </a:cubicBezTo>
                  <a:lnTo>
                    <a:pt x="1" y="16311"/>
                  </a:lnTo>
                  <a:cubicBezTo>
                    <a:pt x="1" y="18105"/>
                    <a:pt x="1469" y="19573"/>
                    <a:pt x="3263" y="19573"/>
                  </a:cubicBezTo>
                  <a:cubicBezTo>
                    <a:pt x="5057" y="19573"/>
                    <a:pt x="6525" y="18105"/>
                    <a:pt x="6525" y="16311"/>
                  </a:cubicBezTo>
                  <a:lnTo>
                    <a:pt x="6525" y="3263"/>
                  </a:lnTo>
                  <a:cubicBezTo>
                    <a:pt x="6525" y="1469"/>
                    <a:pt x="5057" y="1"/>
                    <a:pt x="3263"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3310900" y="3460950"/>
              <a:ext cx="163125" cy="489325"/>
            </a:xfrm>
            <a:custGeom>
              <a:avLst/>
              <a:gdLst/>
              <a:ahLst/>
              <a:cxnLst/>
              <a:rect l="l" t="t" r="r" b="b"/>
              <a:pathLst>
                <a:path w="6525" h="19573" extrusionOk="0">
                  <a:moveTo>
                    <a:pt x="3263" y="1"/>
                  </a:moveTo>
                  <a:cubicBezTo>
                    <a:pt x="1469" y="1"/>
                    <a:pt x="1" y="1469"/>
                    <a:pt x="1" y="3263"/>
                  </a:cubicBezTo>
                  <a:lnTo>
                    <a:pt x="1" y="16311"/>
                  </a:lnTo>
                  <a:cubicBezTo>
                    <a:pt x="1" y="18105"/>
                    <a:pt x="1469" y="19573"/>
                    <a:pt x="3263" y="19573"/>
                  </a:cubicBezTo>
                  <a:cubicBezTo>
                    <a:pt x="5057" y="19573"/>
                    <a:pt x="6525" y="18105"/>
                    <a:pt x="6525" y="16311"/>
                  </a:cubicBezTo>
                  <a:lnTo>
                    <a:pt x="6525" y="3263"/>
                  </a:lnTo>
                  <a:cubicBezTo>
                    <a:pt x="6525" y="1469"/>
                    <a:pt x="5057" y="1"/>
                    <a:pt x="3263"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4126400" y="3460950"/>
              <a:ext cx="163125" cy="489325"/>
            </a:xfrm>
            <a:custGeom>
              <a:avLst/>
              <a:gdLst/>
              <a:ahLst/>
              <a:cxnLst/>
              <a:rect l="l" t="t" r="r" b="b"/>
              <a:pathLst>
                <a:path w="6525" h="19573" extrusionOk="0">
                  <a:moveTo>
                    <a:pt x="3263" y="1"/>
                  </a:moveTo>
                  <a:cubicBezTo>
                    <a:pt x="1468" y="1"/>
                    <a:pt x="1" y="1469"/>
                    <a:pt x="1" y="3263"/>
                  </a:cubicBezTo>
                  <a:lnTo>
                    <a:pt x="1" y="16311"/>
                  </a:lnTo>
                  <a:cubicBezTo>
                    <a:pt x="1" y="18105"/>
                    <a:pt x="1468" y="19573"/>
                    <a:pt x="3263" y="19573"/>
                  </a:cubicBezTo>
                  <a:cubicBezTo>
                    <a:pt x="5057" y="19573"/>
                    <a:pt x="6524" y="18105"/>
                    <a:pt x="6524" y="16311"/>
                  </a:cubicBezTo>
                  <a:lnTo>
                    <a:pt x="6524" y="3263"/>
                  </a:lnTo>
                  <a:cubicBezTo>
                    <a:pt x="6524" y="1469"/>
                    <a:pt x="5057" y="1"/>
                    <a:pt x="3263"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4371050" y="3460950"/>
              <a:ext cx="163125" cy="489325"/>
            </a:xfrm>
            <a:custGeom>
              <a:avLst/>
              <a:gdLst/>
              <a:ahLst/>
              <a:cxnLst/>
              <a:rect l="l" t="t" r="r" b="b"/>
              <a:pathLst>
                <a:path w="6525" h="19573" extrusionOk="0">
                  <a:moveTo>
                    <a:pt x="3262" y="1"/>
                  </a:moveTo>
                  <a:cubicBezTo>
                    <a:pt x="1468" y="1"/>
                    <a:pt x="0" y="1469"/>
                    <a:pt x="0" y="3263"/>
                  </a:cubicBezTo>
                  <a:lnTo>
                    <a:pt x="0" y="16311"/>
                  </a:lnTo>
                  <a:cubicBezTo>
                    <a:pt x="0" y="18105"/>
                    <a:pt x="1468" y="19573"/>
                    <a:pt x="3262" y="19573"/>
                  </a:cubicBezTo>
                  <a:cubicBezTo>
                    <a:pt x="5057" y="19573"/>
                    <a:pt x="6524" y="18105"/>
                    <a:pt x="6524" y="16311"/>
                  </a:cubicBezTo>
                  <a:lnTo>
                    <a:pt x="6524" y="3263"/>
                  </a:lnTo>
                  <a:cubicBezTo>
                    <a:pt x="6524" y="1469"/>
                    <a:pt x="5057" y="1"/>
                    <a:pt x="3262"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4615700" y="3460950"/>
              <a:ext cx="163125" cy="489325"/>
            </a:xfrm>
            <a:custGeom>
              <a:avLst/>
              <a:gdLst/>
              <a:ahLst/>
              <a:cxnLst/>
              <a:rect l="l" t="t" r="r" b="b"/>
              <a:pathLst>
                <a:path w="6525" h="19573" extrusionOk="0">
                  <a:moveTo>
                    <a:pt x="3262" y="1"/>
                  </a:moveTo>
                  <a:cubicBezTo>
                    <a:pt x="1468" y="1"/>
                    <a:pt x="0" y="1469"/>
                    <a:pt x="0" y="3263"/>
                  </a:cubicBezTo>
                  <a:lnTo>
                    <a:pt x="0" y="16311"/>
                  </a:lnTo>
                  <a:cubicBezTo>
                    <a:pt x="0" y="18105"/>
                    <a:pt x="1468" y="19573"/>
                    <a:pt x="3262" y="19573"/>
                  </a:cubicBezTo>
                  <a:cubicBezTo>
                    <a:pt x="5057" y="19573"/>
                    <a:pt x="6524" y="18105"/>
                    <a:pt x="6524" y="16311"/>
                  </a:cubicBezTo>
                  <a:lnTo>
                    <a:pt x="6524" y="3263"/>
                  </a:lnTo>
                  <a:cubicBezTo>
                    <a:pt x="6524" y="1469"/>
                    <a:pt x="5057" y="1"/>
                    <a:pt x="3262"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1679900" y="769825"/>
              <a:ext cx="537450" cy="537425"/>
            </a:xfrm>
            <a:custGeom>
              <a:avLst/>
              <a:gdLst/>
              <a:ahLst/>
              <a:cxnLst/>
              <a:rect l="l" t="t" r="r" b="b"/>
              <a:pathLst>
                <a:path w="21498" h="21497" extrusionOk="0">
                  <a:moveTo>
                    <a:pt x="4894" y="0"/>
                  </a:moveTo>
                  <a:cubicBezTo>
                    <a:pt x="4894" y="1240"/>
                    <a:pt x="4405" y="2512"/>
                    <a:pt x="3459" y="3458"/>
                  </a:cubicBezTo>
                  <a:cubicBezTo>
                    <a:pt x="2513" y="4404"/>
                    <a:pt x="1240" y="4893"/>
                    <a:pt x="1" y="4893"/>
                  </a:cubicBezTo>
                  <a:lnTo>
                    <a:pt x="1" y="21497"/>
                  </a:lnTo>
                  <a:lnTo>
                    <a:pt x="6525" y="14973"/>
                  </a:lnTo>
                  <a:lnTo>
                    <a:pt x="6525" y="6524"/>
                  </a:lnTo>
                  <a:lnTo>
                    <a:pt x="14973" y="6524"/>
                  </a:lnTo>
                  <a:lnTo>
                    <a:pt x="21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1463800" y="565750"/>
              <a:ext cx="338450" cy="326425"/>
            </a:xfrm>
            <a:custGeom>
              <a:avLst/>
              <a:gdLst/>
              <a:ahLst/>
              <a:cxnLst/>
              <a:rect l="l" t="t" r="r" b="b"/>
              <a:pathLst>
                <a:path w="13538" h="13057" extrusionOk="0">
                  <a:moveTo>
                    <a:pt x="5383" y="0"/>
                  </a:moveTo>
                  <a:cubicBezTo>
                    <a:pt x="4135" y="0"/>
                    <a:pt x="2888" y="481"/>
                    <a:pt x="1925" y="1443"/>
                  </a:cubicBezTo>
                  <a:cubicBezTo>
                    <a:pt x="1" y="3368"/>
                    <a:pt x="1" y="6467"/>
                    <a:pt x="1925" y="8359"/>
                  </a:cubicBezTo>
                  <a:lnTo>
                    <a:pt x="5187" y="11621"/>
                  </a:lnTo>
                  <a:cubicBezTo>
                    <a:pt x="6133" y="12567"/>
                    <a:pt x="7405" y="13056"/>
                    <a:pt x="8645" y="13056"/>
                  </a:cubicBezTo>
                  <a:cubicBezTo>
                    <a:pt x="9884" y="13056"/>
                    <a:pt x="11157" y="12567"/>
                    <a:pt x="12103" y="11621"/>
                  </a:cubicBezTo>
                  <a:cubicBezTo>
                    <a:pt x="13049" y="10675"/>
                    <a:pt x="13538" y="9403"/>
                    <a:pt x="13538" y="8163"/>
                  </a:cubicBezTo>
                  <a:cubicBezTo>
                    <a:pt x="13538" y="6924"/>
                    <a:pt x="13049" y="5651"/>
                    <a:pt x="12103" y="4705"/>
                  </a:cubicBezTo>
                  <a:lnTo>
                    <a:pt x="8841" y="1443"/>
                  </a:lnTo>
                  <a:cubicBezTo>
                    <a:pt x="7878" y="481"/>
                    <a:pt x="6631" y="0"/>
                    <a:pt x="5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3800200" y="2319250"/>
              <a:ext cx="1064250" cy="733975"/>
            </a:xfrm>
            <a:custGeom>
              <a:avLst/>
              <a:gdLst/>
              <a:ahLst/>
              <a:cxnLst/>
              <a:rect l="l" t="t" r="r" b="b"/>
              <a:pathLst>
                <a:path w="42570" h="29359" extrusionOk="0">
                  <a:moveTo>
                    <a:pt x="1" y="1"/>
                  </a:moveTo>
                  <a:lnTo>
                    <a:pt x="1" y="29359"/>
                  </a:lnTo>
                  <a:lnTo>
                    <a:pt x="39144" y="29359"/>
                  </a:lnTo>
                  <a:cubicBezTo>
                    <a:pt x="40156" y="29359"/>
                    <a:pt x="41134" y="28869"/>
                    <a:pt x="41754" y="28054"/>
                  </a:cubicBezTo>
                  <a:cubicBezTo>
                    <a:pt x="42374" y="27238"/>
                    <a:pt x="42569" y="26195"/>
                    <a:pt x="42276" y="25216"/>
                  </a:cubicBezTo>
                  <a:lnTo>
                    <a:pt x="40678" y="19573"/>
                  </a:lnTo>
                  <a:lnTo>
                    <a:pt x="37122" y="7112"/>
                  </a:lnTo>
                  <a:cubicBezTo>
                    <a:pt x="35915" y="2937"/>
                    <a:pt x="32033" y="1"/>
                    <a:pt x="27695" y="1"/>
                  </a:cubicBez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2735975" y="2319250"/>
              <a:ext cx="1064250" cy="733975"/>
            </a:xfrm>
            <a:custGeom>
              <a:avLst/>
              <a:gdLst/>
              <a:ahLst/>
              <a:cxnLst/>
              <a:rect l="l" t="t" r="r" b="b"/>
              <a:pathLst>
                <a:path w="42570" h="29359" extrusionOk="0">
                  <a:moveTo>
                    <a:pt x="14875" y="1"/>
                  </a:moveTo>
                  <a:cubicBezTo>
                    <a:pt x="10537" y="1"/>
                    <a:pt x="6655" y="2937"/>
                    <a:pt x="5448" y="7112"/>
                  </a:cubicBezTo>
                  <a:lnTo>
                    <a:pt x="294" y="25216"/>
                  </a:lnTo>
                  <a:cubicBezTo>
                    <a:pt x="1" y="26195"/>
                    <a:pt x="196" y="27238"/>
                    <a:pt x="816" y="28054"/>
                  </a:cubicBezTo>
                  <a:cubicBezTo>
                    <a:pt x="1436" y="28869"/>
                    <a:pt x="2415" y="29359"/>
                    <a:pt x="3426" y="29359"/>
                  </a:cubicBezTo>
                  <a:lnTo>
                    <a:pt x="42570" y="29359"/>
                  </a:lnTo>
                  <a:lnTo>
                    <a:pt x="42570"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3800200" y="708650"/>
              <a:ext cx="733975" cy="1175150"/>
            </a:xfrm>
            <a:custGeom>
              <a:avLst/>
              <a:gdLst/>
              <a:ahLst/>
              <a:cxnLst/>
              <a:rect l="l" t="t" r="r" b="b"/>
              <a:pathLst>
                <a:path w="29359" h="47006" extrusionOk="0">
                  <a:moveTo>
                    <a:pt x="16311" y="25281"/>
                  </a:moveTo>
                  <a:cubicBezTo>
                    <a:pt x="18105" y="25281"/>
                    <a:pt x="19572" y="26749"/>
                    <a:pt x="19572" y="28543"/>
                  </a:cubicBezTo>
                  <a:cubicBezTo>
                    <a:pt x="19572" y="30337"/>
                    <a:pt x="18105" y="31805"/>
                    <a:pt x="16311" y="31805"/>
                  </a:cubicBezTo>
                  <a:lnTo>
                    <a:pt x="9787" y="31805"/>
                  </a:lnTo>
                  <a:cubicBezTo>
                    <a:pt x="7992" y="31805"/>
                    <a:pt x="6525" y="30337"/>
                    <a:pt x="6525" y="28543"/>
                  </a:cubicBezTo>
                  <a:cubicBezTo>
                    <a:pt x="6525" y="26749"/>
                    <a:pt x="7992" y="25281"/>
                    <a:pt x="9787" y="25281"/>
                  </a:cubicBezTo>
                  <a:close/>
                  <a:moveTo>
                    <a:pt x="6525" y="1"/>
                  </a:moveTo>
                  <a:lnTo>
                    <a:pt x="6525" y="15495"/>
                  </a:lnTo>
                  <a:lnTo>
                    <a:pt x="1" y="15495"/>
                  </a:lnTo>
                  <a:lnTo>
                    <a:pt x="1" y="46908"/>
                  </a:lnTo>
                  <a:lnTo>
                    <a:pt x="22834" y="46908"/>
                  </a:lnTo>
                  <a:lnTo>
                    <a:pt x="22834" y="47006"/>
                  </a:lnTo>
                  <a:cubicBezTo>
                    <a:pt x="27042" y="41787"/>
                    <a:pt x="29358" y="35295"/>
                    <a:pt x="29358" y="28543"/>
                  </a:cubicBezTo>
                  <a:cubicBezTo>
                    <a:pt x="29358" y="23846"/>
                    <a:pt x="28217" y="19442"/>
                    <a:pt x="26260" y="15495"/>
                  </a:cubicBezTo>
                  <a:lnTo>
                    <a:pt x="13049" y="15495"/>
                  </a:lnTo>
                  <a:lnTo>
                    <a:pt x="13049" y="2317"/>
                  </a:lnTo>
                  <a:cubicBezTo>
                    <a:pt x="10993" y="1305"/>
                    <a:pt x="8808" y="523"/>
                    <a:pt x="6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5023450" y="1993050"/>
              <a:ext cx="326225" cy="815525"/>
            </a:xfrm>
            <a:custGeom>
              <a:avLst/>
              <a:gdLst/>
              <a:ahLst/>
              <a:cxnLst/>
              <a:rect l="l" t="t" r="r" b="b"/>
              <a:pathLst>
                <a:path w="13049" h="32621" extrusionOk="0">
                  <a:moveTo>
                    <a:pt x="0" y="1"/>
                  </a:moveTo>
                  <a:lnTo>
                    <a:pt x="0" y="32621"/>
                  </a:lnTo>
                  <a:lnTo>
                    <a:pt x="6524" y="32621"/>
                  </a:lnTo>
                  <a:cubicBezTo>
                    <a:pt x="10113" y="32621"/>
                    <a:pt x="13048" y="29685"/>
                    <a:pt x="13048" y="26097"/>
                  </a:cubicBezTo>
                  <a:lnTo>
                    <a:pt x="13048" y="19573"/>
                  </a:lnTo>
                  <a:lnTo>
                    <a:pt x="13048" y="13049"/>
                  </a:lnTo>
                  <a:lnTo>
                    <a:pt x="13048" y="6525"/>
                  </a:lnTo>
                  <a:cubicBezTo>
                    <a:pt x="13048" y="2937"/>
                    <a:pt x="10113" y="1"/>
                    <a:pt x="6524"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1434450" y="1038125"/>
              <a:ext cx="1141725" cy="628750"/>
            </a:xfrm>
            <a:custGeom>
              <a:avLst/>
              <a:gdLst/>
              <a:ahLst/>
              <a:cxnLst/>
              <a:rect l="l" t="t" r="r" b="b"/>
              <a:pathLst>
                <a:path w="45669" h="25150" extrusionOk="0">
                  <a:moveTo>
                    <a:pt x="45668" y="22214"/>
                  </a:moveTo>
                  <a:lnTo>
                    <a:pt x="45668" y="22214"/>
                  </a:lnTo>
                  <a:cubicBezTo>
                    <a:pt x="45635" y="22545"/>
                    <a:pt x="45553" y="22862"/>
                    <a:pt x="45428" y="23157"/>
                  </a:cubicBezTo>
                  <a:lnTo>
                    <a:pt x="45428" y="23157"/>
                  </a:lnTo>
                  <a:cubicBezTo>
                    <a:pt x="45556" y="22860"/>
                    <a:pt x="45640" y="22540"/>
                    <a:pt x="45668" y="22214"/>
                  </a:cubicBezTo>
                  <a:close/>
                  <a:moveTo>
                    <a:pt x="20551" y="0"/>
                  </a:moveTo>
                  <a:lnTo>
                    <a:pt x="16343" y="4241"/>
                  </a:lnTo>
                  <a:lnTo>
                    <a:pt x="9819" y="10765"/>
                  </a:lnTo>
                  <a:lnTo>
                    <a:pt x="1305" y="19246"/>
                  </a:lnTo>
                  <a:cubicBezTo>
                    <a:pt x="522" y="19866"/>
                    <a:pt x="0" y="20812"/>
                    <a:pt x="0" y="21888"/>
                  </a:cubicBezTo>
                  <a:cubicBezTo>
                    <a:pt x="0" y="23682"/>
                    <a:pt x="1468" y="25150"/>
                    <a:pt x="3262" y="25150"/>
                  </a:cubicBezTo>
                  <a:lnTo>
                    <a:pt x="42439" y="25150"/>
                  </a:lnTo>
                  <a:cubicBezTo>
                    <a:pt x="43791" y="25150"/>
                    <a:pt x="44937" y="24320"/>
                    <a:pt x="45428" y="23157"/>
                  </a:cubicBezTo>
                  <a:lnTo>
                    <a:pt x="45428" y="23157"/>
                  </a:lnTo>
                  <a:cubicBezTo>
                    <a:pt x="45260" y="23545"/>
                    <a:pt x="45017" y="23895"/>
                    <a:pt x="44722" y="24171"/>
                  </a:cubicBezTo>
                  <a:lnTo>
                    <a:pt x="20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576150" y="1585325"/>
              <a:ext cx="825" cy="8175"/>
            </a:xfrm>
            <a:custGeom>
              <a:avLst/>
              <a:gdLst/>
              <a:ahLst/>
              <a:cxnLst/>
              <a:rect l="l" t="t" r="r" b="b"/>
              <a:pathLst>
                <a:path w="33" h="327" extrusionOk="0">
                  <a:moveTo>
                    <a:pt x="33" y="0"/>
                  </a:moveTo>
                  <a:cubicBezTo>
                    <a:pt x="33" y="98"/>
                    <a:pt x="33" y="196"/>
                    <a:pt x="0" y="326"/>
                  </a:cubicBezTo>
                  <a:cubicBezTo>
                    <a:pt x="33" y="196"/>
                    <a:pt x="33" y="98"/>
                    <a:pt x="33" y="0"/>
                  </a:cubicBezTo>
                  <a:close/>
                </a:path>
              </a:pathLst>
            </a:custGeom>
            <a:solidFill>
              <a:srgbClr val="FF9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1948200" y="525250"/>
              <a:ext cx="628775" cy="1117175"/>
            </a:xfrm>
            <a:custGeom>
              <a:avLst/>
              <a:gdLst/>
              <a:ahLst/>
              <a:cxnLst/>
              <a:rect l="l" t="t" r="r" b="b"/>
              <a:pathLst>
                <a:path w="25151" h="44687" extrusionOk="0">
                  <a:moveTo>
                    <a:pt x="21880" y="1"/>
                  </a:moveTo>
                  <a:cubicBezTo>
                    <a:pt x="21037" y="1"/>
                    <a:pt x="20203" y="334"/>
                    <a:pt x="19573" y="943"/>
                  </a:cubicBezTo>
                  <a:lnTo>
                    <a:pt x="10765" y="9783"/>
                  </a:lnTo>
                  <a:lnTo>
                    <a:pt x="4241" y="16307"/>
                  </a:lnTo>
                  <a:lnTo>
                    <a:pt x="1" y="20515"/>
                  </a:lnTo>
                  <a:lnTo>
                    <a:pt x="24172" y="44686"/>
                  </a:lnTo>
                  <a:cubicBezTo>
                    <a:pt x="24694" y="44197"/>
                    <a:pt x="25053" y="43479"/>
                    <a:pt x="25118" y="42729"/>
                  </a:cubicBezTo>
                  <a:cubicBezTo>
                    <a:pt x="25151" y="42599"/>
                    <a:pt x="25151" y="42501"/>
                    <a:pt x="25151" y="42403"/>
                  </a:cubicBezTo>
                  <a:lnTo>
                    <a:pt x="25151" y="41066"/>
                  </a:lnTo>
                  <a:lnTo>
                    <a:pt x="25151" y="3259"/>
                  </a:lnTo>
                  <a:cubicBezTo>
                    <a:pt x="25151" y="1954"/>
                    <a:pt x="24368" y="747"/>
                    <a:pt x="23128" y="258"/>
                  </a:cubicBezTo>
                  <a:cubicBezTo>
                    <a:pt x="22726" y="84"/>
                    <a:pt x="22302" y="1"/>
                    <a:pt x="2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7"/>
          <p:cNvGrpSpPr/>
          <p:nvPr/>
        </p:nvGrpSpPr>
        <p:grpSpPr>
          <a:xfrm>
            <a:off x="1834648" y="1466596"/>
            <a:ext cx="320495" cy="683715"/>
            <a:chOff x="2576950" y="238125"/>
            <a:chExt cx="2446525" cy="5219200"/>
          </a:xfrm>
        </p:grpSpPr>
        <p:sp>
          <p:nvSpPr>
            <p:cNvPr id="710" name="Google Shape;710;p37"/>
            <p:cNvSpPr/>
            <p:nvPr/>
          </p:nvSpPr>
          <p:spPr>
            <a:xfrm>
              <a:off x="3718650" y="543925"/>
              <a:ext cx="163125" cy="348250"/>
            </a:xfrm>
            <a:custGeom>
              <a:avLst/>
              <a:gdLst/>
              <a:ahLst/>
              <a:cxnLst/>
              <a:rect l="l" t="t" r="r" b="b"/>
              <a:pathLst>
                <a:path w="6525" h="13930" extrusionOk="0">
                  <a:moveTo>
                    <a:pt x="1" y="0"/>
                  </a:moveTo>
                  <a:lnTo>
                    <a:pt x="1" y="13929"/>
                  </a:lnTo>
                  <a:lnTo>
                    <a:pt x="6525" y="13929"/>
                  </a:lnTo>
                  <a:lnTo>
                    <a:pt x="6525" y="0"/>
                  </a:lnTo>
                  <a:cubicBezTo>
                    <a:pt x="5579" y="555"/>
                    <a:pt x="4437" y="881"/>
                    <a:pt x="3263" y="881"/>
                  </a:cubicBezTo>
                  <a:cubicBezTo>
                    <a:pt x="2088" y="881"/>
                    <a:pt x="947" y="555"/>
                    <a:pt x="1" y="0"/>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3147800" y="4397150"/>
              <a:ext cx="1304825" cy="733975"/>
            </a:xfrm>
            <a:custGeom>
              <a:avLst/>
              <a:gdLst/>
              <a:ahLst/>
              <a:cxnLst/>
              <a:rect l="l" t="t" r="r" b="b"/>
              <a:pathLst>
                <a:path w="52193" h="29359" extrusionOk="0">
                  <a:moveTo>
                    <a:pt x="5807" y="0"/>
                  </a:moveTo>
                  <a:lnTo>
                    <a:pt x="66" y="28706"/>
                  </a:lnTo>
                  <a:cubicBezTo>
                    <a:pt x="33" y="28934"/>
                    <a:pt x="1" y="29130"/>
                    <a:pt x="1" y="29358"/>
                  </a:cubicBezTo>
                  <a:lnTo>
                    <a:pt x="52192" y="29358"/>
                  </a:lnTo>
                  <a:cubicBezTo>
                    <a:pt x="52192" y="29130"/>
                    <a:pt x="52160" y="28934"/>
                    <a:pt x="52127" y="28706"/>
                  </a:cubicBezTo>
                  <a:lnTo>
                    <a:pt x="46386"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3800200" y="2358400"/>
              <a:ext cx="1223275" cy="2038775"/>
            </a:xfrm>
            <a:custGeom>
              <a:avLst/>
              <a:gdLst/>
              <a:ahLst/>
              <a:cxnLst/>
              <a:rect l="l" t="t" r="r" b="b"/>
              <a:pathLst>
                <a:path w="48931" h="81551" extrusionOk="0">
                  <a:moveTo>
                    <a:pt x="26096" y="16311"/>
                  </a:moveTo>
                  <a:cubicBezTo>
                    <a:pt x="29685" y="16311"/>
                    <a:pt x="32620" y="19246"/>
                    <a:pt x="32620" y="22835"/>
                  </a:cubicBezTo>
                  <a:cubicBezTo>
                    <a:pt x="32620" y="26423"/>
                    <a:pt x="29685" y="29359"/>
                    <a:pt x="26096" y="29359"/>
                  </a:cubicBezTo>
                  <a:lnTo>
                    <a:pt x="13049" y="29359"/>
                  </a:lnTo>
                  <a:cubicBezTo>
                    <a:pt x="9460" y="29359"/>
                    <a:pt x="6525" y="26423"/>
                    <a:pt x="6525" y="22835"/>
                  </a:cubicBezTo>
                  <a:cubicBezTo>
                    <a:pt x="6525" y="19246"/>
                    <a:pt x="9460" y="16311"/>
                    <a:pt x="13049" y="16311"/>
                  </a:cubicBezTo>
                  <a:close/>
                  <a:moveTo>
                    <a:pt x="1" y="1"/>
                  </a:moveTo>
                  <a:lnTo>
                    <a:pt x="1" y="81550"/>
                  </a:lnTo>
                  <a:lnTo>
                    <a:pt x="39144" y="81550"/>
                  </a:lnTo>
                  <a:cubicBezTo>
                    <a:pt x="44527" y="81550"/>
                    <a:pt x="48930" y="77147"/>
                    <a:pt x="48930" y="71764"/>
                  </a:cubicBezTo>
                  <a:lnTo>
                    <a:pt x="48930" y="68502"/>
                  </a:lnTo>
                  <a:lnTo>
                    <a:pt x="9787" y="68502"/>
                  </a:lnTo>
                  <a:cubicBezTo>
                    <a:pt x="7992" y="68502"/>
                    <a:pt x="6525" y="67034"/>
                    <a:pt x="6525" y="65240"/>
                  </a:cubicBezTo>
                  <a:cubicBezTo>
                    <a:pt x="6525" y="63446"/>
                    <a:pt x="7992" y="61978"/>
                    <a:pt x="9787" y="61978"/>
                  </a:cubicBezTo>
                  <a:lnTo>
                    <a:pt x="48930" y="61978"/>
                  </a:lnTo>
                  <a:lnTo>
                    <a:pt x="48930" y="58716"/>
                  </a:lnTo>
                  <a:lnTo>
                    <a:pt x="9787" y="58716"/>
                  </a:lnTo>
                  <a:cubicBezTo>
                    <a:pt x="7992" y="58716"/>
                    <a:pt x="6525" y="57249"/>
                    <a:pt x="6525" y="55454"/>
                  </a:cubicBezTo>
                  <a:cubicBezTo>
                    <a:pt x="6525" y="53660"/>
                    <a:pt x="7992" y="52192"/>
                    <a:pt x="9787" y="52192"/>
                  </a:cubicBezTo>
                  <a:lnTo>
                    <a:pt x="48930" y="52192"/>
                  </a:lnTo>
                  <a:lnTo>
                    <a:pt x="48930" y="48930"/>
                  </a:lnTo>
                  <a:lnTo>
                    <a:pt x="9787" y="48930"/>
                  </a:lnTo>
                  <a:cubicBezTo>
                    <a:pt x="7992" y="48930"/>
                    <a:pt x="6525" y="47463"/>
                    <a:pt x="6525" y="45668"/>
                  </a:cubicBezTo>
                  <a:cubicBezTo>
                    <a:pt x="6525" y="43874"/>
                    <a:pt x="7992" y="42406"/>
                    <a:pt x="9787" y="42406"/>
                  </a:cubicBezTo>
                  <a:lnTo>
                    <a:pt x="48930" y="42406"/>
                  </a:lnTo>
                  <a:lnTo>
                    <a:pt x="48930" y="1"/>
                  </a:ln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2576950" y="2358400"/>
              <a:ext cx="1223275" cy="2038775"/>
            </a:xfrm>
            <a:custGeom>
              <a:avLst/>
              <a:gdLst/>
              <a:ahLst/>
              <a:cxnLst/>
              <a:rect l="l" t="t" r="r" b="b"/>
              <a:pathLst>
                <a:path w="48931" h="81551" extrusionOk="0">
                  <a:moveTo>
                    <a:pt x="1" y="1"/>
                  </a:moveTo>
                  <a:lnTo>
                    <a:pt x="1" y="13049"/>
                  </a:lnTo>
                  <a:lnTo>
                    <a:pt x="26097" y="13049"/>
                  </a:lnTo>
                  <a:cubicBezTo>
                    <a:pt x="29685" y="13049"/>
                    <a:pt x="32621" y="15984"/>
                    <a:pt x="32621" y="19573"/>
                  </a:cubicBezTo>
                  <a:lnTo>
                    <a:pt x="32621" y="58716"/>
                  </a:lnTo>
                  <a:cubicBezTo>
                    <a:pt x="32621" y="62305"/>
                    <a:pt x="29685" y="65240"/>
                    <a:pt x="26097" y="65240"/>
                  </a:cubicBezTo>
                  <a:lnTo>
                    <a:pt x="1" y="65240"/>
                  </a:lnTo>
                  <a:lnTo>
                    <a:pt x="1" y="71764"/>
                  </a:lnTo>
                  <a:cubicBezTo>
                    <a:pt x="1" y="77147"/>
                    <a:pt x="4404" y="81550"/>
                    <a:pt x="9787" y="81550"/>
                  </a:cubicBezTo>
                  <a:lnTo>
                    <a:pt x="48931" y="81550"/>
                  </a:lnTo>
                  <a:lnTo>
                    <a:pt x="48931"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2579400" y="890500"/>
              <a:ext cx="1220825" cy="1223275"/>
            </a:xfrm>
            <a:custGeom>
              <a:avLst/>
              <a:gdLst/>
              <a:ahLst/>
              <a:cxnLst/>
              <a:rect l="l" t="t" r="r" b="b"/>
              <a:pathLst>
                <a:path w="48833" h="48931" extrusionOk="0">
                  <a:moveTo>
                    <a:pt x="43809" y="1"/>
                  </a:moveTo>
                  <a:cubicBezTo>
                    <a:pt x="39764" y="1"/>
                    <a:pt x="36046" y="1828"/>
                    <a:pt x="33534" y="4992"/>
                  </a:cubicBezTo>
                  <a:lnTo>
                    <a:pt x="1305" y="46028"/>
                  </a:lnTo>
                  <a:cubicBezTo>
                    <a:pt x="1208" y="46158"/>
                    <a:pt x="1110" y="46288"/>
                    <a:pt x="1012" y="46419"/>
                  </a:cubicBezTo>
                  <a:cubicBezTo>
                    <a:pt x="979" y="46452"/>
                    <a:pt x="947" y="46517"/>
                    <a:pt x="914" y="46549"/>
                  </a:cubicBezTo>
                  <a:cubicBezTo>
                    <a:pt x="881" y="46647"/>
                    <a:pt x="816" y="46745"/>
                    <a:pt x="751" y="46843"/>
                  </a:cubicBezTo>
                  <a:cubicBezTo>
                    <a:pt x="718" y="46876"/>
                    <a:pt x="686" y="46941"/>
                    <a:pt x="686" y="47006"/>
                  </a:cubicBezTo>
                  <a:cubicBezTo>
                    <a:pt x="620" y="47104"/>
                    <a:pt x="555" y="47202"/>
                    <a:pt x="523" y="47300"/>
                  </a:cubicBezTo>
                  <a:cubicBezTo>
                    <a:pt x="457" y="47398"/>
                    <a:pt x="425" y="47495"/>
                    <a:pt x="392" y="47593"/>
                  </a:cubicBezTo>
                  <a:cubicBezTo>
                    <a:pt x="359" y="47691"/>
                    <a:pt x="327" y="47756"/>
                    <a:pt x="294" y="47822"/>
                  </a:cubicBezTo>
                  <a:cubicBezTo>
                    <a:pt x="262" y="47887"/>
                    <a:pt x="229" y="47985"/>
                    <a:pt x="229" y="48083"/>
                  </a:cubicBezTo>
                  <a:cubicBezTo>
                    <a:pt x="196" y="48148"/>
                    <a:pt x="196" y="48180"/>
                    <a:pt x="164" y="48246"/>
                  </a:cubicBezTo>
                  <a:cubicBezTo>
                    <a:pt x="98" y="48474"/>
                    <a:pt x="33" y="48702"/>
                    <a:pt x="1" y="48931"/>
                  </a:cubicBezTo>
                  <a:lnTo>
                    <a:pt x="48833" y="48931"/>
                  </a:lnTo>
                  <a:lnTo>
                    <a:pt x="488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3800200" y="890500"/>
              <a:ext cx="1220825" cy="1223275"/>
            </a:xfrm>
            <a:custGeom>
              <a:avLst/>
              <a:gdLst/>
              <a:ahLst/>
              <a:cxnLst/>
              <a:rect l="l" t="t" r="r" b="b"/>
              <a:pathLst>
                <a:path w="48833" h="48931" extrusionOk="0">
                  <a:moveTo>
                    <a:pt x="1" y="1"/>
                  </a:moveTo>
                  <a:lnTo>
                    <a:pt x="1" y="48931"/>
                  </a:lnTo>
                  <a:lnTo>
                    <a:pt x="48833" y="48931"/>
                  </a:lnTo>
                  <a:cubicBezTo>
                    <a:pt x="48637" y="47887"/>
                    <a:pt x="48213" y="46876"/>
                    <a:pt x="47528" y="46028"/>
                  </a:cubicBezTo>
                  <a:lnTo>
                    <a:pt x="15397" y="4992"/>
                  </a:lnTo>
                  <a:cubicBezTo>
                    <a:pt x="12918" y="1828"/>
                    <a:pt x="9167" y="1"/>
                    <a:pt x="5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3637100" y="238125"/>
              <a:ext cx="326225" cy="326200"/>
            </a:xfrm>
            <a:custGeom>
              <a:avLst/>
              <a:gdLst/>
              <a:ahLst/>
              <a:cxnLst/>
              <a:rect l="l" t="t" r="r" b="b"/>
              <a:pathLst>
                <a:path w="13049" h="13048" extrusionOk="0">
                  <a:moveTo>
                    <a:pt x="6525" y="0"/>
                  </a:moveTo>
                  <a:cubicBezTo>
                    <a:pt x="2936" y="0"/>
                    <a:pt x="1" y="2936"/>
                    <a:pt x="1" y="6524"/>
                  </a:cubicBezTo>
                  <a:cubicBezTo>
                    <a:pt x="1" y="8938"/>
                    <a:pt x="1305" y="11026"/>
                    <a:pt x="3263" y="12167"/>
                  </a:cubicBezTo>
                  <a:cubicBezTo>
                    <a:pt x="4209" y="12722"/>
                    <a:pt x="5350" y="13048"/>
                    <a:pt x="6525" y="13048"/>
                  </a:cubicBezTo>
                  <a:cubicBezTo>
                    <a:pt x="7699" y="13048"/>
                    <a:pt x="8841" y="12722"/>
                    <a:pt x="9787" y="12167"/>
                  </a:cubicBezTo>
                  <a:cubicBezTo>
                    <a:pt x="11744" y="11026"/>
                    <a:pt x="13049" y="8938"/>
                    <a:pt x="13049" y="6524"/>
                  </a:cubicBezTo>
                  <a:cubicBezTo>
                    <a:pt x="13049" y="2936"/>
                    <a:pt x="10113" y="0"/>
                    <a:pt x="6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2576950" y="2684600"/>
              <a:ext cx="815525" cy="1304825"/>
            </a:xfrm>
            <a:custGeom>
              <a:avLst/>
              <a:gdLst/>
              <a:ahLst/>
              <a:cxnLst/>
              <a:rect l="l" t="t" r="r" b="b"/>
              <a:pathLst>
                <a:path w="32621" h="52193" extrusionOk="0">
                  <a:moveTo>
                    <a:pt x="1" y="1"/>
                  </a:moveTo>
                  <a:lnTo>
                    <a:pt x="1" y="52192"/>
                  </a:lnTo>
                  <a:lnTo>
                    <a:pt x="26097" y="52192"/>
                  </a:lnTo>
                  <a:cubicBezTo>
                    <a:pt x="29685" y="52192"/>
                    <a:pt x="32621" y="49257"/>
                    <a:pt x="32621" y="45668"/>
                  </a:cubicBezTo>
                  <a:lnTo>
                    <a:pt x="32621" y="6525"/>
                  </a:lnTo>
                  <a:cubicBezTo>
                    <a:pt x="32621" y="2936"/>
                    <a:pt x="29685" y="1"/>
                    <a:pt x="26097"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3963300" y="3907850"/>
              <a:ext cx="1060175" cy="163125"/>
            </a:xfrm>
            <a:custGeom>
              <a:avLst/>
              <a:gdLst/>
              <a:ahLst/>
              <a:cxnLst/>
              <a:rect l="l" t="t" r="r" b="b"/>
              <a:pathLst>
                <a:path w="42407" h="6525" extrusionOk="0">
                  <a:moveTo>
                    <a:pt x="3263" y="0"/>
                  </a:moveTo>
                  <a:cubicBezTo>
                    <a:pt x="1468" y="0"/>
                    <a:pt x="1" y="1468"/>
                    <a:pt x="1" y="3262"/>
                  </a:cubicBezTo>
                  <a:cubicBezTo>
                    <a:pt x="1" y="5056"/>
                    <a:pt x="1468" y="6524"/>
                    <a:pt x="3263" y="6524"/>
                  </a:cubicBezTo>
                  <a:lnTo>
                    <a:pt x="42406" y="6524"/>
                  </a:lnTo>
                  <a:lnTo>
                    <a:pt x="42406"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3963300" y="3663200"/>
              <a:ext cx="1060175" cy="163125"/>
            </a:xfrm>
            <a:custGeom>
              <a:avLst/>
              <a:gdLst/>
              <a:ahLst/>
              <a:cxnLst/>
              <a:rect l="l" t="t" r="r" b="b"/>
              <a:pathLst>
                <a:path w="42407" h="6525" extrusionOk="0">
                  <a:moveTo>
                    <a:pt x="3263" y="0"/>
                  </a:moveTo>
                  <a:cubicBezTo>
                    <a:pt x="1468" y="0"/>
                    <a:pt x="1" y="1468"/>
                    <a:pt x="1" y="3262"/>
                  </a:cubicBezTo>
                  <a:cubicBezTo>
                    <a:pt x="1" y="5057"/>
                    <a:pt x="1468" y="6524"/>
                    <a:pt x="3263" y="6524"/>
                  </a:cubicBezTo>
                  <a:lnTo>
                    <a:pt x="42406" y="6524"/>
                  </a:lnTo>
                  <a:lnTo>
                    <a:pt x="42406"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3963300" y="3418550"/>
              <a:ext cx="1060175" cy="163125"/>
            </a:xfrm>
            <a:custGeom>
              <a:avLst/>
              <a:gdLst/>
              <a:ahLst/>
              <a:cxnLst/>
              <a:rect l="l" t="t" r="r" b="b"/>
              <a:pathLst>
                <a:path w="42407" h="6525" extrusionOk="0">
                  <a:moveTo>
                    <a:pt x="3263" y="0"/>
                  </a:moveTo>
                  <a:cubicBezTo>
                    <a:pt x="1468" y="0"/>
                    <a:pt x="1" y="1468"/>
                    <a:pt x="1" y="3262"/>
                  </a:cubicBezTo>
                  <a:cubicBezTo>
                    <a:pt x="1" y="5057"/>
                    <a:pt x="1468" y="6524"/>
                    <a:pt x="3263" y="6524"/>
                  </a:cubicBezTo>
                  <a:lnTo>
                    <a:pt x="42406" y="6524"/>
                  </a:lnTo>
                  <a:lnTo>
                    <a:pt x="42406"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3963300" y="2766150"/>
              <a:ext cx="652425" cy="326225"/>
            </a:xfrm>
            <a:custGeom>
              <a:avLst/>
              <a:gdLst/>
              <a:ahLst/>
              <a:cxnLst/>
              <a:rect l="l" t="t" r="r" b="b"/>
              <a:pathLst>
                <a:path w="26097" h="13049" extrusionOk="0">
                  <a:moveTo>
                    <a:pt x="6525" y="1"/>
                  </a:moveTo>
                  <a:cubicBezTo>
                    <a:pt x="2936" y="1"/>
                    <a:pt x="1" y="2936"/>
                    <a:pt x="1" y="6525"/>
                  </a:cubicBezTo>
                  <a:cubicBezTo>
                    <a:pt x="1" y="10113"/>
                    <a:pt x="2936" y="13049"/>
                    <a:pt x="6525" y="13049"/>
                  </a:cubicBezTo>
                  <a:lnTo>
                    <a:pt x="19572" y="13049"/>
                  </a:lnTo>
                  <a:cubicBezTo>
                    <a:pt x="23161" y="13049"/>
                    <a:pt x="26096" y="10113"/>
                    <a:pt x="26096" y="6525"/>
                  </a:cubicBezTo>
                  <a:cubicBezTo>
                    <a:pt x="26096" y="2936"/>
                    <a:pt x="23161" y="1"/>
                    <a:pt x="19572" y="1"/>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3147800" y="5131100"/>
              <a:ext cx="1304825" cy="326225"/>
            </a:xfrm>
            <a:custGeom>
              <a:avLst/>
              <a:gdLst/>
              <a:ahLst/>
              <a:cxnLst/>
              <a:rect l="l" t="t" r="r" b="b"/>
              <a:pathLst>
                <a:path w="52193" h="13049" extrusionOk="0">
                  <a:moveTo>
                    <a:pt x="1" y="0"/>
                  </a:moveTo>
                  <a:lnTo>
                    <a:pt x="1" y="9786"/>
                  </a:lnTo>
                  <a:cubicBezTo>
                    <a:pt x="1" y="11580"/>
                    <a:pt x="1469" y="13048"/>
                    <a:pt x="3263" y="13048"/>
                  </a:cubicBezTo>
                  <a:lnTo>
                    <a:pt x="48930" y="13048"/>
                  </a:lnTo>
                  <a:cubicBezTo>
                    <a:pt x="50725" y="13048"/>
                    <a:pt x="52192" y="11580"/>
                    <a:pt x="52192" y="9786"/>
                  </a:cubicBezTo>
                  <a:lnTo>
                    <a:pt x="52192"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2576950" y="2113750"/>
              <a:ext cx="1223275" cy="244675"/>
            </a:xfrm>
            <a:custGeom>
              <a:avLst/>
              <a:gdLst/>
              <a:ahLst/>
              <a:cxnLst/>
              <a:rect l="l" t="t" r="r" b="b"/>
              <a:pathLst>
                <a:path w="48931" h="9787" extrusionOk="0">
                  <a:moveTo>
                    <a:pt x="99" y="1"/>
                  </a:moveTo>
                  <a:cubicBezTo>
                    <a:pt x="33" y="360"/>
                    <a:pt x="1" y="751"/>
                    <a:pt x="1" y="1142"/>
                  </a:cubicBezTo>
                  <a:lnTo>
                    <a:pt x="1" y="9787"/>
                  </a:lnTo>
                  <a:lnTo>
                    <a:pt x="48931" y="9787"/>
                  </a:lnTo>
                  <a:lnTo>
                    <a:pt x="48931"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3800200" y="2113750"/>
              <a:ext cx="1223275" cy="244675"/>
            </a:xfrm>
            <a:custGeom>
              <a:avLst/>
              <a:gdLst/>
              <a:ahLst/>
              <a:cxnLst/>
              <a:rect l="l" t="t" r="r" b="b"/>
              <a:pathLst>
                <a:path w="48931" h="9787" extrusionOk="0">
                  <a:moveTo>
                    <a:pt x="1" y="1"/>
                  </a:moveTo>
                  <a:lnTo>
                    <a:pt x="1" y="9787"/>
                  </a:lnTo>
                  <a:lnTo>
                    <a:pt x="48930" y="9787"/>
                  </a:lnTo>
                  <a:lnTo>
                    <a:pt x="48930" y="1142"/>
                  </a:lnTo>
                  <a:cubicBezTo>
                    <a:pt x="48930" y="751"/>
                    <a:pt x="48898" y="360"/>
                    <a:pt x="48833"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7"/>
          <p:cNvSpPr txBox="1">
            <a:spLocks noGrp="1"/>
          </p:cNvSpPr>
          <p:nvPr>
            <p:ph type="title" idx="4"/>
          </p:nvPr>
        </p:nvSpPr>
        <p:spPr>
          <a:xfrm>
            <a:off x="713225" y="377725"/>
            <a:ext cx="7743600" cy="56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Gameplay</a:t>
            </a:r>
            <a:endParaRPr/>
          </a:p>
        </p:txBody>
      </p:sp>
    </p:spTree>
    <p:extLst>
      <p:ext uri="{BB962C8B-B14F-4D97-AF65-F5344CB8AC3E}">
        <p14:creationId xmlns:p14="http://schemas.microsoft.com/office/powerpoint/2010/main" val="44089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70"/>
                                        </p:tgtEl>
                                        <p:attrNameLst>
                                          <p:attrName>style.visibility</p:attrName>
                                        </p:attrNameLst>
                                      </p:cBhvr>
                                      <p:to>
                                        <p:strVal val="visible"/>
                                      </p:to>
                                    </p:set>
                                    <p:anim calcmode="lin" valueType="num">
                                      <p:cBhvr additive="base">
                                        <p:cTn id="7" dur="3600"/>
                                        <p:tgtEl>
                                          <p:spTgt spid="670"/>
                                        </p:tgtEl>
                                        <p:attrNameLst>
                                          <p:attrName>ppt_w</p:attrName>
                                        </p:attrNameLst>
                                      </p:cBhvr>
                                      <p:tavLst>
                                        <p:tav tm="0">
                                          <p:val>
                                            <p:strVal val="0"/>
                                          </p:val>
                                        </p:tav>
                                        <p:tav tm="100000">
                                          <p:val>
                                            <p:strVal val="#ppt_w"/>
                                          </p:val>
                                        </p:tav>
                                      </p:tavLst>
                                    </p:anim>
                                    <p:anim calcmode="lin" valueType="num">
                                      <p:cBhvr additive="base">
                                        <p:cTn id="8" dur="3600"/>
                                        <p:tgtEl>
                                          <p:spTgt spid="67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71"/>
                                        </p:tgtEl>
                                        <p:attrNameLst>
                                          <p:attrName>style.visibility</p:attrName>
                                        </p:attrNameLst>
                                      </p:cBhvr>
                                      <p:to>
                                        <p:strVal val="visible"/>
                                      </p:to>
                                    </p:set>
                                    <p:anim calcmode="lin" valueType="num">
                                      <p:cBhvr additive="base">
                                        <p:cTn id="11" dur="3600"/>
                                        <p:tgtEl>
                                          <p:spTgt spid="671"/>
                                        </p:tgtEl>
                                        <p:attrNameLst>
                                          <p:attrName>ppt_w</p:attrName>
                                        </p:attrNameLst>
                                      </p:cBhvr>
                                      <p:tavLst>
                                        <p:tav tm="0">
                                          <p:val>
                                            <p:strVal val="0"/>
                                          </p:val>
                                        </p:tav>
                                        <p:tav tm="100000">
                                          <p:val>
                                            <p:strVal val="#ppt_w"/>
                                          </p:val>
                                        </p:tav>
                                      </p:tavLst>
                                    </p:anim>
                                    <p:anim calcmode="lin" valueType="num">
                                      <p:cBhvr additive="base">
                                        <p:cTn id="12" dur="3600"/>
                                        <p:tgtEl>
                                          <p:spTgt spid="6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7"/>
          <p:cNvSpPr txBox="1">
            <a:spLocks noGrp="1"/>
          </p:cNvSpPr>
          <p:nvPr>
            <p:ph type="title"/>
          </p:nvPr>
        </p:nvSpPr>
        <p:spPr>
          <a:xfrm>
            <a:off x="853714" y="2592890"/>
            <a:ext cx="2263500" cy="3852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smtClean="0"/>
              <a:t>Traditional Games</a:t>
            </a:r>
            <a:endParaRPr/>
          </a:p>
        </p:txBody>
      </p:sp>
      <p:sp>
        <p:nvSpPr>
          <p:cNvPr id="667" name="Google Shape;667;p37"/>
          <p:cNvSpPr txBox="1">
            <a:spLocks noGrp="1"/>
          </p:cNvSpPr>
          <p:nvPr>
            <p:ph type="subTitle" idx="1"/>
          </p:nvPr>
        </p:nvSpPr>
        <p:spPr>
          <a:xfrm>
            <a:off x="2864197" y="1463966"/>
            <a:ext cx="5301405" cy="677700"/>
          </a:xfrm>
          <a:prstGeom prst="rect">
            <a:avLst/>
          </a:prstGeom>
        </p:spPr>
        <p:txBody>
          <a:bodyPr spcFirstLastPara="1" wrap="square" lIns="91425" tIns="0" rIns="91425" bIns="91425" anchor="ctr" anchorCtr="0">
            <a:noAutofit/>
          </a:bodyPr>
          <a:lstStyle/>
          <a:p>
            <a:pPr marL="0" lvl="0" indent="0" algn="l">
              <a:buSzPts val="1100"/>
            </a:pPr>
            <a:r>
              <a:rPr lang="en-US" sz="1100">
                <a:solidFill>
                  <a:srgbClr val="073763"/>
                </a:solidFill>
              </a:rPr>
              <a:t>Traditional game is the result of excavation of its own culture in which many contain the values of education because in the activities of the game gives pleasure , happy , cheerful to children who play it</a:t>
            </a:r>
            <a:r>
              <a:rPr lang="en-US" sz="1100" smtClean="0">
                <a:solidFill>
                  <a:srgbClr val="073763"/>
                </a:solidFill>
              </a:rPr>
              <a:t>.</a:t>
            </a:r>
          </a:p>
          <a:p>
            <a:pPr marL="0" lvl="0" indent="0" algn="l">
              <a:buSzPts val="1100"/>
            </a:pPr>
            <a:endParaRPr lang="en-US" sz="1100">
              <a:solidFill>
                <a:srgbClr val="073763"/>
              </a:solidFill>
            </a:endParaRPr>
          </a:p>
          <a:p>
            <a:pPr marL="0" lvl="0" indent="0" algn="l">
              <a:buSzPts val="1100"/>
            </a:pPr>
            <a:r>
              <a:rPr lang="en-US" sz="1100" smtClean="0">
                <a:solidFill>
                  <a:srgbClr val="073763"/>
                </a:solidFill>
              </a:rPr>
              <a:t>Examples : Kelereng, Benteng, Petak Umpet, Layang-layang</a:t>
            </a:r>
            <a:endParaRPr lang="en-US" sz="1100">
              <a:solidFill>
                <a:srgbClr val="073763"/>
              </a:solidFill>
            </a:endParaRPr>
          </a:p>
        </p:txBody>
      </p:sp>
      <p:sp>
        <p:nvSpPr>
          <p:cNvPr id="668" name="Google Shape;668;p37"/>
          <p:cNvSpPr txBox="1">
            <a:spLocks noGrp="1"/>
          </p:cNvSpPr>
          <p:nvPr>
            <p:ph type="title" idx="2"/>
          </p:nvPr>
        </p:nvSpPr>
        <p:spPr>
          <a:xfrm>
            <a:off x="6439153" y="4481487"/>
            <a:ext cx="2263500" cy="3852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smtClean="0"/>
              <a:t>M</a:t>
            </a:r>
            <a:r>
              <a:rPr lang="en-US" smtClean="0"/>
              <a:t>o</a:t>
            </a:r>
            <a:r>
              <a:rPr lang="en" smtClean="0"/>
              <a:t>dern Games</a:t>
            </a:r>
            <a:endParaRPr/>
          </a:p>
        </p:txBody>
      </p:sp>
      <p:sp>
        <p:nvSpPr>
          <p:cNvPr id="669" name="Google Shape;669;p37"/>
          <p:cNvSpPr txBox="1">
            <a:spLocks noGrp="1"/>
          </p:cNvSpPr>
          <p:nvPr>
            <p:ph type="subTitle" idx="3"/>
          </p:nvPr>
        </p:nvSpPr>
        <p:spPr>
          <a:xfrm>
            <a:off x="1038265" y="3573597"/>
            <a:ext cx="5434446" cy="677700"/>
          </a:xfrm>
          <a:prstGeom prst="rect">
            <a:avLst/>
          </a:prstGeom>
        </p:spPr>
        <p:txBody>
          <a:bodyPr spcFirstLastPara="1" wrap="square" lIns="91425" tIns="0" rIns="91425" bIns="91425" anchor="ctr" anchorCtr="0">
            <a:noAutofit/>
          </a:bodyPr>
          <a:lstStyle/>
          <a:p>
            <a:pPr marL="0" lvl="0" indent="0" algn="r">
              <a:buSzPts val="1100"/>
            </a:pPr>
            <a:r>
              <a:rPr lang="en-US" sz="1100" smtClean="0"/>
              <a:t>Game </a:t>
            </a:r>
            <a:r>
              <a:rPr lang="en-US" sz="1100"/>
              <a:t>that uses technological equipment such as computers , mobile phones or other devices</a:t>
            </a:r>
            <a:r>
              <a:rPr lang="en-US" sz="1100" smtClean="0"/>
              <a:t>.</a:t>
            </a:r>
          </a:p>
          <a:p>
            <a:pPr marL="0" lvl="0" indent="0" algn="r">
              <a:buSzPts val="1100"/>
            </a:pPr>
            <a:endParaRPr lang="en-US" sz="1100"/>
          </a:p>
          <a:p>
            <a:pPr marL="0" lvl="0" indent="0" algn="r">
              <a:buSzPts val="1100"/>
            </a:pPr>
            <a:r>
              <a:rPr lang="en-US" sz="1100" smtClean="0"/>
              <a:t>Examples : FIFA, God of Wars, League of Legends</a:t>
            </a:r>
            <a:endParaRPr sz="1100"/>
          </a:p>
        </p:txBody>
      </p:sp>
      <p:sp>
        <p:nvSpPr>
          <p:cNvPr id="670" name="Google Shape;670;p37"/>
          <p:cNvSpPr/>
          <p:nvPr/>
        </p:nvSpPr>
        <p:spPr>
          <a:xfrm rot="-10063228" flipH="1">
            <a:off x="1095150" y="1102152"/>
            <a:ext cx="1640221" cy="1412604"/>
          </a:xfrm>
          <a:custGeom>
            <a:avLst/>
            <a:gdLst/>
            <a:ahLst/>
            <a:cxnLst/>
            <a:rect l="l" t="t" r="r" b="b"/>
            <a:pathLst>
              <a:path w="189332" h="163058" extrusionOk="0">
                <a:moveTo>
                  <a:pt x="122440" y="1"/>
                </a:moveTo>
                <a:cubicBezTo>
                  <a:pt x="120155" y="1"/>
                  <a:pt x="117886" y="169"/>
                  <a:pt x="115656" y="521"/>
                </a:cubicBezTo>
                <a:cubicBezTo>
                  <a:pt x="108074" y="1610"/>
                  <a:pt x="101098" y="5118"/>
                  <a:pt x="95694" y="10441"/>
                </a:cubicBezTo>
                <a:cubicBezTo>
                  <a:pt x="89847" y="16208"/>
                  <a:pt x="86258" y="23870"/>
                  <a:pt x="80451" y="29596"/>
                </a:cubicBezTo>
                <a:cubicBezTo>
                  <a:pt x="74684" y="35282"/>
                  <a:pt x="67466" y="39355"/>
                  <a:pt x="59562" y="41290"/>
                </a:cubicBezTo>
                <a:cubicBezTo>
                  <a:pt x="53029" y="42863"/>
                  <a:pt x="46900" y="41653"/>
                  <a:pt x="40488" y="43549"/>
                </a:cubicBezTo>
                <a:cubicBezTo>
                  <a:pt x="19518" y="49799"/>
                  <a:pt x="4154" y="67744"/>
                  <a:pt x="1210" y="89440"/>
                </a:cubicBezTo>
                <a:cubicBezTo>
                  <a:pt x="1" y="98271"/>
                  <a:pt x="1009" y="107586"/>
                  <a:pt x="5243" y="115450"/>
                </a:cubicBezTo>
                <a:cubicBezTo>
                  <a:pt x="8590" y="121620"/>
                  <a:pt x="13792" y="126660"/>
                  <a:pt x="20043" y="129846"/>
                </a:cubicBezTo>
                <a:cubicBezTo>
                  <a:pt x="30406" y="135089"/>
                  <a:pt x="42625" y="134806"/>
                  <a:pt x="54158" y="136177"/>
                </a:cubicBezTo>
                <a:cubicBezTo>
                  <a:pt x="65006" y="137427"/>
                  <a:pt x="75531" y="140291"/>
                  <a:pt x="85572" y="144646"/>
                </a:cubicBezTo>
                <a:cubicBezTo>
                  <a:pt x="98073" y="150090"/>
                  <a:pt x="109647" y="157832"/>
                  <a:pt x="122793" y="161260"/>
                </a:cubicBezTo>
                <a:cubicBezTo>
                  <a:pt x="127434" y="162456"/>
                  <a:pt x="132241" y="163057"/>
                  <a:pt x="137044" y="163057"/>
                </a:cubicBezTo>
                <a:cubicBezTo>
                  <a:pt x="148602" y="163057"/>
                  <a:pt x="160133" y="159574"/>
                  <a:pt x="169249" y="152509"/>
                </a:cubicBezTo>
                <a:cubicBezTo>
                  <a:pt x="182153" y="142468"/>
                  <a:pt x="189331" y="125168"/>
                  <a:pt x="186065" y="109199"/>
                </a:cubicBezTo>
                <a:cubicBezTo>
                  <a:pt x="184049" y="99400"/>
                  <a:pt x="178524" y="90690"/>
                  <a:pt x="175177" y="81253"/>
                </a:cubicBezTo>
                <a:cubicBezTo>
                  <a:pt x="172314" y="73148"/>
                  <a:pt x="171064" y="64599"/>
                  <a:pt x="171507" y="55969"/>
                </a:cubicBezTo>
                <a:cubicBezTo>
                  <a:pt x="171910" y="47863"/>
                  <a:pt x="173806" y="39597"/>
                  <a:pt x="171709" y="31773"/>
                </a:cubicBezTo>
                <a:cubicBezTo>
                  <a:pt x="170136" y="25886"/>
                  <a:pt x="166345" y="20764"/>
                  <a:pt x="161990" y="16450"/>
                </a:cubicBezTo>
                <a:cubicBezTo>
                  <a:pt x="152063" y="6766"/>
                  <a:pt x="136930" y="1"/>
                  <a:pt x="12244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rot="1262393" flipH="1">
            <a:off x="6763322" y="3117774"/>
            <a:ext cx="1640093" cy="1412494"/>
          </a:xfrm>
          <a:custGeom>
            <a:avLst/>
            <a:gdLst/>
            <a:ahLst/>
            <a:cxnLst/>
            <a:rect l="l" t="t" r="r" b="b"/>
            <a:pathLst>
              <a:path w="189332" h="163058" extrusionOk="0">
                <a:moveTo>
                  <a:pt x="122440" y="1"/>
                </a:moveTo>
                <a:cubicBezTo>
                  <a:pt x="120155" y="1"/>
                  <a:pt x="117886" y="169"/>
                  <a:pt x="115656" y="521"/>
                </a:cubicBezTo>
                <a:cubicBezTo>
                  <a:pt x="108074" y="1610"/>
                  <a:pt x="101098" y="5118"/>
                  <a:pt x="95694" y="10441"/>
                </a:cubicBezTo>
                <a:cubicBezTo>
                  <a:pt x="89847" y="16208"/>
                  <a:pt x="86258" y="23870"/>
                  <a:pt x="80451" y="29596"/>
                </a:cubicBezTo>
                <a:cubicBezTo>
                  <a:pt x="74684" y="35282"/>
                  <a:pt x="67466" y="39355"/>
                  <a:pt x="59562" y="41290"/>
                </a:cubicBezTo>
                <a:cubicBezTo>
                  <a:pt x="53029" y="42863"/>
                  <a:pt x="46900" y="41653"/>
                  <a:pt x="40488" y="43549"/>
                </a:cubicBezTo>
                <a:cubicBezTo>
                  <a:pt x="19518" y="49799"/>
                  <a:pt x="4154" y="67744"/>
                  <a:pt x="1210" y="89440"/>
                </a:cubicBezTo>
                <a:cubicBezTo>
                  <a:pt x="1" y="98271"/>
                  <a:pt x="1009" y="107586"/>
                  <a:pt x="5243" y="115450"/>
                </a:cubicBezTo>
                <a:cubicBezTo>
                  <a:pt x="8590" y="121620"/>
                  <a:pt x="13792" y="126660"/>
                  <a:pt x="20043" y="129846"/>
                </a:cubicBezTo>
                <a:cubicBezTo>
                  <a:pt x="30406" y="135089"/>
                  <a:pt x="42625" y="134806"/>
                  <a:pt x="54158" y="136177"/>
                </a:cubicBezTo>
                <a:cubicBezTo>
                  <a:pt x="65006" y="137427"/>
                  <a:pt x="75531" y="140291"/>
                  <a:pt x="85572" y="144646"/>
                </a:cubicBezTo>
                <a:cubicBezTo>
                  <a:pt x="98073" y="150090"/>
                  <a:pt x="109647" y="157832"/>
                  <a:pt x="122793" y="161260"/>
                </a:cubicBezTo>
                <a:cubicBezTo>
                  <a:pt x="127434" y="162456"/>
                  <a:pt x="132241" y="163057"/>
                  <a:pt x="137044" y="163057"/>
                </a:cubicBezTo>
                <a:cubicBezTo>
                  <a:pt x="148602" y="163057"/>
                  <a:pt x="160133" y="159574"/>
                  <a:pt x="169249" y="152509"/>
                </a:cubicBezTo>
                <a:cubicBezTo>
                  <a:pt x="182153" y="142468"/>
                  <a:pt x="189331" y="125168"/>
                  <a:pt x="186065" y="109199"/>
                </a:cubicBezTo>
                <a:cubicBezTo>
                  <a:pt x="184049" y="99400"/>
                  <a:pt x="178524" y="90690"/>
                  <a:pt x="175177" y="81253"/>
                </a:cubicBezTo>
                <a:cubicBezTo>
                  <a:pt x="172314" y="73148"/>
                  <a:pt x="171064" y="64599"/>
                  <a:pt x="171507" y="55969"/>
                </a:cubicBezTo>
                <a:cubicBezTo>
                  <a:pt x="171910" y="47863"/>
                  <a:pt x="173806" y="39597"/>
                  <a:pt x="171709" y="31773"/>
                </a:cubicBezTo>
                <a:cubicBezTo>
                  <a:pt x="170136" y="25886"/>
                  <a:pt x="166345" y="20764"/>
                  <a:pt x="161990" y="16450"/>
                </a:cubicBezTo>
                <a:cubicBezTo>
                  <a:pt x="152063" y="6766"/>
                  <a:pt x="136930" y="1"/>
                  <a:pt x="12244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7"/>
          <p:cNvGrpSpPr/>
          <p:nvPr/>
        </p:nvGrpSpPr>
        <p:grpSpPr>
          <a:xfrm>
            <a:off x="7194930" y="3556745"/>
            <a:ext cx="602272" cy="534552"/>
            <a:chOff x="1183275" y="525250"/>
            <a:chExt cx="5237150" cy="4648275"/>
          </a:xfrm>
        </p:grpSpPr>
        <p:sp>
          <p:nvSpPr>
            <p:cNvPr id="673" name="Google Shape;673;p37"/>
            <p:cNvSpPr/>
            <p:nvPr/>
          </p:nvSpPr>
          <p:spPr>
            <a:xfrm>
              <a:off x="2461150" y="1551875"/>
              <a:ext cx="768225" cy="604300"/>
            </a:xfrm>
            <a:custGeom>
              <a:avLst/>
              <a:gdLst/>
              <a:ahLst/>
              <a:cxnLst/>
              <a:rect l="l" t="t" r="r" b="b"/>
              <a:pathLst>
                <a:path w="30729" h="24172" extrusionOk="0">
                  <a:moveTo>
                    <a:pt x="4633" y="1"/>
                  </a:moveTo>
                  <a:lnTo>
                    <a:pt x="4633" y="1338"/>
                  </a:lnTo>
                  <a:cubicBezTo>
                    <a:pt x="4633" y="1436"/>
                    <a:pt x="4633" y="1534"/>
                    <a:pt x="4600" y="1664"/>
                  </a:cubicBezTo>
                  <a:cubicBezTo>
                    <a:pt x="4437" y="3295"/>
                    <a:pt x="3067" y="4600"/>
                    <a:pt x="1371" y="4600"/>
                  </a:cubicBezTo>
                  <a:lnTo>
                    <a:pt x="1" y="4600"/>
                  </a:lnTo>
                  <a:lnTo>
                    <a:pt x="15756" y="20355"/>
                  </a:lnTo>
                  <a:cubicBezTo>
                    <a:pt x="18203" y="22769"/>
                    <a:pt x="21562" y="24172"/>
                    <a:pt x="24988" y="24172"/>
                  </a:cubicBezTo>
                  <a:lnTo>
                    <a:pt x="30729" y="24172"/>
                  </a:lnTo>
                  <a:lnTo>
                    <a:pt x="30729" y="17648"/>
                  </a:lnTo>
                  <a:lnTo>
                    <a:pt x="24988" y="17648"/>
                  </a:lnTo>
                  <a:cubicBezTo>
                    <a:pt x="23291" y="17648"/>
                    <a:pt x="21595" y="16963"/>
                    <a:pt x="20388" y="15723"/>
                  </a:cubicBezTo>
                  <a:lnTo>
                    <a:pt x="4633"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4371050" y="1993050"/>
              <a:ext cx="652425" cy="815525"/>
            </a:xfrm>
            <a:custGeom>
              <a:avLst/>
              <a:gdLst/>
              <a:ahLst/>
              <a:cxnLst/>
              <a:rect l="l" t="t" r="r" b="b"/>
              <a:pathLst>
                <a:path w="26097" h="32621" extrusionOk="0">
                  <a:moveTo>
                    <a:pt x="0" y="1"/>
                  </a:moveTo>
                  <a:lnTo>
                    <a:pt x="0" y="13049"/>
                  </a:lnTo>
                  <a:lnTo>
                    <a:pt x="4861" y="13049"/>
                  </a:lnTo>
                  <a:cubicBezTo>
                    <a:pt x="9199" y="13049"/>
                    <a:pt x="13081" y="15985"/>
                    <a:pt x="14288" y="20160"/>
                  </a:cubicBezTo>
                  <a:lnTo>
                    <a:pt x="17844" y="32621"/>
                  </a:lnTo>
                  <a:lnTo>
                    <a:pt x="26096" y="32621"/>
                  </a:lnTo>
                  <a:lnTo>
                    <a:pt x="26096"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3066250" y="708650"/>
              <a:ext cx="733975" cy="1174350"/>
            </a:xfrm>
            <a:custGeom>
              <a:avLst/>
              <a:gdLst/>
              <a:ahLst/>
              <a:cxnLst/>
              <a:rect l="l" t="t" r="r" b="b"/>
              <a:pathLst>
                <a:path w="29359" h="46974" extrusionOk="0">
                  <a:moveTo>
                    <a:pt x="19573" y="25281"/>
                  </a:moveTo>
                  <a:cubicBezTo>
                    <a:pt x="21367" y="25281"/>
                    <a:pt x="22835" y="26749"/>
                    <a:pt x="22835" y="28543"/>
                  </a:cubicBezTo>
                  <a:cubicBezTo>
                    <a:pt x="22835" y="30337"/>
                    <a:pt x="21367" y="31805"/>
                    <a:pt x="19573" y="31805"/>
                  </a:cubicBezTo>
                  <a:lnTo>
                    <a:pt x="13049" y="31805"/>
                  </a:lnTo>
                  <a:cubicBezTo>
                    <a:pt x="11255" y="31805"/>
                    <a:pt x="9787" y="30337"/>
                    <a:pt x="9787" y="28543"/>
                  </a:cubicBezTo>
                  <a:cubicBezTo>
                    <a:pt x="9787" y="26749"/>
                    <a:pt x="11255" y="25281"/>
                    <a:pt x="13049" y="25281"/>
                  </a:cubicBezTo>
                  <a:close/>
                  <a:moveTo>
                    <a:pt x="22835" y="1"/>
                  </a:moveTo>
                  <a:cubicBezTo>
                    <a:pt x="20551" y="523"/>
                    <a:pt x="18366" y="1305"/>
                    <a:pt x="16311" y="2317"/>
                  </a:cubicBezTo>
                  <a:lnTo>
                    <a:pt x="16311" y="15495"/>
                  </a:lnTo>
                  <a:lnTo>
                    <a:pt x="3100" y="15495"/>
                  </a:lnTo>
                  <a:cubicBezTo>
                    <a:pt x="1142" y="19442"/>
                    <a:pt x="1" y="23846"/>
                    <a:pt x="1" y="28543"/>
                  </a:cubicBezTo>
                  <a:cubicBezTo>
                    <a:pt x="1" y="35197"/>
                    <a:pt x="2284" y="41721"/>
                    <a:pt x="6459" y="46908"/>
                  </a:cubicBezTo>
                  <a:cubicBezTo>
                    <a:pt x="6492" y="46941"/>
                    <a:pt x="6492" y="46973"/>
                    <a:pt x="6525" y="46973"/>
                  </a:cubicBezTo>
                  <a:lnTo>
                    <a:pt x="6525" y="46908"/>
                  </a:lnTo>
                  <a:lnTo>
                    <a:pt x="29359" y="46908"/>
                  </a:lnTo>
                  <a:lnTo>
                    <a:pt x="29359" y="15495"/>
                  </a:lnTo>
                  <a:lnTo>
                    <a:pt x="22835" y="15495"/>
                  </a:lnTo>
                  <a:lnTo>
                    <a:pt x="228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3143725" y="688275"/>
              <a:ext cx="656500" cy="407775"/>
            </a:xfrm>
            <a:custGeom>
              <a:avLst/>
              <a:gdLst/>
              <a:ahLst/>
              <a:cxnLst/>
              <a:rect l="l" t="t" r="r" b="b"/>
              <a:pathLst>
                <a:path w="26260" h="16311" extrusionOk="0">
                  <a:moveTo>
                    <a:pt x="26260" y="0"/>
                  </a:moveTo>
                  <a:cubicBezTo>
                    <a:pt x="14745" y="0"/>
                    <a:pt x="4828" y="6655"/>
                    <a:pt x="1" y="16310"/>
                  </a:cubicBezTo>
                  <a:lnTo>
                    <a:pt x="13212" y="16310"/>
                  </a:lnTo>
                  <a:lnTo>
                    <a:pt x="13212" y="3132"/>
                  </a:lnTo>
                  <a:cubicBezTo>
                    <a:pt x="15267" y="2120"/>
                    <a:pt x="17452" y="1338"/>
                    <a:pt x="19736" y="816"/>
                  </a:cubicBezTo>
                  <a:lnTo>
                    <a:pt x="19736" y="16310"/>
                  </a:lnTo>
                  <a:lnTo>
                    <a:pt x="26260" y="16310"/>
                  </a:lnTo>
                  <a:lnTo>
                    <a:pt x="262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3800200" y="688275"/>
              <a:ext cx="656500" cy="407775"/>
            </a:xfrm>
            <a:custGeom>
              <a:avLst/>
              <a:gdLst/>
              <a:ahLst/>
              <a:cxnLst/>
              <a:rect l="l" t="t" r="r" b="b"/>
              <a:pathLst>
                <a:path w="26260" h="16311" extrusionOk="0">
                  <a:moveTo>
                    <a:pt x="1" y="0"/>
                  </a:moveTo>
                  <a:lnTo>
                    <a:pt x="1" y="16310"/>
                  </a:lnTo>
                  <a:lnTo>
                    <a:pt x="6525" y="16310"/>
                  </a:lnTo>
                  <a:lnTo>
                    <a:pt x="6525" y="816"/>
                  </a:lnTo>
                  <a:cubicBezTo>
                    <a:pt x="8808" y="1338"/>
                    <a:pt x="10993" y="2120"/>
                    <a:pt x="13049" y="3132"/>
                  </a:cubicBezTo>
                  <a:lnTo>
                    <a:pt x="13049" y="16310"/>
                  </a:lnTo>
                  <a:lnTo>
                    <a:pt x="26260" y="16310"/>
                  </a:lnTo>
                  <a:cubicBezTo>
                    <a:pt x="21432" y="6655"/>
                    <a:pt x="11483"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3229350" y="1881350"/>
              <a:ext cx="244675" cy="437925"/>
            </a:xfrm>
            <a:custGeom>
              <a:avLst/>
              <a:gdLst/>
              <a:ahLst/>
              <a:cxnLst/>
              <a:rect l="l" t="t" r="r" b="b"/>
              <a:pathLst>
                <a:path w="9787" h="17517" extrusionOk="0">
                  <a:moveTo>
                    <a:pt x="1" y="0"/>
                  </a:moveTo>
                  <a:lnTo>
                    <a:pt x="1" y="65"/>
                  </a:lnTo>
                  <a:lnTo>
                    <a:pt x="1" y="4469"/>
                  </a:lnTo>
                  <a:lnTo>
                    <a:pt x="1" y="10993"/>
                  </a:lnTo>
                  <a:lnTo>
                    <a:pt x="1" y="17517"/>
                  </a:lnTo>
                  <a:lnTo>
                    <a:pt x="9787" y="17517"/>
                  </a:lnTo>
                  <a:lnTo>
                    <a:pt x="9787"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3637100" y="1881350"/>
              <a:ext cx="326225" cy="437925"/>
            </a:xfrm>
            <a:custGeom>
              <a:avLst/>
              <a:gdLst/>
              <a:ahLst/>
              <a:cxnLst/>
              <a:rect l="l" t="t" r="r" b="b"/>
              <a:pathLst>
                <a:path w="13049" h="17517" extrusionOk="0">
                  <a:moveTo>
                    <a:pt x="1" y="0"/>
                  </a:moveTo>
                  <a:lnTo>
                    <a:pt x="1" y="17517"/>
                  </a:lnTo>
                  <a:lnTo>
                    <a:pt x="13049" y="17517"/>
                  </a:lnTo>
                  <a:lnTo>
                    <a:pt x="13049"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4126400" y="1881350"/>
              <a:ext cx="244675" cy="437925"/>
            </a:xfrm>
            <a:custGeom>
              <a:avLst/>
              <a:gdLst/>
              <a:ahLst/>
              <a:cxnLst/>
              <a:rect l="l" t="t" r="r" b="b"/>
              <a:pathLst>
                <a:path w="9787" h="17517" extrusionOk="0">
                  <a:moveTo>
                    <a:pt x="1" y="0"/>
                  </a:moveTo>
                  <a:lnTo>
                    <a:pt x="1" y="17517"/>
                  </a:lnTo>
                  <a:lnTo>
                    <a:pt x="9786" y="17517"/>
                  </a:lnTo>
                  <a:lnTo>
                    <a:pt x="9786" y="4469"/>
                  </a:lnTo>
                  <a:lnTo>
                    <a:pt x="9786" y="98"/>
                  </a:lnTo>
                  <a:lnTo>
                    <a:pt x="9786"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2862375" y="3053200"/>
              <a:ext cx="1875675" cy="163125"/>
            </a:xfrm>
            <a:custGeom>
              <a:avLst/>
              <a:gdLst/>
              <a:ahLst/>
              <a:cxnLst/>
              <a:rect l="l" t="t" r="r" b="b"/>
              <a:pathLst>
                <a:path w="75027" h="6525" extrusionOk="0">
                  <a:moveTo>
                    <a:pt x="3263" y="1"/>
                  </a:moveTo>
                  <a:lnTo>
                    <a:pt x="1" y="6525"/>
                  </a:lnTo>
                  <a:lnTo>
                    <a:pt x="75026" y="6525"/>
                  </a:lnTo>
                  <a:lnTo>
                    <a:pt x="71764"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1183275" y="3400600"/>
              <a:ext cx="1312150" cy="1772925"/>
            </a:xfrm>
            <a:custGeom>
              <a:avLst/>
              <a:gdLst/>
              <a:ahLst/>
              <a:cxnLst/>
              <a:rect l="l" t="t" r="r" b="b"/>
              <a:pathLst>
                <a:path w="52486" h="70917" extrusionOk="0">
                  <a:moveTo>
                    <a:pt x="49224" y="1"/>
                  </a:moveTo>
                  <a:lnTo>
                    <a:pt x="29097" y="6036"/>
                  </a:lnTo>
                  <a:cubicBezTo>
                    <a:pt x="21660" y="8254"/>
                    <a:pt x="15919" y="14027"/>
                    <a:pt x="13733" y="21465"/>
                  </a:cubicBezTo>
                  <a:lnTo>
                    <a:pt x="424" y="66741"/>
                  </a:lnTo>
                  <a:cubicBezTo>
                    <a:pt x="0" y="68176"/>
                    <a:pt x="620" y="69709"/>
                    <a:pt x="1892" y="70460"/>
                  </a:cubicBezTo>
                  <a:cubicBezTo>
                    <a:pt x="2414" y="70753"/>
                    <a:pt x="2969" y="70916"/>
                    <a:pt x="3556" y="70916"/>
                  </a:cubicBezTo>
                  <a:cubicBezTo>
                    <a:pt x="4404" y="70916"/>
                    <a:pt x="5220" y="70590"/>
                    <a:pt x="5872" y="69970"/>
                  </a:cubicBezTo>
                  <a:lnTo>
                    <a:pt x="37513" y="38297"/>
                  </a:lnTo>
                  <a:lnTo>
                    <a:pt x="52486" y="38297"/>
                  </a:lnTo>
                  <a:cubicBezTo>
                    <a:pt x="50431" y="35556"/>
                    <a:pt x="49224" y="32164"/>
                    <a:pt x="49224" y="28511"/>
                  </a:cubicBezTo>
                  <a:lnTo>
                    <a:pt x="49224"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5105000" y="3398975"/>
              <a:ext cx="1315425" cy="1774550"/>
            </a:xfrm>
            <a:custGeom>
              <a:avLst/>
              <a:gdLst/>
              <a:ahLst/>
              <a:cxnLst/>
              <a:rect l="l" t="t" r="r" b="b"/>
              <a:pathLst>
                <a:path w="52617" h="70982" extrusionOk="0">
                  <a:moveTo>
                    <a:pt x="3262" y="1"/>
                  </a:moveTo>
                  <a:lnTo>
                    <a:pt x="3262" y="28576"/>
                  </a:lnTo>
                  <a:cubicBezTo>
                    <a:pt x="3262" y="32229"/>
                    <a:pt x="2055" y="35621"/>
                    <a:pt x="0" y="38362"/>
                  </a:cubicBezTo>
                  <a:lnTo>
                    <a:pt x="15103" y="38362"/>
                  </a:lnTo>
                  <a:lnTo>
                    <a:pt x="46745" y="70035"/>
                  </a:lnTo>
                  <a:cubicBezTo>
                    <a:pt x="47397" y="70655"/>
                    <a:pt x="48213" y="70981"/>
                    <a:pt x="49061" y="70981"/>
                  </a:cubicBezTo>
                  <a:cubicBezTo>
                    <a:pt x="49648" y="70981"/>
                    <a:pt x="50202" y="70818"/>
                    <a:pt x="50724" y="70525"/>
                  </a:cubicBezTo>
                  <a:cubicBezTo>
                    <a:pt x="51996" y="69774"/>
                    <a:pt x="52616" y="68241"/>
                    <a:pt x="52192" y="66806"/>
                  </a:cubicBezTo>
                  <a:lnTo>
                    <a:pt x="38883" y="21530"/>
                  </a:lnTo>
                  <a:cubicBezTo>
                    <a:pt x="36698" y="14092"/>
                    <a:pt x="30957" y="8319"/>
                    <a:pt x="23519" y="6101"/>
                  </a:cubicBezTo>
                  <a:lnTo>
                    <a:pt x="3262" y="1"/>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3881750" y="4113350"/>
              <a:ext cx="1304825" cy="407775"/>
            </a:xfrm>
            <a:custGeom>
              <a:avLst/>
              <a:gdLst/>
              <a:ahLst/>
              <a:cxnLst/>
              <a:rect l="l" t="t" r="r" b="b"/>
              <a:pathLst>
                <a:path w="52193" h="16311" extrusionOk="0">
                  <a:moveTo>
                    <a:pt x="1" y="1"/>
                  </a:moveTo>
                  <a:lnTo>
                    <a:pt x="1" y="16311"/>
                  </a:lnTo>
                  <a:lnTo>
                    <a:pt x="35882" y="16311"/>
                  </a:lnTo>
                  <a:cubicBezTo>
                    <a:pt x="41199" y="16311"/>
                    <a:pt x="45962" y="13734"/>
                    <a:pt x="48930" y="9787"/>
                  </a:cubicBezTo>
                  <a:cubicBezTo>
                    <a:pt x="50985" y="7046"/>
                    <a:pt x="52192" y="3654"/>
                    <a:pt x="52192"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2413850" y="4113350"/>
              <a:ext cx="1304825" cy="407775"/>
            </a:xfrm>
            <a:custGeom>
              <a:avLst/>
              <a:gdLst/>
              <a:ahLst/>
              <a:cxnLst/>
              <a:rect l="l" t="t" r="r" b="b"/>
              <a:pathLst>
                <a:path w="52193" h="16311" extrusionOk="0">
                  <a:moveTo>
                    <a:pt x="1" y="1"/>
                  </a:moveTo>
                  <a:cubicBezTo>
                    <a:pt x="1" y="3654"/>
                    <a:pt x="1208" y="7046"/>
                    <a:pt x="3263" y="9787"/>
                  </a:cubicBezTo>
                  <a:cubicBezTo>
                    <a:pt x="6264" y="13734"/>
                    <a:pt x="10994" y="16311"/>
                    <a:pt x="16311" y="16311"/>
                  </a:cubicBezTo>
                  <a:lnTo>
                    <a:pt x="52193" y="16311"/>
                  </a:lnTo>
                  <a:lnTo>
                    <a:pt x="52193"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2413850" y="3216300"/>
              <a:ext cx="1386375" cy="897075"/>
            </a:xfrm>
            <a:custGeom>
              <a:avLst/>
              <a:gdLst/>
              <a:ahLst/>
              <a:cxnLst/>
              <a:rect l="l" t="t" r="r" b="b"/>
              <a:pathLst>
                <a:path w="55455" h="35883" extrusionOk="0">
                  <a:moveTo>
                    <a:pt x="19573" y="9787"/>
                  </a:moveTo>
                  <a:cubicBezTo>
                    <a:pt x="21367" y="9787"/>
                    <a:pt x="22835" y="11255"/>
                    <a:pt x="22835" y="13049"/>
                  </a:cubicBezTo>
                  <a:lnTo>
                    <a:pt x="22835" y="26097"/>
                  </a:lnTo>
                  <a:cubicBezTo>
                    <a:pt x="22835" y="27891"/>
                    <a:pt x="21367" y="29359"/>
                    <a:pt x="19573" y="29359"/>
                  </a:cubicBezTo>
                  <a:cubicBezTo>
                    <a:pt x="17779" y="29359"/>
                    <a:pt x="16311" y="27891"/>
                    <a:pt x="16311" y="26097"/>
                  </a:cubicBezTo>
                  <a:lnTo>
                    <a:pt x="16311" y="13049"/>
                  </a:lnTo>
                  <a:cubicBezTo>
                    <a:pt x="16311" y="11255"/>
                    <a:pt x="17779" y="9787"/>
                    <a:pt x="19573" y="9787"/>
                  </a:cubicBezTo>
                  <a:close/>
                  <a:moveTo>
                    <a:pt x="29359" y="9787"/>
                  </a:moveTo>
                  <a:cubicBezTo>
                    <a:pt x="31153" y="9787"/>
                    <a:pt x="32621" y="11255"/>
                    <a:pt x="32621" y="13049"/>
                  </a:cubicBezTo>
                  <a:lnTo>
                    <a:pt x="32621" y="26097"/>
                  </a:lnTo>
                  <a:cubicBezTo>
                    <a:pt x="32621" y="27891"/>
                    <a:pt x="31153" y="29359"/>
                    <a:pt x="29359" y="29359"/>
                  </a:cubicBezTo>
                  <a:cubicBezTo>
                    <a:pt x="27565" y="29359"/>
                    <a:pt x="26097" y="27891"/>
                    <a:pt x="26097" y="26097"/>
                  </a:cubicBezTo>
                  <a:lnTo>
                    <a:pt x="26097" y="13049"/>
                  </a:lnTo>
                  <a:cubicBezTo>
                    <a:pt x="26097" y="11255"/>
                    <a:pt x="27565" y="9787"/>
                    <a:pt x="29359" y="9787"/>
                  </a:cubicBezTo>
                  <a:close/>
                  <a:moveTo>
                    <a:pt x="39145" y="9787"/>
                  </a:moveTo>
                  <a:cubicBezTo>
                    <a:pt x="40939" y="9787"/>
                    <a:pt x="42407" y="11255"/>
                    <a:pt x="42407" y="13049"/>
                  </a:cubicBezTo>
                  <a:lnTo>
                    <a:pt x="42407" y="26097"/>
                  </a:lnTo>
                  <a:cubicBezTo>
                    <a:pt x="42407" y="27891"/>
                    <a:pt x="40939" y="29359"/>
                    <a:pt x="39145" y="29359"/>
                  </a:cubicBezTo>
                  <a:cubicBezTo>
                    <a:pt x="37351" y="29359"/>
                    <a:pt x="35883" y="27891"/>
                    <a:pt x="35883" y="26097"/>
                  </a:cubicBezTo>
                  <a:lnTo>
                    <a:pt x="35883" y="13049"/>
                  </a:lnTo>
                  <a:cubicBezTo>
                    <a:pt x="35883" y="11255"/>
                    <a:pt x="37351" y="9787"/>
                    <a:pt x="39145" y="9787"/>
                  </a:cubicBezTo>
                  <a:close/>
                  <a:moveTo>
                    <a:pt x="6525" y="1"/>
                  </a:moveTo>
                  <a:cubicBezTo>
                    <a:pt x="2937" y="1"/>
                    <a:pt x="1" y="2937"/>
                    <a:pt x="1" y="6525"/>
                  </a:cubicBezTo>
                  <a:lnTo>
                    <a:pt x="1" y="7373"/>
                  </a:lnTo>
                  <a:lnTo>
                    <a:pt x="1" y="35883"/>
                  </a:lnTo>
                  <a:lnTo>
                    <a:pt x="52193" y="35883"/>
                  </a:lnTo>
                  <a:lnTo>
                    <a:pt x="52193" y="13049"/>
                  </a:lnTo>
                  <a:cubicBezTo>
                    <a:pt x="52193" y="11255"/>
                    <a:pt x="53660" y="9787"/>
                    <a:pt x="55455" y="9787"/>
                  </a:cubicBezTo>
                  <a:lnTo>
                    <a:pt x="55455"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3800200" y="3216300"/>
              <a:ext cx="1386375" cy="897075"/>
            </a:xfrm>
            <a:custGeom>
              <a:avLst/>
              <a:gdLst/>
              <a:ahLst/>
              <a:cxnLst/>
              <a:rect l="l" t="t" r="r" b="b"/>
              <a:pathLst>
                <a:path w="55455" h="35883" extrusionOk="0">
                  <a:moveTo>
                    <a:pt x="16311" y="9787"/>
                  </a:moveTo>
                  <a:cubicBezTo>
                    <a:pt x="18105" y="9787"/>
                    <a:pt x="19572" y="11255"/>
                    <a:pt x="19572" y="13049"/>
                  </a:cubicBezTo>
                  <a:lnTo>
                    <a:pt x="19572" y="26097"/>
                  </a:lnTo>
                  <a:cubicBezTo>
                    <a:pt x="19572" y="27891"/>
                    <a:pt x="18105" y="29359"/>
                    <a:pt x="16311" y="29359"/>
                  </a:cubicBezTo>
                  <a:cubicBezTo>
                    <a:pt x="14516" y="29359"/>
                    <a:pt x="13049" y="27891"/>
                    <a:pt x="13049" y="26097"/>
                  </a:cubicBezTo>
                  <a:lnTo>
                    <a:pt x="13049" y="13049"/>
                  </a:lnTo>
                  <a:cubicBezTo>
                    <a:pt x="13049" y="11255"/>
                    <a:pt x="14516" y="9787"/>
                    <a:pt x="16311" y="9787"/>
                  </a:cubicBezTo>
                  <a:close/>
                  <a:moveTo>
                    <a:pt x="26096" y="9787"/>
                  </a:moveTo>
                  <a:cubicBezTo>
                    <a:pt x="27891" y="9787"/>
                    <a:pt x="29358" y="11255"/>
                    <a:pt x="29358" y="13049"/>
                  </a:cubicBezTo>
                  <a:lnTo>
                    <a:pt x="29358" y="26097"/>
                  </a:lnTo>
                  <a:cubicBezTo>
                    <a:pt x="29358" y="27891"/>
                    <a:pt x="27891" y="29359"/>
                    <a:pt x="26096" y="29359"/>
                  </a:cubicBezTo>
                  <a:cubicBezTo>
                    <a:pt x="24302" y="29359"/>
                    <a:pt x="22834" y="27891"/>
                    <a:pt x="22834" y="26097"/>
                  </a:cubicBezTo>
                  <a:lnTo>
                    <a:pt x="22834" y="13049"/>
                  </a:lnTo>
                  <a:cubicBezTo>
                    <a:pt x="22834" y="11255"/>
                    <a:pt x="24302" y="9787"/>
                    <a:pt x="26096" y="9787"/>
                  </a:cubicBezTo>
                  <a:close/>
                  <a:moveTo>
                    <a:pt x="35882" y="9787"/>
                  </a:moveTo>
                  <a:cubicBezTo>
                    <a:pt x="37677" y="9787"/>
                    <a:pt x="39144" y="11255"/>
                    <a:pt x="39144" y="13049"/>
                  </a:cubicBezTo>
                  <a:lnTo>
                    <a:pt x="39144" y="26097"/>
                  </a:lnTo>
                  <a:cubicBezTo>
                    <a:pt x="39144" y="27891"/>
                    <a:pt x="37677" y="29359"/>
                    <a:pt x="35882" y="29359"/>
                  </a:cubicBezTo>
                  <a:cubicBezTo>
                    <a:pt x="34088" y="29359"/>
                    <a:pt x="32620" y="27891"/>
                    <a:pt x="32620" y="26097"/>
                  </a:cubicBezTo>
                  <a:lnTo>
                    <a:pt x="32620" y="13049"/>
                  </a:lnTo>
                  <a:cubicBezTo>
                    <a:pt x="32620" y="11255"/>
                    <a:pt x="34088" y="9787"/>
                    <a:pt x="35882" y="9787"/>
                  </a:cubicBezTo>
                  <a:close/>
                  <a:moveTo>
                    <a:pt x="1" y="1"/>
                  </a:moveTo>
                  <a:lnTo>
                    <a:pt x="1" y="9787"/>
                  </a:lnTo>
                  <a:cubicBezTo>
                    <a:pt x="1795" y="9787"/>
                    <a:pt x="3263" y="11255"/>
                    <a:pt x="3263" y="13049"/>
                  </a:cubicBezTo>
                  <a:lnTo>
                    <a:pt x="3263" y="35883"/>
                  </a:lnTo>
                  <a:lnTo>
                    <a:pt x="55454" y="35883"/>
                  </a:lnTo>
                  <a:lnTo>
                    <a:pt x="55454" y="7308"/>
                  </a:lnTo>
                  <a:lnTo>
                    <a:pt x="55454" y="6525"/>
                  </a:lnTo>
                  <a:cubicBezTo>
                    <a:pt x="55454" y="2937"/>
                    <a:pt x="52519" y="1"/>
                    <a:pt x="48930" y="1"/>
                  </a:cubicBez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3718650" y="3460950"/>
              <a:ext cx="163125" cy="1712575"/>
            </a:xfrm>
            <a:custGeom>
              <a:avLst/>
              <a:gdLst/>
              <a:ahLst/>
              <a:cxnLst/>
              <a:rect l="l" t="t" r="r" b="b"/>
              <a:pathLst>
                <a:path w="6525" h="68503" extrusionOk="0">
                  <a:moveTo>
                    <a:pt x="3263" y="1"/>
                  </a:moveTo>
                  <a:cubicBezTo>
                    <a:pt x="1468" y="1"/>
                    <a:pt x="1" y="1469"/>
                    <a:pt x="1" y="3263"/>
                  </a:cubicBezTo>
                  <a:lnTo>
                    <a:pt x="1" y="26097"/>
                  </a:lnTo>
                  <a:lnTo>
                    <a:pt x="1" y="42407"/>
                  </a:lnTo>
                  <a:lnTo>
                    <a:pt x="1" y="65240"/>
                  </a:lnTo>
                  <a:cubicBezTo>
                    <a:pt x="1" y="67035"/>
                    <a:pt x="1468" y="68502"/>
                    <a:pt x="3263" y="68502"/>
                  </a:cubicBezTo>
                  <a:cubicBezTo>
                    <a:pt x="5057" y="68502"/>
                    <a:pt x="6525" y="67035"/>
                    <a:pt x="6525" y="65240"/>
                  </a:cubicBezTo>
                  <a:lnTo>
                    <a:pt x="6525" y="42407"/>
                  </a:lnTo>
                  <a:lnTo>
                    <a:pt x="6525" y="26097"/>
                  </a:lnTo>
                  <a:lnTo>
                    <a:pt x="6525" y="3263"/>
                  </a:lnTo>
                  <a:cubicBezTo>
                    <a:pt x="6525" y="1469"/>
                    <a:pt x="5057" y="1"/>
                    <a:pt x="3263" y="1"/>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3474000" y="1881350"/>
              <a:ext cx="163125" cy="437925"/>
            </a:xfrm>
            <a:custGeom>
              <a:avLst/>
              <a:gdLst/>
              <a:ahLst/>
              <a:cxnLst/>
              <a:rect l="l" t="t" r="r" b="b"/>
              <a:pathLst>
                <a:path w="6525" h="17517" extrusionOk="0">
                  <a:moveTo>
                    <a:pt x="1" y="0"/>
                  </a:moveTo>
                  <a:lnTo>
                    <a:pt x="1" y="17517"/>
                  </a:lnTo>
                  <a:lnTo>
                    <a:pt x="6525" y="17517"/>
                  </a:lnTo>
                  <a:lnTo>
                    <a:pt x="6525"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3963300" y="1881350"/>
              <a:ext cx="163125" cy="437925"/>
            </a:xfrm>
            <a:custGeom>
              <a:avLst/>
              <a:gdLst/>
              <a:ahLst/>
              <a:cxnLst/>
              <a:rect l="l" t="t" r="r" b="b"/>
              <a:pathLst>
                <a:path w="6525" h="17517" extrusionOk="0">
                  <a:moveTo>
                    <a:pt x="1" y="0"/>
                  </a:moveTo>
                  <a:lnTo>
                    <a:pt x="1" y="17517"/>
                  </a:lnTo>
                  <a:lnTo>
                    <a:pt x="6525" y="17517"/>
                  </a:lnTo>
                  <a:lnTo>
                    <a:pt x="6525" y="0"/>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5349650" y="2319250"/>
              <a:ext cx="163125" cy="163125"/>
            </a:xfrm>
            <a:custGeom>
              <a:avLst/>
              <a:gdLst/>
              <a:ahLst/>
              <a:cxnLst/>
              <a:rect l="l" t="t" r="r" b="b"/>
              <a:pathLst>
                <a:path w="6525" h="6525" extrusionOk="0">
                  <a:moveTo>
                    <a:pt x="0" y="1"/>
                  </a:moveTo>
                  <a:lnTo>
                    <a:pt x="0" y="6525"/>
                  </a:lnTo>
                  <a:lnTo>
                    <a:pt x="3262" y="6525"/>
                  </a:lnTo>
                  <a:cubicBezTo>
                    <a:pt x="5056" y="6525"/>
                    <a:pt x="6524" y="5057"/>
                    <a:pt x="6524" y="3263"/>
                  </a:cubicBezTo>
                  <a:cubicBezTo>
                    <a:pt x="6524" y="1469"/>
                    <a:pt x="5056" y="1"/>
                    <a:pt x="3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3310900" y="1340675"/>
              <a:ext cx="326225" cy="163125"/>
            </a:xfrm>
            <a:custGeom>
              <a:avLst/>
              <a:gdLst/>
              <a:ahLst/>
              <a:cxnLst/>
              <a:rect l="l" t="t" r="r" b="b"/>
              <a:pathLst>
                <a:path w="13049" h="6525" extrusionOk="0">
                  <a:moveTo>
                    <a:pt x="3263" y="0"/>
                  </a:moveTo>
                  <a:cubicBezTo>
                    <a:pt x="1469" y="0"/>
                    <a:pt x="1" y="1468"/>
                    <a:pt x="1" y="3262"/>
                  </a:cubicBezTo>
                  <a:cubicBezTo>
                    <a:pt x="1" y="5056"/>
                    <a:pt x="1469" y="6524"/>
                    <a:pt x="3263" y="6524"/>
                  </a:cubicBezTo>
                  <a:lnTo>
                    <a:pt x="9787" y="6524"/>
                  </a:lnTo>
                  <a:cubicBezTo>
                    <a:pt x="11581" y="6524"/>
                    <a:pt x="13049" y="5056"/>
                    <a:pt x="13049" y="3262"/>
                  </a:cubicBezTo>
                  <a:cubicBezTo>
                    <a:pt x="13049" y="1468"/>
                    <a:pt x="11581" y="0"/>
                    <a:pt x="9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3963300" y="1340675"/>
              <a:ext cx="326225" cy="163125"/>
            </a:xfrm>
            <a:custGeom>
              <a:avLst/>
              <a:gdLst/>
              <a:ahLst/>
              <a:cxnLst/>
              <a:rect l="l" t="t" r="r" b="b"/>
              <a:pathLst>
                <a:path w="13049" h="6525" extrusionOk="0">
                  <a:moveTo>
                    <a:pt x="3263" y="0"/>
                  </a:moveTo>
                  <a:cubicBezTo>
                    <a:pt x="1468" y="0"/>
                    <a:pt x="1" y="1468"/>
                    <a:pt x="1" y="3262"/>
                  </a:cubicBezTo>
                  <a:cubicBezTo>
                    <a:pt x="1" y="5056"/>
                    <a:pt x="1468" y="6524"/>
                    <a:pt x="3263" y="6524"/>
                  </a:cubicBezTo>
                  <a:lnTo>
                    <a:pt x="9787" y="6524"/>
                  </a:lnTo>
                  <a:cubicBezTo>
                    <a:pt x="11581" y="6524"/>
                    <a:pt x="13048" y="5056"/>
                    <a:pt x="13048" y="3262"/>
                  </a:cubicBezTo>
                  <a:cubicBezTo>
                    <a:pt x="13048" y="1468"/>
                    <a:pt x="11581" y="0"/>
                    <a:pt x="9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2821600" y="3460950"/>
              <a:ext cx="163125" cy="489325"/>
            </a:xfrm>
            <a:custGeom>
              <a:avLst/>
              <a:gdLst/>
              <a:ahLst/>
              <a:cxnLst/>
              <a:rect l="l" t="t" r="r" b="b"/>
              <a:pathLst>
                <a:path w="6525" h="19573" extrusionOk="0">
                  <a:moveTo>
                    <a:pt x="3263" y="1"/>
                  </a:moveTo>
                  <a:cubicBezTo>
                    <a:pt x="1469" y="1"/>
                    <a:pt x="1" y="1469"/>
                    <a:pt x="1" y="3263"/>
                  </a:cubicBezTo>
                  <a:lnTo>
                    <a:pt x="1" y="16311"/>
                  </a:lnTo>
                  <a:cubicBezTo>
                    <a:pt x="1" y="18105"/>
                    <a:pt x="1469" y="19573"/>
                    <a:pt x="3263" y="19573"/>
                  </a:cubicBezTo>
                  <a:cubicBezTo>
                    <a:pt x="5057" y="19573"/>
                    <a:pt x="6525" y="18105"/>
                    <a:pt x="6525" y="16311"/>
                  </a:cubicBezTo>
                  <a:lnTo>
                    <a:pt x="6525" y="3263"/>
                  </a:lnTo>
                  <a:cubicBezTo>
                    <a:pt x="6525" y="1469"/>
                    <a:pt x="5057" y="1"/>
                    <a:pt x="3263"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3066250" y="3460950"/>
              <a:ext cx="163125" cy="489325"/>
            </a:xfrm>
            <a:custGeom>
              <a:avLst/>
              <a:gdLst/>
              <a:ahLst/>
              <a:cxnLst/>
              <a:rect l="l" t="t" r="r" b="b"/>
              <a:pathLst>
                <a:path w="6525" h="19573" extrusionOk="0">
                  <a:moveTo>
                    <a:pt x="3263" y="1"/>
                  </a:moveTo>
                  <a:cubicBezTo>
                    <a:pt x="1469" y="1"/>
                    <a:pt x="1" y="1469"/>
                    <a:pt x="1" y="3263"/>
                  </a:cubicBezTo>
                  <a:lnTo>
                    <a:pt x="1" y="16311"/>
                  </a:lnTo>
                  <a:cubicBezTo>
                    <a:pt x="1" y="18105"/>
                    <a:pt x="1469" y="19573"/>
                    <a:pt x="3263" y="19573"/>
                  </a:cubicBezTo>
                  <a:cubicBezTo>
                    <a:pt x="5057" y="19573"/>
                    <a:pt x="6525" y="18105"/>
                    <a:pt x="6525" y="16311"/>
                  </a:cubicBezTo>
                  <a:lnTo>
                    <a:pt x="6525" y="3263"/>
                  </a:lnTo>
                  <a:cubicBezTo>
                    <a:pt x="6525" y="1469"/>
                    <a:pt x="5057" y="1"/>
                    <a:pt x="3263"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3310900" y="3460950"/>
              <a:ext cx="163125" cy="489325"/>
            </a:xfrm>
            <a:custGeom>
              <a:avLst/>
              <a:gdLst/>
              <a:ahLst/>
              <a:cxnLst/>
              <a:rect l="l" t="t" r="r" b="b"/>
              <a:pathLst>
                <a:path w="6525" h="19573" extrusionOk="0">
                  <a:moveTo>
                    <a:pt x="3263" y="1"/>
                  </a:moveTo>
                  <a:cubicBezTo>
                    <a:pt x="1469" y="1"/>
                    <a:pt x="1" y="1469"/>
                    <a:pt x="1" y="3263"/>
                  </a:cubicBezTo>
                  <a:lnTo>
                    <a:pt x="1" y="16311"/>
                  </a:lnTo>
                  <a:cubicBezTo>
                    <a:pt x="1" y="18105"/>
                    <a:pt x="1469" y="19573"/>
                    <a:pt x="3263" y="19573"/>
                  </a:cubicBezTo>
                  <a:cubicBezTo>
                    <a:pt x="5057" y="19573"/>
                    <a:pt x="6525" y="18105"/>
                    <a:pt x="6525" y="16311"/>
                  </a:cubicBezTo>
                  <a:lnTo>
                    <a:pt x="6525" y="3263"/>
                  </a:lnTo>
                  <a:cubicBezTo>
                    <a:pt x="6525" y="1469"/>
                    <a:pt x="5057" y="1"/>
                    <a:pt x="3263"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4126400" y="3460950"/>
              <a:ext cx="163125" cy="489325"/>
            </a:xfrm>
            <a:custGeom>
              <a:avLst/>
              <a:gdLst/>
              <a:ahLst/>
              <a:cxnLst/>
              <a:rect l="l" t="t" r="r" b="b"/>
              <a:pathLst>
                <a:path w="6525" h="19573" extrusionOk="0">
                  <a:moveTo>
                    <a:pt x="3263" y="1"/>
                  </a:moveTo>
                  <a:cubicBezTo>
                    <a:pt x="1468" y="1"/>
                    <a:pt x="1" y="1469"/>
                    <a:pt x="1" y="3263"/>
                  </a:cubicBezTo>
                  <a:lnTo>
                    <a:pt x="1" y="16311"/>
                  </a:lnTo>
                  <a:cubicBezTo>
                    <a:pt x="1" y="18105"/>
                    <a:pt x="1468" y="19573"/>
                    <a:pt x="3263" y="19573"/>
                  </a:cubicBezTo>
                  <a:cubicBezTo>
                    <a:pt x="5057" y="19573"/>
                    <a:pt x="6524" y="18105"/>
                    <a:pt x="6524" y="16311"/>
                  </a:cubicBezTo>
                  <a:lnTo>
                    <a:pt x="6524" y="3263"/>
                  </a:lnTo>
                  <a:cubicBezTo>
                    <a:pt x="6524" y="1469"/>
                    <a:pt x="5057" y="1"/>
                    <a:pt x="3263"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4371050" y="3460950"/>
              <a:ext cx="163125" cy="489325"/>
            </a:xfrm>
            <a:custGeom>
              <a:avLst/>
              <a:gdLst/>
              <a:ahLst/>
              <a:cxnLst/>
              <a:rect l="l" t="t" r="r" b="b"/>
              <a:pathLst>
                <a:path w="6525" h="19573" extrusionOk="0">
                  <a:moveTo>
                    <a:pt x="3262" y="1"/>
                  </a:moveTo>
                  <a:cubicBezTo>
                    <a:pt x="1468" y="1"/>
                    <a:pt x="0" y="1469"/>
                    <a:pt x="0" y="3263"/>
                  </a:cubicBezTo>
                  <a:lnTo>
                    <a:pt x="0" y="16311"/>
                  </a:lnTo>
                  <a:cubicBezTo>
                    <a:pt x="0" y="18105"/>
                    <a:pt x="1468" y="19573"/>
                    <a:pt x="3262" y="19573"/>
                  </a:cubicBezTo>
                  <a:cubicBezTo>
                    <a:pt x="5057" y="19573"/>
                    <a:pt x="6524" y="18105"/>
                    <a:pt x="6524" y="16311"/>
                  </a:cubicBezTo>
                  <a:lnTo>
                    <a:pt x="6524" y="3263"/>
                  </a:lnTo>
                  <a:cubicBezTo>
                    <a:pt x="6524" y="1469"/>
                    <a:pt x="5057" y="1"/>
                    <a:pt x="3262"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4615700" y="3460950"/>
              <a:ext cx="163125" cy="489325"/>
            </a:xfrm>
            <a:custGeom>
              <a:avLst/>
              <a:gdLst/>
              <a:ahLst/>
              <a:cxnLst/>
              <a:rect l="l" t="t" r="r" b="b"/>
              <a:pathLst>
                <a:path w="6525" h="19573" extrusionOk="0">
                  <a:moveTo>
                    <a:pt x="3262" y="1"/>
                  </a:moveTo>
                  <a:cubicBezTo>
                    <a:pt x="1468" y="1"/>
                    <a:pt x="0" y="1469"/>
                    <a:pt x="0" y="3263"/>
                  </a:cubicBezTo>
                  <a:lnTo>
                    <a:pt x="0" y="16311"/>
                  </a:lnTo>
                  <a:cubicBezTo>
                    <a:pt x="0" y="18105"/>
                    <a:pt x="1468" y="19573"/>
                    <a:pt x="3262" y="19573"/>
                  </a:cubicBezTo>
                  <a:cubicBezTo>
                    <a:pt x="5057" y="19573"/>
                    <a:pt x="6524" y="18105"/>
                    <a:pt x="6524" y="16311"/>
                  </a:cubicBezTo>
                  <a:lnTo>
                    <a:pt x="6524" y="3263"/>
                  </a:lnTo>
                  <a:cubicBezTo>
                    <a:pt x="6524" y="1469"/>
                    <a:pt x="5057" y="1"/>
                    <a:pt x="3262"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1679900" y="769825"/>
              <a:ext cx="537450" cy="537425"/>
            </a:xfrm>
            <a:custGeom>
              <a:avLst/>
              <a:gdLst/>
              <a:ahLst/>
              <a:cxnLst/>
              <a:rect l="l" t="t" r="r" b="b"/>
              <a:pathLst>
                <a:path w="21498" h="21497" extrusionOk="0">
                  <a:moveTo>
                    <a:pt x="4894" y="0"/>
                  </a:moveTo>
                  <a:cubicBezTo>
                    <a:pt x="4894" y="1240"/>
                    <a:pt x="4405" y="2512"/>
                    <a:pt x="3459" y="3458"/>
                  </a:cubicBezTo>
                  <a:cubicBezTo>
                    <a:pt x="2513" y="4404"/>
                    <a:pt x="1240" y="4893"/>
                    <a:pt x="1" y="4893"/>
                  </a:cubicBezTo>
                  <a:lnTo>
                    <a:pt x="1" y="21497"/>
                  </a:lnTo>
                  <a:lnTo>
                    <a:pt x="6525" y="14973"/>
                  </a:lnTo>
                  <a:lnTo>
                    <a:pt x="6525" y="6524"/>
                  </a:lnTo>
                  <a:lnTo>
                    <a:pt x="14973" y="6524"/>
                  </a:lnTo>
                  <a:lnTo>
                    <a:pt x="21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1463800" y="565750"/>
              <a:ext cx="338450" cy="326425"/>
            </a:xfrm>
            <a:custGeom>
              <a:avLst/>
              <a:gdLst/>
              <a:ahLst/>
              <a:cxnLst/>
              <a:rect l="l" t="t" r="r" b="b"/>
              <a:pathLst>
                <a:path w="13538" h="13057" extrusionOk="0">
                  <a:moveTo>
                    <a:pt x="5383" y="0"/>
                  </a:moveTo>
                  <a:cubicBezTo>
                    <a:pt x="4135" y="0"/>
                    <a:pt x="2888" y="481"/>
                    <a:pt x="1925" y="1443"/>
                  </a:cubicBezTo>
                  <a:cubicBezTo>
                    <a:pt x="1" y="3368"/>
                    <a:pt x="1" y="6467"/>
                    <a:pt x="1925" y="8359"/>
                  </a:cubicBezTo>
                  <a:lnTo>
                    <a:pt x="5187" y="11621"/>
                  </a:lnTo>
                  <a:cubicBezTo>
                    <a:pt x="6133" y="12567"/>
                    <a:pt x="7405" y="13056"/>
                    <a:pt x="8645" y="13056"/>
                  </a:cubicBezTo>
                  <a:cubicBezTo>
                    <a:pt x="9884" y="13056"/>
                    <a:pt x="11157" y="12567"/>
                    <a:pt x="12103" y="11621"/>
                  </a:cubicBezTo>
                  <a:cubicBezTo>
                    <a:pt x="13049" y="10675"/>
                    <a:pt x="13538" y="9403"/>
                    <a:pt x="13538" y="8163"/>
                  </a:cubicBezTo>
                  <a:cubicBezTo>
                    <a:pt x="13538" y="6924"/>
                    <a:pt x="13049" y="5651"/>
                    <a:pt x="12103" y="4705"/>
                  </a:cubicBezTo>
                  <a:lnTo>
                    <a:pt x="8841" y="1443"/>
                  </a:lnTo>
                  <a:cubicBezTo>
                    <a:pt x="7878" y="481"/>
                    <a:pt x="6631" y="0"/>
                    <a:pt x="5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3800200" y="2319250"/>
              <a:ext cx="1064250" cy="733975"/>
            </a:xfrm>
            <a:custGeom>
              <a:avLst/>
              <a:gdLst/>
              <a:ahLst/>
              <a:cxnLst/>
              <a:rect l="l" t="t" r="r" b="b"/>
              <a:pathLst>
                <a:path w="42570" h="29359" extrusionOk="0">
                  <a:moveTo>
                    <a:pt x="1" y="1"/>
                  </a:moveTo>
                  <a:lnTo>
                    <a:pt x="1" y="29359"/>
                  </a:lnTo>
                  <a:lnTo>
                    <a:pt x="39144" y="29359"/>
                  </a:lnTo>
                  <a:cubicBezTo>
                    <a:pt x="40156" y="29359"/>
                    <a:pt x="41134" y="28869"/>
                    <a:pt x="41754" y="28054"/>
                  </a:cubicBezTo>
                  <a:cubicBezTo>
                    <a:pt x="42374" y="27238"/>
                    <a:pt x="42569" y="26195"/>
                    <a:pt x="42276" y="25216"/>
                  </a:cubicBezTo>
                  <a:lnTo>
                    <a:pt x="40678" y="19573"/>
                  </a:lnTo>
                  <a:lnTo>
                    <a:pt x="37122" y="7112"/>
                  </a:lnTo>
                  <a:cubicBezTo>
                    <a:pt x="35915" y="2937"/>
                    <a:pt x="32033" y="1"/>
                    <a:pt x="27695" y="1"/>
                  </a:cubicBez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2735975" y="2319250"/>
              <a:ext cx="1064250" cy="733975"/>
            </a:xfrm>
            <a:custGeom>
              <a:avLst/>
              <a:gdLst/>
              <a:ahLst/>
              <a:cxnLst/>
              <a:rect l="l" t="t" r="r" b="b"/>
              <a:pathLst>
                <a:path w="42570" h="29359" extrusionOk="0">
                  <a:moveTo>
                    <a:pt x="14875" y="1"/>
                  </a:moveTo>
                  <a:cubicBezTo>
                    <a:pt x="10537" y="1"/>
                    <a:pt x="6655" y="2937"/>
                    <a:pt x="5448" y="7112"/>
                  </a:cubicBezTo>
                  <a:lnTo>
                    <a:pt x="294" y="25216"/>
                  </a:lnTo>
                  <a:cubicBezTo>
                    <a:pt x="1" y="26195"/>
                    <a:pt x="196" y="27238"/>
                    <a:pt x="816" y="28054"/>
                  </a:cubicBezTo>
                  <a:cubicBezTo>
                    <a:pt x="1436" y="28869"/>
                    <a:pt x="2415" y="29359"/>
                    <a:pt x="3426" y="29359"/>
                  </a:cubicBezTo>
                  <a:lnTo>
                    <a:pt x="42570" y="29359"/>
                  </a:lnTo>
                  <a:lnTo>
                    <a:pt x="42570"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3800200" y="708650"/>
              <a:ext cx="733975" cy="1175150"/>
            </a:xfrm>
            <a:custGeom>
              <a:avLst/>
              <a:gdLst/>
              <a:ahLst/>
              <a:cxnLst/>
              <a:rect l="l" t="t" r="r" b="b"/>
              <a:pathLst>
                <a:path w="29359" h="47006" extrusionOk="0">
                  <a:moveTo>
                    <a:pt x="16311" y="25281"/>
                  </a:moveTo>
                  <a:cubicBezTo>
                    <a:pt x="18105" y="25281"/>
                    <a:pt x="19572" y="26749"/>
                    <a:pt x="19572" y="28543"/>
                  </a:cubicBezTo>
                  <a:cubicBezTo>
                    <a:pt x="19572" y="30337"/>
                    <a:pt x="18105" y="31805"/>
                    <a:pt x="16311" y="31805"/>
                  </a:cubicBezTo>
                  <a:lnTo>
                    <a:pt x="9787" y="31805"/>
                  </a:lnTo>
                  <a:cubicBezTo>
                    <a:pt x="7992" y="31805"/>
                    <a:pt x="6525" y="30337"/>
                    <a:pt x="6525" y="28543"/>
                  </a:cubicBezTo>
                  <a:cubicBezTo>
                    <a:pt x="6525" y="26749"/>
                    <a:pt x="7992" y="25281"/>
                    <a:pt x="9787" y="25281"/>
                  </a:cubicBezTo>
                  <a:close/>
                  <a:moveTo>
                    <a:pt x="6525" y="1"/>
                  </a:moveTo>
                  <a:lnTo>
                    <a:pt x="6525" y="15495"/>
                  </a:lnTo>
                  <a:lnTo>
                    <a:pt x="1" y="15495"/>
                  </a:lnTo>
                  <a:lnTo>
                    <a:pt x="1" y="46908"/>
                  </a:lnTo>
                  <a:lnTo>
                    <a:pt x="22834" y="46908"/>
                  </a:lnTo>
                  <a:lnTo>
                    <a:pt x="22834" y="47006"/>
                  </a:lnTo>
                  <a:cubicBezTo>
                    <a:pt x="27042" y="41787"/>
                    <a:pt x="29358" y="35295"/>
                    <a:pt x="29358" y="28543"/>
                  </a:cubicBezTo>
                  <a:cubicBezTo>
                    <a:pt x="29358" y="23846"/>
                    <a:pt x="28217" y="19442"/>
                    <a:pt x="26260" y="15495"/>
                  </a:cubicBezTo>
                  <a:lnTo>
                    <a:pt x="13049" y="15495"/>
                  </a:lnTo>
                  <a:lnTo>
                    <a:pt x="13049" y="2317"/>
                  </a:lnTo>
                  <a:cubicBezTo>
                    <a:pt x="10993" y="1305"/>
                    <a:pt x="8808" y="523"/>
                    <a:pt x="6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5023450" y="1993050"/>
              <a:ext cx="326225" cy="815525"/>
            </a:xfrm>
            <a:custGeom>
              <a:avLst/>
              <a:gdLst/>
              <a:ahLst/>
              <a:cxnLst/>
              <a:rect l="l" t="t" r="r" b="b"/>
              <a:pathLst>
                <a:path w="13049" h="32621" extrusionOk="0">
                  <a:moveTo>
                    <a:pt x="0" y="1"/>
                  </a:moveTo>
                  <a:lnTo>
                    <a:pt x="0" y="32621"/>
                  </a:lnTo>
                  <a:lnTo>
                    <a:pt x="6524" y="32621"/>
                  </a:lnTo>
                  <a:cubicBezTo>
                    <a:pt x="10113" y="32621"/>
                    <a:pt x="13048" y="29685"/>
                    <a:pt x="13048" y="26097"/>
                  </a:cubicBezTo>
                  <a:lnTo>
                    <a:pt x="13048" y="19573"/>
                  </a:lnTo>
                  <a:lnTo>
                    <a:pt x="13048" y="13049"/>
                  </a:lnTo>
                  <a:lnTo>
                    <a:pt x="13048" y="6525"/>
                  </a:lnTo>
                  <a:cubicBezTo>
                    <a:pt x="13048" y="2937"/>
                    <a:pt x="10113" y="1"/>
                    <a:pt x="6524"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1434450" y="1038125"/>
              <a:ext cx="1141725" cy="628750"/>
            </a:xfrm>
            <a:custGeom>
              <a:avLst/>
              <a:gdLst/>
              <a:ahLst/>
              <a:cxnLst/>
              <a:rect l="l" t="t" r="r" b="b"/>
              <a:pathLst>
                <a:path w="45669" h="25150" extrusionOk="0">
                  <a:moveTo>
                    <a:pt x="45668" y="22214"/>
                  </a:moveTo>
                  <a:lnTo>
                    <a:pt x="45668" y="22214"/>
                  </a:lnTo>
                  <a:cubicBezTo>
                    <a:pt x="45635" y="22545"/>
                    <a:pt x="45553" y="22862"/>
                    <a:pt x="45428" y="23157"/>
                  </a:cubicBezTo>
                  <a:lnTo>
                    <a:pt x="45428" y="23157"/>
                  </a:lnTo>
                  <a:cubicBezTo>
                    <a:pt x="45556" y="22860"/>
                    <a:pt x="45640" y="22540"/>
                    <a:pt x="45668" y="22214"/>
                  </a:cubicBezTo>
                  <a:close/>
                  <a:moveTo>
                    <a:pt x="20551" y="0"/>
                  </a:moveTo>
                  <a:lnTo>
                    <a:pt x="16343" y="4241"/>
                  </a:lnTo>
                  <a:lnTo>
                    <a:pt x="9819" y="10765"/>
                  </a:lnTo>
                  <a:lnTo>
                    <a:pt x="1305" y="19246"/>
                  </a:lnTo>
                  <a:cubicBezTo>
                    <a:pt x="522" y="19866"/>
                    <a:pt x="0" y="20812"/>
                    <a:pt x="0" y="21888"/>
                  </a:cubicBezTo>
                  <a:cubicBezTo>
                    <a:pt x="0" y="23682"/>
                    <a:pt x="1468" y="25150"/>
                    <a:pt x="3262" y="25150"/>
                  </a:cubicBezTo>
                  <a:lnTo>
                    <a:pt x="42439" y="25150"/>
                  </a:lnTo>
                  <a:cubicBezTo>
                    <a:pt x="43791" y="25150"/>
                    <a:pt x="44937" y="24320"/>
                    <a:pt x="45428" y="23157"/>
                  </a:cubicBezTo>
                  <a:lnTo>
                    <a:pt x="45428" y="23157"/>
                  </a:lnTo>
                  <a:cubicBezTo>
                    <a:pt x="45260" y="23545"/>
                    <a:pt x="45017" y="23895"/>
                    <a:pt x="44722" y="24171"/>
                  </a:cubicBezTo>
                  <a:lnTo>
                    <a:pt x="20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576150" y="1585325"/>
              <a:ext cx="825" cy="8175"/>
            </a:xfrm>
            <a:custGeom>
              <a:avLst/>
              <a:gdLst/>
              <a:ahLst/>
              <a:cxnLst/>
              <a:rect l="l" t="t" r="r" b="b"/>
              <a:pathLst>
                <a:path w="33" h="327" extrusionOk="0">
                  <a:moveTo>
                    <a:pt x="33" y="0"/>
                  </a:moveTo>
                  <a:cubicBezTo>
                    <a:pt x="33" y="98"/>
                    <a:pt x="33" y="196"/>
                    <a:pt x="0" y="326"/>
                  </a:cubicBezTo>
                  <a:cubicBezTo>
                    <a:pt x="33" y="196"/>
                    <a:pt x="33" y="98"/>
                    <a:pt x="33" y="0"/>
                  </a:cubicBezTo>
                  <a:close/>
                </a:path>
              </a:pathLst>
            </a:custGeom>
            <a:solidFill>
              <a:srgbClr val="FF9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1948200" y="525250"/>
              <a:ext cx="628775" cy="1117175"/>
            </a:xfrm>
            <a:custGeom>
              <a:avLst/>
              <a:gdLst/>
              <a:ahLst/>
              <a:cxnLst/>
              <a:rect l="l" t="t" r="r" b="b"/>
              <a:pathLst>
                <a:path w="25151" h="44687" extrusionOk="0">
                  <a:moveTo>
                    <a:pt x="21880" y="1"/>
                  </a:moveTo>
                  <a:cubicBezTo>
                    <a:pt x="21037" y="1"/>
                    <a:pt x="20203" y="334"/>
                    <a:pt x="19573" y="943"/>
                  </a:cubicBezTo>
                  <a:lnTo>
                    <a:pt x="10765" y="9783"/>
                  </a:lnTo>
                  <a:lnTo>
                    <a:pt x="4241" y="16307"/>
                  </a:lnTo>
                  <a:lnTo>
                    <a:pt x="1" y="20515"/>
                  </a:lnTo>
                  <a:lnTo>
                    <a:pt x="24172" y="44686"/>
                  </a:lnTo>
                  <a:cubicBezTo>
                    <a:pt x="24694" y="44197"/>
                    <a:pt x="25053" y="43479"/>
                    <a:pt x="25118" y="42729"/>
                  </a:cubicBezTo>
                  <a:cubicBezTo>
                    <a:pt x="25151" y="42599"/>
                    <a:pt x="25151" y="42501"/>
                    <a:pt x="25151" y="42403"/>
                  </a:cubicBezTo>
                  <a:lnTo>
                    <a:pt x="25151" y="41066"/>
                  </a:lnTo>
                  <a:lnTo>
                    <a:pt x="25151" y="3259"/>
                  </a:lnTo>
                  <a:cubicBezTo>
                    <a:pt x="25151" y="1954"/>
                    <a:pt x="24368" y="747"/>
                    <a:pt x="23128" y="258"/>
                  </a:cubicBezTo>
                  <a:cubicBezTo>
                    <a:pt x="22726" y="84"/>
                    <a:pt x="22302" y="1"/>
                    <a:pt x="21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7"/>
          <p:cNvGrpSpPr/>
          <p:nvPr/>
        </p:nvGrpSpPr>
        <p:grpSpPr>
          <a:xfrm>
            <a:off x="1834648" y="1466596"/>
            <a:ext cx="320495" cy="683715"/>
            <a:chOff x="2576950" y="238125"/>
            <a:chExt cx="2446525" cy="5219200"/>
          </a:xfrm>
        </p:grpSpPr>
        <p:sp>
          <p:nvSpPr>
            <p:cNvPr id="710" name="Google Shape;710;p37"/>
            <p:cNvSpPr/>
            <p:nvPr/>
          </p:nvSpPr>
          <p:spPr>
            <a:xfrm>
              <a:off x="3718650" y="543925"/>
              <a:ext cx="163125" cy="348250"/>
            </a:xfrm>
            <a:custGeom>
              <a:avLst/>
              <a:gdLst/>
              <a:ahLst/>
              <a:cxnLst/>
              <a:rect l="l" t="t" r="r" b="b"/>
              <a:pathLst>
                <a:path w="6525" h="13930" extrusionOk="0">
                  <a:moveTo>
                    <a:pt x="1" y="0"/>
                  </a:moveTo>
                  <a:lnTo>
                    <a:pt x="1" y="13929"/>
                  </a:lnTo>
                  <a:lnTo>
                    <a:pt x="6525" y="13929"/>
                  </a:lnTo>
                  <a:lnTo>
                    <a:pt x="6525" y="0"/>
                  </a:lnTo>
                  <a:cubicBezTo>
                    <a:pt x="5579" y="555"/>
                    <a:pt x="4437" y="881"/>
                    <a:pt x="3263" y="881"/>
                  </a:cubicBezTo>
                  <a:cubicBezTo>
                    <a:pt x="2088" y="881"/>
                    <a:pt x="947" y="555"/>
                    <a:pt x="1" y="0"/>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3147800" y="4397150"/>
              <a:ext cx="1304825" cy="733975"/>
            </a:xfrm>
            <a:custGeom>
              <a:avLst/>
              <a:gdLst/>
              <a:ahLst/>
              <a:cxnLst/>
              <a:rect l="l" t="t" r="r" b="b"/>
              <a:pathLst>
                <a:path w="52193" h="29359" extrusionOk="0">
                  <a:moveTo>
                    <a:pt x="5807" y="0"/>
                  </a:moveTo>
                  <a:lnTo>
                    <a:pt x="66" y="28706"/>
                  </a:lnTo>
                  <a:cubicBezTo>
                    <a:pt x="33" y="28934"/>
                    <a:pt x="1" y="29130"/>
                    <a:pt x="1" y="29358"/>
                  </a:cubicBezTo>
                  <a:lnTo>
                    <a:pt x="52192" y="29358"/>
                  </a:lnTo>
                  <a:cubicBezTo>
                    <a:pt x="52192" y="29130"/>
                    <a:pt x="52160" y="28934"/>
                    <a:pt x="52127" y="28706"/>
                  </a:cubicBezTo>
                  <a:lnTo>
                    <a:pt x="46386"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3800200" y="2358400"/>
              <a:ext cx="1223275" cy="2038775"/>
            </a:xfrm>
            <a:custGeom>
              <a:avLst/>
              <a:gdLst/>
              <a:ahLst/>
              <a:cxnLst/>
              <a:rect l="l" t="t" r="r" b="b"/>
              <a:pathLst>
                <a:path w="48931" h="81551" extrusionOk="0">
                  <a:moveTo>
                    <a:pt x="26096" y="16311"/>
                  </a:moveTo>
                  <a:cubicBezTo>
                    <a:pt x="29685" y="16311"/>
                    <a:pt x="32620" y="19246"/>
                    <a:pt x="32620" y="22835"/>
                  </a:cubicBezTo>
                  <a:cubicBezTo>
                    <a:pt x="32620" y="26423"/>
                    <a:pt x="29685" y="29359"/>
                    <a:pt x="26096" y="29359"/>
                  </a:cubicBezTo>
                  <a:lnTo>
                    <a:pt x="13049" y="29359"/>
                  </a:lnTo>
                  <a:cubicBezTo>
                    <a:pt x="9460" y="29359"/>
                    <a:pt x="6525" y="26423"/>
                    <a:pt x="6525" y="22835"/>
                  </a:cubicBezTo>
                  <a:cubicBezTo>
                    <a:pt x="6525" y="19246"/>
                    <a:pt x="9460" y="16311"/>
                    <a:pt x="13049" y="16311"/>
                  </a:cubicBezTo>
                  <a:close/>
                  <a:moveTo>
                    <a:pt x="1" y="1"/>
                  </a:moveTo>
                  <a:lnTo>
                    <a:pt x="1" y="81550"/>
                  </a:lnTo>
                  <a:lnTo>
                    <a:pt x="39144" y="81550"/>
                  </a:lnTo>
                  <a:cubicBezTo>
                    <a:pt x="44527" y="81550"/>
                    <a:pt x="48930" y="77147"/>
                    <a:pt x="48930" y="71764"/>
                  </a:cubicBezTo>
                  <a:lnTo>
                    <a:pt x="48930" y="68502"/>
                  </a:lnTo>
                  <a:lnTo>
                    <a:pt x="9787" y="68502"/>
                  </a:lnTo>
                  <a:cubicBezTo>
                    <a:pt x="7992" y="68502"/>
                    <a:pt x="6525" y="67034"/>
                    <a:pt x="6525" y="65240"/>
                  </a:cubicBezTo>
                  <a:cubicBezTo>
                    <a:pt x="6525" y="63446"/>
                    <a:pt x="7992" y="61978"/>
                    <a:pt x="9787" y="61978"/>
                  </a:cubicBezTo>
                  <a:lnTo>
                    <a:pt x="48930" y="61978"/>
                  </a:lnTo>
                  <a:lnTo>
                    <a:pt x="48930" y="58716"/>
                  </a:lnTo>
                  <a:lnTo>
                    <a:pt x="9787" y="58716"/>
                  </a:lnTo>
                  <a:cubicBezTo>
                    <a:pt x="7992" y="58716"/>
                    <a:pt x="6525" y="57249"/>
                    <a:pt x="6525" y="55454"/>
                  </a:cubicBezTo>
                  <a:cubicBezTo>
                    <a:pt x="6525" y="53660"/>
                    <a:pt x="7992" y="52192"/>
                    <a:pt x="9787" y="52192"/>
                  </a:cubicBezTo>
                  <a:lnTo>
                    <a:pt x="48930" y="52192"/>
                  </a:lnTo>
                  <a:lnTo>
                    <a:pt x="48930" y="48930"/>
                  </a:lnTo>
                  <a:lnTo>
                    <a:pt x="9787" y="48930"/>
                  </a:lnTo>
                  <a:cubicBezTo>
                    <a:pt x="7992" y="48930"/>
                    <a:pt x="6525" y="47463"/>
                    <a:pt x="6525" y="45668"/>
                  </a:cubicBezTo>
                  <a:cubicBezTo>
                    <a:pt x="6525" y="43874"/>
                    <a:pt x="7992" y="42406"/>
                    <a:pt x="9787" y="42406"/>
                  </a:cubicBezTo>
                  <a:lnTo>
                    <a:pt x="48930" y="42406"/>
                  </a:lnTo>
                  <a:lnTo>
                    <a:pt x="48930" y="1"/>
                  </a:lnTo>
                  <a:close/>
                </a:path>
              </a:pathLst>
            </a:custGeom>
            <a:solidFill>
              <a:srgbClr val="D5D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2576950" y="2358400"/>
              <a:ext cx="1223275" cy="2038775"/>
            </a:xfrm>
            <a:custGeom>
              <a:avLst/>
              <a:gdLst/>
              <a:ahLst/>
              <a:cxnLst/>
              <a:rect l="l" t="t" r="r" b="b"/>
              <a:pathLst>
                <a:path w="48931" h="81551" extrusionOk="0">
                  <a:moveTo>
                    <a:pt x="1" y="1"/>
                  </a:moveTo>
                  <a:lnTo>
                    <a:pt x="1" y="13049"/>
                  </a:lnTo>
                  <a:lnTo>
                    <a:pt x="26097" y="13049"/>
                  </a:lnTo>
                  <a:cubicBezTo>
                    <a:pt x="29685" y="13049"/>
                    <a:pt x="32621" y="15984"/>
                    <a:pt x="32621" y="19573"/>
                  </a:cubicBezTo>
                  <a:lnTo>
                    <a:pt x="32621" y="58716"/>
                  </a:lnTo>
                  <a:cubicBezTo>
                    <a:pt x="32621" y="62305"/>
                    <a:pt x="29685" y="65240"/>
                    <a:pt x="26097" y="65240"/>
                  </a:cubicBezTo>
                  <a:lnTo>
                    <a:pt x="1" y="65240"/>
                  </a:lnTo>
                  <a:lnTo>
                    <a:pt x="1" y="71764"/>
                  </a:lnTo>
                  <a:cubicBezTo>
                    <a:pt x="1" y="77147"/>
                    <a:pt x="4404" y="81550"/>
                    <a:pt x="9787" y="81550"/>
                  </a:cubicBezTo>
                  <a:lnTo>
                    <a:pt x="48931" y="81550"/>
                  </a:lnTo>
                  <a:lnTo>
                    <a:pt x="48931" y="1"/>
                  </a:ln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2579400" y="890500"/>
              <a:ext cx="1220825" cy="1223275"/>
            </a:xfrm>
            <a:custGeom>
              <a:avLst/>
              <a:gdLst/>
              <a:ahLst/>
              <a:cxnLst/>
              <a:rect l="l" t="t" r="r" b="b"/>
              <a:pathLst>
                <a:path w="48833" h="48931" extrusionOk="0">
                  <a:moveTo>
                    <a:pt x="43809" y="1"/>
                  </a:moveTo>
                  <a:cubicBezTo>
                    <a:pt x="39764" y="1"/>
                    <a:pt x="36046" y="1828"/>
                    <a:pt x="33534" y="4992"/>
                  </a:cubicBezTo>
                  <a:lnTo>
                    <a:pt x="1305" y="46028"/>
                  </a:lnTo>
                  <a:cubicBezTo>
                    <a:pt x="1208" y="46158"/>
                    <a:pt x="1110" y="46288"/>
                    <a:pt x="1012" y="46419"/>
                  </a:cubicBezTo>
                  <a:cubicBezTo>
                    <a:pt x="979" y="46452"/>
                    <a:pt x="947" y="46517"/>
                    <a:pt x="914" y="46549"/>
                  </a:cubicBezTo>
                  <a:cubicBezTo>
                    <a:pt x="881" y="46647"/>
                    <a:pt x="816" y="46745"/>
                    <a:pt x="751" y="46843"/>
                  </a:cubicBezTo>
                  <a:cubicBezTo>
                    <a:pt x="718" y="46876"/>
                    <a:pt x="686" y="46941"/>
                    <a:pt x="686" y="47006"/>
                  </a:cubicBezTo>
                  <a:cubicBezTo>
                    <a:pt x="620" y="47104"/>
                    <a:pt x="555" y="47202"/>
                    <a:pt x="523" y="47300"/>
                  </a:cubicBezTo>
                  <a:cubicBezTo>
                    <a:pt x="457" y="47398"/>
                    <a:pt x="425" y="47495"/>
                    <a:pt x="392" y="47593"/>
                  </a:cubicBezTo>
                  <a:cubicBezTo>
                    <a:pt x="359" y="47691"/>
                    <a:pt x="327" y="47756"/>
                    <a:pt x="294" y="47822"/>
                  </a:cubicBezTo>
                  <a:cubicBezTo>
                    <a:pt x="262" y="47887"/>
                    <a:pt x="229" y="47985"/>
                    <a:pt x="229" y="48083"/>
                  </a:cubicBezTo>
                  <a:cubicBezTo>
                    <a:pt x="196" y="48148"/>
                    <a:pt x="196" y="48180"/>
                    <a:pt x="164" y="48246"/>
                  </a:cubicBezTo>
                  <a:cubicBezTo>
                    <a:pt x="98" y="48474"/>
                    <a:pt x="33" y="48702"/>
                    <a:pt x="1" y="48931"/>
                  </a:cubicBezTo>
                  <a:lnTo>
                    <a:pt x="48833" y="48931"/>
                  </a:lnTo>
                  <a:lnTo>
                    <a:pt x="488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3800200" y="890500"/>
              <a:ext cx="1220825" cy="1223275"/>
            </a:xfrm>
            <a:custGeom>
              <a:avLst/>
              <a:gdLst/>
              <a:ahLst/>
              <a:cxnLst/>
              <a:rect l="l" t="t" r="r" b="b"/>
              <a:pathLst>
                <a:path w="48833" h="48931" extrusionOk="0">
                  <a:moveTo>
                    <a:pt x="1" y="1"/>
                  </a:moveTo>
                  <a:lnTo>
                    <a:pt x="1" y="48931"/>
                  </a:lnTo>
                  <a:lnTo>
                    <a:pt x="48833" y="48931"/>
                  </a:lnTo>
                  <a:cubicBezTo>
                    <a:pt x="48637" y="47887"/>
                    <a:pt x="48213" y="46876"/>
                    <a:pt x="47528" y="46028"/>
                  </a:cubicBezTo>
                  <a:lnTo>
                    <a:pt x="15397" y="4992"/>
                  </a:lnTo>
                  <a:cubicBezTo>
                    <a:pt x="12918" y="1828"/>
                    <a:pt x="9167" y="1"/>
                    <a:pt x="5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3637100" y="238125"/>
              <a:ext cx="326225" cy="326200"/>
            </a:xfrm>
            <a:custGeom>
              <a:avLst/>
              <a:gdLst/>
              <a:ahLst/>
              <a:cxnLst/>
              <a:rect l="l" t="t" r="r" b="b"/>
              <a:pathLst>
                <a:path w="13049" h="13048" extrusionOk="0">
                  <a:moveTo>
                    <a:pt x="6525" y="0"/>
                  </a:moveTo>
                  <a:cubicBezTo>
                    <a:pt x="2936" y="0"/>
                    <a:pt x="1" y="2936"/>
                    <a:pt x="1" y="6524"/>
                  </a:cubicBezTo>
                  <a:cubicBezTo>
                    <a:pt x="1" y="8938"/>
                    <a:pt x="1305" y="11026"/>
                    <a:pt x="3263" y="12167"/>
                  </a:cubicBezTo>
                  <a:cubicBezTo>
                    <a:pt x="4209" y="12722"/>
                    <a:pt x="5350" y="13048"/>
                    <a:pt x="6525" y="13048"/>
                  </a:cubicBezTo>
                  <a:cubicBezTo>
                    <a:pt x="7699" y="13048"/>
                    <a:pt x="8841" y="12722"/>
                    <a:pt x="9787" y="12167"/>
                  </a:cubicBezTo>
                  <a:cubicBezTo>
                    <a:pt x="11744" y="11026"/>
                    <a:pt x="13049" y="8938"/>
                    <a:pt x="13049" y="6524"/>
                  </a:cubicBezTo>
                  <a:cubicBezTo>
                    <a:pt x="13049" y="2936"/>
                    <a:pt x="10113" y="0"/>
                    <a:pt x="6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2576950" y="2684600"/>
              <a:ext cx="815525" cy="1304825"/>
            </a:xfrm>
            <a:custGeom>
              <a:avLst/>
              <a:gdLst/>
              <a:ahLst/>
              <a:cxnLst/>
              <a:rect l="l" t="t" r="r" b="b"/>
              <a:pathLst>
                <a:path w="32621" h="52193" extrusionOk="0">
                  <a:moveTo>
                    <a:pt x="1" y="1"/>
                  </a:moveTo>
                  <a:lnTo>
                    <a:pt x="1" y="52192"/>
                  </a:lnTo>
                  <a:lnTo>
                    <a:pt x="26097" y="52192"/>
                  </a:lnTo>
                  <a:cubicBezTo>
                    <a:pt x="29685" y="52192"/>
                    <a:pt x="32621" y="49257"/>
                    <a:pt x="32621" y="45668"/>
                  </a:cubicBezTo>
                  <a:lnTo>
                    <a:pt x="32621" y="6525"/>
                  </a:lnTo>
                  <a:cubicBezTo>
                    <a:pt x="32621" y="2936"/>
                    <a:pt x="29685" y="1"/>
                    <a:pt x="26097" y="1"/>
                  </a:cubicBez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3963300" y="3907850"/>
              <a:ext cx="1060175" cy="163125"/>
            </a:xfrm>
            <a:custGeom>
              <a:avLst/>
              <a:gdLst/>
              <a:ahLst/>
              <a:cxnLst/>
              <a:rect l="l" t="t" r="r" b="b"/>
              <a:pathLst>
                <a:path w="42407" h="6525" extrusionOk="0">
                  <a:moveTo>
                    <a:pt x="3263" y="0"/>
                  </a:moveTo>
                  <a:cubicBezTo>
                    <a:pt x="1468" y="0"/>
                    <a:pt x="1" y="1468"/>
                    <a:pt x="1" y="3262"/>
                  </a:cubicBezTo>
                  <a:cubicBezTo>
                    <a:pt x="1" y="5056"/>
                    <a:pt x="1468" y="6524"/>
                    <a:pt x="3263" y="6524"/>
                  </a:cubicBezTo>
                  <a:lnTo>
                    <a:pt x="42406" y="6524"/>
                  </a:lnTo>
                  <a:lnTo>
                    <a:pt x="42406"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3963300" y="3663200"/>
              <a:ext cx="1060175" cy="163125"/>
            </a:xfrm>
            <a:custGeom>
              <a:avLst/>
              <a:gdLst/>
              <a:ahLst/>
              <a:cxnLst/>
              <a:rect l="l" t="t" r="r" b="b"/>
              <a:pathLst>
                <a:path w="42407" h="6525" extrusionOk="0">
                  <a:moveTo>
                    <a:pt x="3263" y="0"/>
                  </a:moveTo>
                  <a:cubicBezTo>
                    <a:pt x="1468" y="0"/>
                    <a:pt x="1" y="1468"/>
                    <a:pt x="1" y="3262"/>
                  </a:cubicBezTo>
                  <a:cubicBezTo>
                    <a:pt x="1" y="5057"/>
                    <a:pt x="1468" y="6524"/>
                    <a:pt x="3263" y="6524"/>
                  </a:cubicBezTo>
                  <a:lnTo>
                    <a:pt x="42406" y="6524"/>
                  </a:lnTo>
                  <a:lnTo>
                    <a:pt x="42406"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3963300" y="3418550"/>
              <a:ext cx="1060175" cy="163125"/>
            </a:xfrm>
            <a:custGeom>
              <a:avLst/>
              <a:gdLst/>
              <a:ahLst/>
              <a:cxnLst/>
              <a:rect l="l" t="t" r="r" b="b"/>
              <a:pathLst>
                <a:path w="42407" h="6525" extrusionOk="0">
                  <a:moveTo>
                    <a:pt x="3263" y="0"/>
                  </a:moveTo>
                  <a:cubicBezTo>
                    <a:pt x="1468" y="0"/>
                    <a:pt x="1" y="1468"/>
                    <a:pt x="1" y="3262"/>
                  </a:cubicBezTo>
                  <a:cubicBezTo>
                    <a:pt x="1" y="5057"/>
                    <a:pt x="1468" y="6524"/>
                    <a:pt x="3263" y="6524"/>
                  </a:cubicBezTo>
                  <a:lnTo>
                    <a:pt x="42406" y="6524"/>
                  </a:lnTo>
                  <a:lnTo>
                    <a:pt x="42406" y="0"/>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3963300" y="2766150"/>
              <a:ext cx="652425" cy="326225"/>
            </a:xfrm>
            <a:custGeom>
              <a:avLst/>
              <a:gdLst/>
              <a:ahLst/>
              <a:cxnLst/>
              <a:rect l="l" t="t" r="r" b="b"/>
              <a:pathLst>
                <a:path w="26097" h="13049" extrusionOk="0">
                  <a:moveTo>
                    <a:pt x="6525" y="1"/>
                  </a:moveTo>
                  <a:cubicBezTo>
                    <a:pt x="2936" y="1"/>
                    <a:pt x="1" y="2936"/>
                    <a:pt x="1" y="6525"/>
                  </a:cubicBezTo>
                  <a:cubicBezTo>
                    <a:pt x="1" y="10113"/>
                    <a:pt x="2936" y="13049"/>
                    <a:pt x="6525" y="13049"/>
                  </a:cubicBezTo>
                  <a:lnTo>
                    <a:pt x="19572" y="13049"/>
                  </a:lnTo>
                  <a:cubicBezTo>
                    <a:pt x="23161" y="13049"/>
                    <a:pt x="26096" y="10113"/>
                    <a:pt x="26096" y="6525"/>
                  </a:cubicBezTo>
                  <a:cubicBezTo>
                    <a:pt x="26096" y="2936"/>
                    <a:pt x="23161" y="1"/>
                    <a:pt x="19572" y="1"/>
                  </a:cubicBez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3147800" y="5131100"/>
              <a:ext cx="1304825" cy="326225"/>
            </a:xfrm>
            <a:custGeom>
              <a:avLst/>
              <a:gdLst/>
              <a:ahLst/>
              <a:cxnLst/>
              <a:rect l="l" t="t" r="r" b="b"/>
              <a:pathLst>
                <a:path w="52193" h="13049" extrusionOk="0">
                  <a:moveTo>
                    <a:pt x="1" y="0"/>
                  </a:moveTo>
                  <a:lnTo>
                    <a:pt x="1" y="9786"/>
                  </a:lnTo>
                  <a:cubicBezTo>
                    <a:pt x="1" y="11580"/>
                    <a:pt x="1469" y="13048"/>
                    <a:pt x="3263" y="13048"/>
                  </a:cubicBezTo>
                  <a:lnTo>
                    <a:pt x="48930" y="13048"/>
                  </a:lnTo>
                  <a:cubicBezTo>
                    <a:pt x="50725" y="13048"/>
                    <a:pt x="52192" y="11580"/>
                    <a:pt x="52192" y="9786"/>
                  </a:cubicBezTo>
                  <a:lnTo>
                    <a:pt x="52192" y="0"/>
                  </a:lnTo>
                  <a:close/>
                </a:path>
              </a:pathLst>
            </a:custGeom>
            <a:solidFill>
              <a:srgbClr val="5C5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2576950" y="2113750"/>
              <a:ext cx="1223275" cy="244675"/>
            </a:xfrm>
            <a:custGeom>
              <a:avLst/>
              <a:gdLst/>
              <a:ahLst/>
              <a:cxnLst/>
              <a:rect l="l" t="t" r="r" b="b"/>
              <a:pathLst>
                <a:path w="48931" h="9787" extrusionOk="0">
                  <a:moveTo>
                    <a:pt x="99" y="1"/>
                  </a:moveTo>
                  <a:cubicBezTo>
                    <a:pt x="33" y="360"/>
                    <a:pt x="1" y="751"/>
                    <a:pt x="1" y="1142"/>
                  </a:cubicBezTo>
                  <a:lnTo>
                    <a:pt x="1" y="9787"/>
                  </a:lnTo>
                  <a:lnTo>
                    <a:pt x="48931" y="9787"/>
                  </a:lnTo>
                  <a:lnTo>
                    <a:pt x="48931" y="1"/>
                  </a:lnTo>
                  <a:close/>
                </a:path>
              </a:pathLst>
            </a:custGeom>
            <a:solidFill>
              <a:srgbClr val="888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3800200" y="2113750"/>
              <a:ext cx="1223275" cy="244675"/>
            </a:xfrm>
            <a:custGeom>
              <a:avLst/>
              <a:gdLst/>
              <a:ahLst/>
              <a:cxnLst/>
              <a:rect l="l" t="t" r="r" b="b"/>
              <a:pathLst>
                <a:path w="48931" h="9787" extrusionOk="0">
                  <a:moveTo>
                    <a:pt x="1" y="1"/>
                  </a:moveTo>
                  <a:lnTo>
                    <a:pt x="1" y="9787"/>
                  </a:lnTo>
                  <a:lnTo>
                    <a:pt x="48930" y="9787"/>
                  </a:lnTo>
                  <a:lnTo>
                    <a:pt x="48930" y="1142"/>
                  </a:lnTo>
                  <a:cubicBezTo>
                    <a:pt x="48930" y="751"/>
                    <a:pt x="48898" y="360"/>
                    <a:pt x="48833" y="1"/>
                  </a:cubicBezTo>
                  <a:close/>
                </a:path>
              </a:pathLst>
            </a:custGeom>
            <a:solidFill>
              <a:srgbClr val="B6B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7"/>
          <p:cNvSpPr txBox="1">
            <a:spLocks noGrp="1"/>
          </p:cNvSpPr>
          <p:nvPr>
            <p:ph type="title" idx="4"/>
          </p:nvPr>
        </p:nvSpPr>
        <p:spPr>
          <a:xfrm>
            <a:off x="713225" y="377725"/>
            <a:ext cx="7743600" cy="56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Gameplay</a:t>
            </a:r>
            <a:endParaRPr/>
          </a:p>
        </p:txBody>
      </p:sp>
    </p:spTree>
    <p:extLst>
      <p:ext uri="{BB962C8B-B14F-4D97-AF65-F5344CB8AC3E}">
        <p14:creationId xmlns:p14="http://schemas.microsoft.com/office/powerpoint/2010/main" val="204591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70"/>
                                        </p:tgtEl>
                                        <p:attrNameLst>
                                          <p:attrName>style.visibility</p:attrName>
                                        </p:attrNameLst>
                                      </p:cBhvr>
                                      <p:to>
                                        <p:strVal val="visible"/>
                                      </p:to>
                                    </p:set>
                                    <p:anim calcmode="lin" valueType="num">
                                      <p:cBhvr additive="base">
                                        <p:cTn id="7" dur="3600"/>
                                        <p:tgtEl>
                                          <p:spTgt spid="670"/>
                                        </p:tgtEl>
                                        <p:attrNameLst>
                                          <p:attrName>ppt_w</p:attrName>
                                        </p:attrNameLst>
                                      </p:cBhvr>
                                      <p:tavLst>
                                        <p:tav tm="0">
                                          <p:val>
                                            <p:strVal val="0"/>
                                          </p:val>
                                        </p:tav>
                                        <p:tav tm="100000">
                                          <p:val>
                                            <p:strVal val="#ppt_w"/>
                                          </p:val>
                                        </p:tav>
                                      </p:tavLst>
                                    </p:anim>
                                    <p:anim calcmode="lin" valueType="num">
                                      <p:cBhvr additive="base">
                                        <p:cTn id="8" dur="3600"/>
                                        <p:tgtEl>
                                          <p:spTgt spid="67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71"/>
                                        </p:tgtEl>
                                        <p:attrNameLst>
                                          <p:attrName>style.visibility</p:attrName>
                                        </p:attrNameLst>
                                      </p:cBhvr>
                                      <p:to>
                                        <p:strVal val="visible"/>
                                      </p:to>
                                    </p:set>
                                    <p:anim calcmode="lin" valueType="num">
                                      <p:cBhvr additive="base">
                                        <p:cTn id="11" dur="3600"/>
                                        <p:tgtEl>
                                          <p:spTgt spid="671"/>
                                        </p:tgtEl>
                                        <p:attrNameLst>
                                          <p:attrName>ppt_w</p:attrName>
                                        </p:attrNameLst>
                                      </p:cBhvr>
                                      <p:tavLst>
                                        <p:tav tm="0">
                                          <p:val>
                                            <p:strVal val="0"/>
                                          </p:val>
                                        </p:tav>
                                        <p:tav tm="100000">
                                          <p:val>
                                            <p:strVal val="#ppt_w"/>
                                          </p:val>
                                        </p:tav>
                                      </p:tavLst>
                                    </p:anim>
                                    <p:anim calcmode="lin" valueType="num">
                                      <p:cBhvr additive="base">
                                        <p:cTn id="12" dur="3600"/>
                                        <p:tgtEl>
                                          <p:spTgt spid="6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608" name="Google Shape;608;p35"/>
          <p:cNvSpPr/>
          <p:nvPr/>
        </p:nvSpPr>
        <p:spPr>
          <a:xfrm rot="1567037">
            <a:off x="951828" y="463249"/>
            <a:ext cx="485045" cy="694761"/>
          </a:xfrm>
          <a:custGeom>
            <a:avLst/>
            <a:gdLst/>
            <a:ahLst/>
            <a:cxnLst/>
            <a:rect l="l" t="t" r="r" b="b"/>
            <a:pathLst>
              <a:path w="51204" h="66143" extrusionOk="0">
                <a:moveTo>
                  <a:pt x="19448" y="0"/>
                </a:moveTo>
                <a:lnTo>
                  <a:pt x="19448" y="0"/>
                </a:lnTo>
                <a:cubicBezTo>
                  <a:pt x="21349" y="2802"/>
                  <a:pt x="22950" y="5838"/>
                  <a:pt x="24118" y="9007"/>
                </a:cubicBezTo>
                <a:cubicBezTo>
                  <a:pt x="31957" y="30189"/>
                  <a:pt x="21149" y="53705"/>
                  <a:pt x="1" y="61544"/>
                </a:cubicBezTo>
                <a:cubicBezTo>
                  <a:pt x="634" y="61978"/>
                  <a:pt x="1302" y="62312"/>
                  <a:pt x="1969" y="62645"/>
                </a:cubicBezTo>
                <a:cubicBezTo>
                  <a:pt x="6716" y="65019"/>
                  <a:pt x="11759" y="66143"/>
                  <a:pt x="16725" y="66143"/>
                </a:cubicBezTo>
                <a:cubicBezTo>
                  <a:pt x="28858" y="66143"/>
                  <a:pt x="40535" y="59432"/>
                  <a:pt x="46334" y="47835"/>
                </a:cubicBezTo>
                <a:cubicBezTo>
                  <a:pt x="48268" y="44032"/>
                  <a:pt x="49369" y="39962"/>
                  <a:pt x="49703" y="35693"/>
                </a:cubicBezTo>
                <a:cubicBezTo>
                  <a:pt x="51204" y="17479"/>
                  <a:pt x="37661" y="1501"/>
                  <a:pt x="19448" y="0"/>
                </a:cubicBezTo>
                <a:close/>
              </a:path>
            </a:pathLst>
          </a:custGeom>
          <a:solidFill>
            <a:srgbClr val="CF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txBox="1">
            <a:spLocks noGrp="1"/>
          </p:cNvSpPr>
          <p:nvPr>
            <p:ph type="title"/>
          </p:nvPr>
        </p:nvSpPr>
        <p:spPr>
          <a:xfrm>
            <a:off x="713225" y="377725"/>
            <a:ext cx="7743600" cy="56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Gaming Industry</a:t>
            </a:r>
            <a:endParaRPr/>
          </a:p>
        </p:txBody>
      </p:sp>
      <p:sp>
        <p:nvSpPr>
          <p:cNvPr id="12" name="Rectangle 11"/>
          <p:cNvSpPr/>
          <p:nvPr/>
        </p:nvSpPr>
        <p:spPr>
          <a:xfrm>
            <a:off x="396664" y="2007545"/>
            <a:ext cx="4686521" cy="461665"/>
          </a:xfrm>
          <a:prstGeom prst="rect">
            <a:avLst/>
          </a:prstGeom>
        </p:spPr>
        <p:txBody>
          <a:bodyPr wrap="square">
            <a:spAutoFit/>
          </a:bodyPr>
          <a:lstStyle/>
          <a:p>
            <a:r>
              <a:rPr lang="en-US" sz="1200">
                <a:solidFill>
                  <a:srgbClr val="073763"/>
                </a:solidFill>
                <a:latin typeface="Quicksand Light" panose="020B0604020202020204" charset="0"/>
              </a:rPr>
              <a:t>The gaming industry has continued to grow at a large rate in the last </a:t>
            </a:r>
            <a:r>
              <a:rPr lang="en-US" sz="1200" smtClean="0">
                <a:solidFill>
                  <a:srgbClr val="073763"/>
                </a:solidFill>
                <a:latin typeface="Quicksand Light" panose="020B0604020202020204" charset="0"/>
              </a:rPr>
              <a:t>ten years</a:t>
            </a:r>
          </a:p>
        </p:txBody>
      </p:sp>
      <p:grpSp>
        <p:nvGrpSpPr>
          <p:cNvPr id="13" name="Group 12"/>
          <p:cNvGrpSpPr/>
          <p:nvPr/>
        </p:nvGrpSpPr>
        <p:grpSpPr>
          <a:xfrm>
            <a:off x="5098177" y="939925"/>
            <a:ext cx="3963867" cy="3760096"/>
            <a:chOff x="4609805" y="748958"/>
            <a:chExt cx="3963867" cy="3760096"/>
          </a:xfrm>
        </p:grpSpPr>
        <p:grpSp>
          <p:nvGrpSpPr>
            <p:cNvPr id="220" name="Google Shape;1644;p59"/>
            <p:cNvGrpSpPr/>
            <p:nvPr/>
          </p:nvGrpSpPr>
          <p:grpSpPr>
            <a:xfrm>
              <a:off x="4609805" y="984386"/>
              <a:ext cx="3963867" cy="3289273"/>
              <a:chOff x="4793325" y="1075463"/>
              <a:chExt cx="3742675" cy="3105725"/>
            </a:xfrm>
          </p:grpSpPr>
          <p:sp>
            <p:nvSpPr>
              <p:cNvPr id="221" name="Google Shape;1645;p59"/>
              <p:cNvSpPr/>
              <p:nvPr/>
            </p:nvSpPr>
            <p:spPr>
              <a:xfrm>
                <a:off x="5136050" y="4178663"/>
                <a:ext cx="65925" cy="2525"/>
              </a:xfrm>
              <a:custGeom>
                <a:avLst/>
                <a:gdLst/>
                <a:ahLst/>
                <a:cxnLst/>
                <a:rect l="l" t="t" r="r" b="b"/>
                <a:pathLst>
                  <a:path w="2637" h="101" extrusionOk="0">
                    <a:moveTo>
                      <a:pt x="1" y="0"/>
                    </a:moveTo>
                    <a:lnTo>
                      <a:pt x="1" y="100"/>
                    </a:lnTo>
                    <a:lnTo>
                      <a:pt x="2636" y="100"/>
                    </a:lnTo>
                    <a:lnTo>
                      <a:pt x="263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646;p59"/>
              <p:cNvSpPr/>
              <p:nvPr/>
            </p:nvSpPr>
            <p:spPr>
              <a:xfrm>
                <a:off x="8427575" y="2709888"/>
                <a:ext cx="96750" cy="89375"/>
              </a:xfrm>
              <a:custGeom>
                <a:avLst/>
                <a:gdLst/>
                <a:ahLst/>
                <a:cxnLst/>
                <a:rect l="l" t="t" r="r" b="b"/>
                <a:pathLst>
                  <a:path w="3870" h="3575" extrusionOk="0">
                    <a:moveTo>
                      <a:pt x="1935" y="1"/>
                    </a:moveTo>
                    <a:cubicBezTo>
                      <a:pt x="1827" y="1"/>
                      <a:pt x="1718" y="59"/>
                      <a:pt x="1668" y="176"/>
                    </a:cubicBezTo>
                    <a:lnTo>
                      <a:pt x="1335" y="877"/>
                    </a:lnTo>
                    <a:cubicBezTo>
                      <a:pt x="1268" y="977"/>
                      <a:pt x="1201" y="1010"/>
                      <a:pt x="1101" y="1043"/>
                    </a:cubicBezTo>
                    <a:lnTo>
                      <a:pt x="334" y="1143"/>
                    </a:lnTo>
                    <a:cubicBezTo>
                      <a:pt x="101" y="1177"/>
                      <a:pt x="0" y="1477"/>
                      <a:pt x="167" y="1644"/>
                    </a:cubicBezTo>
                    <a:lnTo>
                      <a:pt x="734" y="2211"/>
                    </a:lnTo>
                    <a:cubicBezTo>
                      <a:pt x="801" y="2244"/>
                      <a:pt x="834" y="2344"/>
                      <a:pt x="801" y="2444"/>
                    </a:cubicBezTo>
                    <a:lnTo>
                      <a:pt x="668" y="3245"/>
                    </a:lnTo>
                    <a:cubicBezTo>
                      <a:pt x="641" y="3431"/>
                      <a:pt x="805" y="3575"/>
                      <a:pt x="974" y="3575"/>
                    </a:cubicBezTo>
                    <a:cubicBezTo>
                      <a:pt x="1017" y="3575"/>
                      <a:pt x="1061" y="3565"/>
                      <a:pt x="1101" y="3545"/>
                    </a:cubicBezTo>
                    <a:lnTo>
                      <a:pt x="1802" y="3178"/>
                    </a:lnTo>
                    <a:cubicBezTo>
                      <a:pt x="1835" y="3145"/>
                      <a:pt x="1885" y="3128"/>
                      <a:pt x="1935" y="3128"/>
                    </a:cubicBezTo>
                    <a:cubicBezTo>
                      <a:pt x="1985" y="3128"/>
                      <a:pt x="2035" y="3145"/>
                      <a:pt x="2069" y="3178"/>
                    </a:cubicBezTo>
                    <a:lnTo>
                      <a:pt x="2769" y="3545"/>
                    </a:lnTo>
                    <a:cubicBezTo>
                      <a:pt x="2810" y="3565"/>
                      <a:pt x="2853" y="3575"/>
                      <a:pt x="2896" y="3575"/>
                    </a:cubicBezTo>
                    <a:cubicBezTo>
                      <a:pt x="3065" y="3575"/>
                      <a:pt x="3229" y="3431"/>
                      <a:pt x="3203" y="3245"/>
                    </a:cubicBezTo>
                    <a:lnTo>
                      <a:pt x="3069" y="2444"/>
                    </a:lnTo>
                    <a:cubicBezTo>
                      <a:pt x="3036" y="2344"/>
                      <a:pt x="3069" y="2244"/>
                      <a:pt x="3136" y="2211"/>
                    </a:cubicBezTo>
                    <a:lnTo>
                      <a:pt x="3703" y="1644"/>
                    </a:lnTo>
                    <a:cubicBezTo>
                      <a:pt x="3870" y="1477"/>
                      <a:pt x="3770" y="1177"/>
                      <a:pt x="3536" y="1143"/>
                    </a:cubicBezTo>
                    <a:lnTo>
                      <a:pt x="2769" y="1043"/>
                    </a:lnTo>
                    <a:cubicBezTo>
                      <a:pt x="2669" y="1010"/>
                      <a:pt x="2602" y="977"/>
                      <a:pt x="2536" y="877"/>
                    </a:cubicBezTo>
                    <a:lnTo>
                      <a:pt x="2202" y="176"/>
                    </a:lnTo>
                    <a:cubicBezTo>
                      <a:pt x="2152" y="59"/>
                      <a:pt x="2044" y="1"/>
                      <a:pt x="193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647;p59"/>
              <p:cNvSpPr/>
              <p:nvPr/>
            </p:nvSpPr>
            <p:spPr>
              <a:xfrm>
                <a:off x="4902550" y="2870213"/>
                <a:ext cx="100100" cy="90850"/>
              </a:xfrm>
              <a:custGeom>
                <a:avLst/>
                <a:gdLst/>
                <a:ahLst/>
                <a:cxnLst/>
                <a:rect l="l" t="t" r="r" b="b"/>
                <a:pathLst>
                  <a:path w="4004" h="3634" extrusionOk="0">
                    <a:moveTo>
                      <a:pt x="2015" y="1"/>
                    </a:moveTo>
                    <a:cubicBezTo>
                      <a:pt x="1927" y="1"/>
                      <a:pt x="1835" y="34"/>
                      <a:pt x="1769" y="101"/>
                    </a:cubicBezTo>
                    <a:lnTo>
                      <a:pt x="1402" y="835"/>
                    </a:lnTo>
                    <a:cubicBezTo>
                      <a:pt x="1368" y="935"/>
                      <a:pt x="1268" y="1002"/>
                      <a:pt x="1202" y="1002"/>
                    </a:cubicBezTo>
                    <a:lnTo>
                      <a:pt x="368" y="1135"/>
                    </a:lnTo>
                    <a:cubicBezTo>
                      <a:pt x="101" y="1168"/>
                      <a:pt x="1" y="1469"/>
                      <a:pt x="201" y="1635"/>
                    </a:cubicBezTo>
                    <a:lnTo>
                      <a:pt x="768" y="2202"/>
                    </a:lnTo>
                    <a:cubicBezTo>
                      <a:pt x="835" y="2269"/>
                      <a:pt x="868" y="2369"/>
                      <a:pt x="868" y="2469"/>
                    </a:cubicBezTo>
                    <a:lnTo>
                      <a:pt x="735" y="3303"/>
                    </a:lnTo>
                    <a:cubicBezTo>
                      <a:pt x="708" y="3489"/>
                      <a:pt x="851" y="3633"/>
                      <a:pt x="1011" y="3633"/>
                    </a:cubicBezTo>
                    <a:cubicBezTo>
                      <a:pt x="1052" y="3633"/>
                      <a:pt x="1094" y="3624"/>
                      <a:pt x="1135" y="3603"/>
                    </a:cubicBezTo>
                    <a:lnTo>
                      <a:pt x="1869" y="3237"/>
                    </a:lnTo>
                    <a:cubicBezTo>
                      <a:pt x="1919" y="3203"/>
                      <a:pt x="1969" y="3186"/>
                      <a:pt x="2015" y="3186"/>
                    </a:cubicBezTo>
                    <a:cubicBezTo>
                      <a:pt x="2061" y="3186"/>
                      <a:pt x="2102" y="3203"/>
                      <a:pt x="2136" y="3237"/>
                    </a:cubicBezTo>
                    <a:lnTo>
                      <a:pt x="2870" y="3603"/>
                    </a:lnTo>
                    <a:cubicBezTo>
                      <a:pt x="2910" y="3624"/>
                      <a:pt x="2954" y="3633"/>
                      <a:pt x="2997" y="3633"/>
                    </a:cubicBezTo>
                    <a:cubicBezTo>
                      <a:pt x="3166" y="3633"/>
                      <a:pt x="3330" y="3489"/>
                      <a:pt x="3303" y="3303"/>
                    </a:cubicBezTo>
                    <a:lnTo>
                      <a:pt x="3136" y="2469"/>
                    </a:lnTo>
                    <a:cubicBezTo>
                      <a:pt x="3136" y="2369"/>
                      <a:pt x="3170" y="2269"/>
                      <a:pt x="3236" y="2202"/>
                    </a:cubicBezTo>
                    <a:lnTo>
                      <a:pt x="3837" y="1635"/>
                    </a:lnTo>
                    <a:cubicBezTo>
                      <a:pt x="4004" y="1469"/>
                      <a:pt x="3904" y="1168"/>
                      <a:pt x="3670" y="1135"/>
                    </a:cubicBezTo>
                    <a:lnTo>
                      <a:pt x="2836" y="1002"/>
                    </a:lnTo>
                    <a:cubicBezTo>
                      <a:pt x="2736" y="1002"/>
                      <a:pt x="2636" y="935"/>
                      <a:pt x="2603" y="835"/>
                    </a:cubicBezTo>
                    <a:lnTo>
                      <a:pt x="2236" y="101"/>
                    </a:lnTo>
                    <a:cubicBezTo>
                      <a:pt x="2186" y="34"/>
                      <a:pt x="2102" y="1"/>
                      <a:pt x="201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648;p59"/>
              <p:cNvSpPr/>
              <p:nvPr/>
            </p:nvSpPr>
            <p:spPr>
              <a:xfrm>
                <a:off x="4948425" y="1407513"/>
                <a:ext cx="437825" cy="201800"/>
              </a:xfrm>
              <a:custGeom>
                <a:avLst/>
                <a:gdLst/>
                <a:ahLst/>
                <a:cxnLst/>
                <a:rect l="l" t="t" r="r" b="b"/>
                <a:pathLst>
                  <a:path w="17513" h="8072" extrusionOk="0">
                    <a:moveTo>
                      <a:pt x="0" y="0"/>
                    </a:moveTo>
                    <a:lnTo>
                      <a:pt x="0" y="0"/>
                    </a:lnTo>
                    <a:cubicBezTo>
                      <a:pt x="1279" y="5070"/>
                      <a:pt x="5766" y="8072"/>
                      <a:pt x="10390" y="8072"/>
                    </a:cubicBezTo>
                    <a:cubicBezTo>
                      <a:pt x="12885" y="8072"/>
                      <a:pt x="15420" y="7198"/>
                      <a:pt x="17513" y="5304"/>
                    </a:cubicBezTo>
                    <a:cubicBezTo>
                      <a:pt x="14477" y="4937"/>
                      <a:pt x="11475" y="4270"/>
                      <a:pt x="8540" y="3369"/>
                    </a:cubicBezTo>
                    <a:cubicBezTo>
                      <a:pt x="5604" y="2502"/>
                      <a:pt x="2736" y="1368"/>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649;p59"/>
              <p:cNvSpPr/>
              <p:nvPr/>
            </p:nvSpPr>
            <p:spPr>
              <a:xfrm>
                <a:off x="4971775" y="1075463"/>
                <a:ext cx="513725" cy="293700"/>
              </a:xfrm>
              <a:custGeom>
                <a:avLst/>
                <a:gdLst/>
                <a:ahLst/>
                <a:cxnLst/>
                <a:rect l="l" t="t" r="r" b="b"/>
                <a:pathLst>
                  <a:path w="20549" h="11748" extrusionOk="0">
                    <a:moveTo>
                      <a:pt x="9411" y="0"/>
                    </a:moveTo>
                    <a:cubicBezTo>
                      <a:pt x="5560" y="0"/>
                      <a:pt x="1891" y="2098"/>
                      <a:pt x="0" y="5644"/>
                    </a:cubicBezTo>
                    <a:cubicBezTo>
                      <a:pt x="2936" y="5877"/>
                      <a:pt x="5638" y="8712"/>
                      <a:pt x="9441" y="9847"/>
                    </a:cubicBezTo>
                    <a:cubicBezTo>
                      <a:pt x="13210" y="11014"/>
                      <a:pt x="17513" y="10280"/>
                      <a:pt x="20048" y="11748"/>
                    </a:cubicBezTo>
                    <a:cubicBezTo>
                      <a:pt x="20548" y="6678"/>
                      <a:pt x="17413" y="1941"/>
                      <a:pt x="12543" y="473"/>
                    </a:cubicBezTo>
                    <a:cubicBezTo>
                      <a:pt x="11506" y="154"/>
                      <a:pt x="10452" y="0"/>
                      <a:pt x="941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650;p59"/>
              <p:cNvSpPr/>
              <p:nvPr/>
            </p:nvSpPr>
            <p:spPr>
              <a:xfrm>
                <a:off x="4793325" y="1200838"/>
                <a:ext cx="828100" cy="282650"/>
              </a:xfrm>
              <a:custGeom>
                <a:avLst/>
                <a:gdLst/>
                <a:ahLst/>
                <a:cxnLst/>
                <a:rect l="l" t="t" r="r" b="b"/>
                <a:pathLst>
                  <a:path w="33124" h="11306" extrusionOk="0">
                    <a:moveTo>
                      <a:pt x="3066" y="1"/>
                    </a:moveTo>
                    <a:cubicBezTo>
                      <a:pt x="1578" y="1"/>
                      <a:pt x="654" y="246"/>
                      <a:pt x="500" y="762"/>
                    </a:cubicBezTo>
                    <a:cubicBezTo>
                      <a:pt x="0" y="2330"/>
                      <a:pt x="6838" y="5799"/>
                      <a:pt x="15711" y="8501"/>
                    </a:cubicBezTo>
                    <a:cubicBezTo>
                      <a:pt x="21634" y="10304"/>
                      <a:pt x="26992" y="11305"/>
                      <a:pt x="30039" y="11305"/>
                    </a:cubicBezTo>
                    <a:cubicBezTo>
                      <a:pt x="31557" y="11305"/>
                      <a:pt x="32501" y="11057"/>
                      <a:pt x="32657" y="10536"/>
                    </a:cubicBezTo>
                    <a:cubicBezTo>
                      <a:pt x="33124" y="9001"/>
                      <a:pt x="26319" y="5532"/>
                      <a:pt x="17446" y="2830"/>
                    </a:cubicBezTo>
                    <a:cubicBezTo>
                      <a:pt x="11472" y="1018"/>
                      <a:pt x="6098" y="1"/>
                      <a:pt x="306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651;p59"/>
              <p:cNvSpPr/>
              <p:nvPr/>
            </p:nvSpPr>
            <p:spPr>
              <a:xfrm>
                <a:off x="6734700" y="1369763"/>
                <a:ext cx="1486925" cy="1418225"/>
              </a:xfrm>
              <a:custGeom>
                <a:avLst/>
                <a:gdLst/>
                <a:ahLst/>
                <a:cxnLst/>
                <a:rect l="l" t="t" r="r" b="b"/>
                <a:pathLst>
                  <a:path w="59477" h="56729" extrusionOk="0">
                    <a:moveTo>
                      <a:pt x="28438" y="0"/>
                    </a:moveTo>
                    <a:cubicBezTo>
                      <a:pt x="15816" y="0"/>
                      <a:pt x="4330" y="8476"/>
                      <a:pt x="1001" y="21224"/>
                    </a:cubicBezTo>
                    <a:cubicBezTo>
                      <a:pt x="734" y="22158"/>
                      <a:pt x="534" y="23126"/>
                      <a:pt x="401" y="24127"/>
                    </a:cubicBezTo>
                    <a:cubicBezTo>
                      <a:pt x="101" y="26028"/>
                      <a:pt x="0" y="27963"/>
                      <a:pt x="101" y="29897"/>
                    </a:cubicBezTo>
                    <a:cubicBezTo>
                      <a:pt x="467" y="36035"/>
                      <a:pt x="2802" y="41939"/>
                      <a:pt x="6772" y="46643"/>
                    </a:cubicBezTo>
                    <a:cubicBezTo>
                      <a:pt x="12226" y="53107"/>
                      <a:pt x="20204" y="56729"/>
                      <a:pt x="28457" y="56729"/>
                    </a:cubicBezTo>
                    <a:cubicBezTo>
                      <a:pt x="30552" y="56729"/>
                      <a:pt x="32665" y="56496"/>
                      <a:pt x="34759" y="56016"/>
                    </a:cubicBezTo>
                    <a:cubicBezTo>
                      <a:pt x="45133" y="53648"/>
                      <a:pt x="53305" y="45742"/>
                      <a:pt x="55974" y="35435"/>
                    </a:cubicBezTo>
                    <a:cubicBezTo>
                      <a:pt x="56040" y="35101"/>
                      <a:pt x="56141" y="34734"/>
                      <a:pt x="56241" y="34367"/>
                    </a:cubicBezTo>
                    <a:cubicBezTo>
                      <a:pt x="59476" y="19290"/>
                      <a:pt x="50070" y="4346"/>
                      <a:pt x="35025" y="776"/>
                    </a:cubicBezTo>
                    <a:cubicBezTo>
                      <a:pt x="32820" y="252"/>
                      <a:pt x="30612" y="0"/>
                      <a:pt x="284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652;p59"/>
              <p:cNvSpPr/>
              <p:nvPr/>
            </p:nvSpPr>
            <p:spPr>
              <a:xfrm>
                <a:off x="8292475" y="1494263"/>
                <a:ext cx="243525" cy="232000"/>
              </a:xfrm>
              <a:custGeom>
                <a:avLst/>
                <a:gdLst/>
                <a:ahLst/>
                <a:cxnLst/>
                <a:rect l="l" t="t" r="r" b="b"/>
                <a:pathLst>
                  <a:path w="9741" h="9280" extrusionOk="0">
                    <a:moveTo>
                      <a:pt x="4641" y="1"/>
                    </a:moveTo>
                    <a:cubicBezTo>
                      <a:pt x="2575" y="1"/>
                      <a:pt x="707" y="1396"/>
                      <a:pt x="167" y="3469"/>
                    </a:cubicBezTo>
                    <a:cubicBezTo>
                      <a:pt x="134" y="3635"/>
                      <a:pt x="101" y="3802"/>
                      <a:pt x="67" y="3936"/>
                    </a:cubicBezTo>
                    <a:cubicBezTo>
                      <a:pt x="1" y="4269"/>
                      <a:pt x="1" y="4569"/>
                      <a:pt x="34" y="4903"/>
                    </a:cubicBezTo>
                    <a:cubicBezTo>
                      <a:pt x="67" y="5904"/>
                      <a:pt x="468" y="6871"/>
                      <a:pt x="1101" y="7638"/>
                    </a:cubicBezTo>
                    <a:cubicBezTo>
                      <a:pt x="2053" y="8760"/>
                      <a:pt x="3347" y="9280"/>
                      <a:pt x="4625" y="9280"/>
                    </a:cubicBezTo>
                    <a:cubicBezTo>
                      <a:pt x="6617" y="9280"/>
                      <a:pt x="8572" y="8018"/>
                      <a:pt x="9140" y="5804"/>
                    </a:cubicBezTo>
                    <a:cubicBezTo>
                      <a:pt x="9174" y="5737"/>
                      <a:pt x="9174" y="5704"/>
                      <a:pt x="9207" y="5637"/>
                    </a:cubicBezTo>
                    <a:cubicBezTo>
                      <a:pt x="9741" y="3168"/>
                      <a:pt x="8206" y="700"/>
                      <a:pt x="5738" y="133"/>
                    </a:cubicBezTo>
                    <a:cubicBezTo>
                      <a:pt x="5370" y="43"/>
                      <a:pt x="5002" y="1"/>
                      <a:pt x="464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653;p59"/>
              <p:cNvSpPr/>
              <p:nvPr/>
            </p:nvSpPr>
            <p:spPr>
              <a:xfrm>
                <a:off x="7160825" y="1663513"/>
                <a:ext cx="1020775" cy="957400"/>
              </a:xfrm>
              <a:custGeom>
                <a:avLst/>
                <a:gdLst/>
                <a:ahLst/>
                <a:cxnLst/>
                <a:rect l="l" t="t" r="r" b="b"/>
                <a:pathLst>
                  <a:path w="40831" h="38296" extrusionOk="0">
                    <a:moveTo>
                      <a:pt x="16379" y="1"/>
                    </a:moveTo>
                    <a:lnTo>
                      <a:pt x="10709" y="1502"/>
                    </a:lnTo>
                    <a:lnTo>
                      <a:pt x="8207" y="2603"/>
                    </a:lnTo>
                    <a:lnTo>
                      <a:pt x="5505" y="6005"/>
                    </a:lnTo>
                    <a:lnTo>
                      <a:pt x="7073" y="6439"/>
                    </a:lnTo>
                    <a:lnTo>
                      <a:pt x="9775" y="5205"/>
                    </a:lnTo>
                    <a:lnTo>
                      <a:pt x="13177" y="5805"/>
                    </a:lnTo>
                    <a:lnTo>
                      <a:pt x="18414" y="10809"/>
                    </a:lnTo>
                    <a:lnTo>
                      <a:pt x="18447" y="12510"/>
                    </a:lnTo>
                    <a:lnTo>
                      <a:pt x="9174" y="9108"/>
                    </a:lnTo>
                    <a:lnTo>
                      <a:pt x="6372" y="8374"/>
                    </a:lnTo>
                    <a:lnTo>
                      <a:pt x="3670" y="9808"/>
                    </a:lnTo>
                    <a:lnTo>
                      <a:pt x="1" y="17514"/>
                    </a:lnTo>
                    <a:lnTo>
                      <a:pt x="5438" y="22150"/>
                    </a:lnTo>
                    <a:lnTo>
                      <a:pt x="12110" y="21783"/>
                    </a:lnTo>
                    <a:lnTo>
                      <a:pt x="12176" y="28922"/>
                    </a:lnTo>
                    <a:lnTo>
                      <a:pt x="9474" y="38295"/>
                    </a:lnTo>
                    <a:cubicBezTo>
                      <a:pt x="9474" y="38295"/>
                      <a:pt x="16513" y="33692"/>
                      <a:pt x="16880" y="33592"/>
                    </a:cubicBezTo>
                    <a:cubicBezTo>
                      <a:pt x="17247" y="33492"/>
                      <a:pt x="20582" y="31090"/>
                      <a:pt x="20582" y="31090"/>
                    </a:cubicBezTo>
                    <a:lnTo>
                      <a:pt x="20249" y="28688"/>
                    </a:lnTo>
                    <a:lnTo>
                      <a:pt x="24318" y="23118"/>
                    </a:lnTo>
                    <a:lnTo>
                      <a:pt x="26620" y="21717"/>
                    </a:lnTo>
                    <a:lnTo>
                      <a:pt x="23951" y="19582"/>
                    </a:lnTo>
                    <a:lnTo>
                      <a:pt x="20516" y="13944"/>
                    </a:lnTo>
                    <a:lnTo>
                      <a:pt x="26053" y="19048"/>
                    </a:lnTo>
                    <a:lnTo>
                      <a:pt x="31323" y="19248"/>
                    </a:lnTo>
                    <a:lnTo>
                      <a:pt x="29655" y="15912"/>
                    </a:lnTo>
                    <a:lnTo>
                      <a:pt x="26153" y="14311"/>
                    </a:lnTo>
                    <a:lnTo>
                      <a:pt x="25352" y="12610"/>
                    </a:lnTo>
                    <a:lnTo>
                      <a:pt x="31690" y="16446"/>
                    </a:lnTo>
                    <a:lnTo>
                      <a:pt x="33191" y="22217"/>
                    </a:lnTo>
                    <a:lnTo>
                      <a:pt x="35960" y="26020"/>
                    </a:lnTo>
                    <a:lnTo>
                      <a:pt x="37861" y="20983"/>
                    </a:lnTo>
                    <a:lnTo>
                      <a:pt x="39162" y="22617"/>
                    </a:lnTo>
                    <a:cubicBezTo>
                      <a:pt x="40830" y="15012"/>
                      <a:pt x="39296" y="7039"/>
                      <a:pt x="34926" y="601"/>
                    </a:cubicBezTo>
                    <a:cubicBezTo>
                      <a:pt x="32357" y="1302"/>
                      <a:pt x="27054" y="2670"/>
                      <a:pt x="27054" y="2670"/>
                    </a:cubicBezTo>
                    <a:lnTo>
                      <a:pt x="20616" y="1535"/>
                    </a:lnTo>
                    <a:lnTo>
                      <a:pt x="1637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654;p59"/>
              <p:cNvSpPr/>
              <p:nvPr/>
            </p:nvSpPr>
            <p:spPr>
              <a:xfrm>
                <a:off x="7196700" y="1433363"/>
                <a:ext cx="316075" cy="209350"/>
              </a:xfrm>
              <a:custGeom>
                <a:avLst/>
                <a:gdLst/>
                <a:ahLst/>
                <a:cxnLst/>
                <a:rect l="l" t="t" r="r" b="b"/>
                <a:pathLst>
                  <a:path w="12643" h="8374" extrusionOk="0">
                    <a:moveTo>
                      <a:pt x="2936" y="0"/>
                    </a:moveTo>
                    <a:lnTo>
                      <a:pt x="0" y="601"/>
                    </a:lnTo>
                    <a:lnTo>
                      <a:pt x="1601" y="3069"/>
                    </a:lnTo>
                    <a:lnTo>
                      <a:pt x="234" y="8373"/>
                    </a:lnTo>
                    <a:lnTo>
                      <a:pt x="12142" y="6338"/>
                    </a:lnTo>
                    <a:lnTo>
                      <a:pt x="12643" y="4337"/>
                    </a:lnTo>
                    <a:lnTo>
                      <a:pt x="8807" y="3169"/>
                    </a:lnTo>
                    <a:lnTo>
                      <a:pt x="29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655;p59"/>
              <p:cNvSpPr/>
              <p:nvPr/>
            </p:nvSpPr>
            <p:spPr>
              <a:xfrm>
                <a:off x="6782225" y="1447538"/>
                <a:ext cx="383650" cy="391125"/>
              </a:xfrm>
              <a:custGeom>
                <a:avLst/>
                <a:gdLst/>
                <a:ahLst/>
                <a:cxnLst/>
                <a:rect l="l" t="t" r="r" b="b"/>
                <a:pathLst>
                  <a:path w="15346" h="15645" extrusionOk="0">
                    <a:moveTo>
                      <a:pt x="13477" y="0"/>
                    </a:moveTo>
                    <a:cubicBezTo>
                      <a:pt x="7273" y="3203"/>
                      <a:pt x="2469" y="8607"/>
                      <a:pt x="1" y="15145"/>
                    </a:cubicBezTo>
                    <a:lnTo>
                      <a:pt x="1902" y="15645"/>
                    </a:lnTo>
                    <a:lnTo>
                      <a:pt x="4170" y="13277"/>
                    </a:lnTo>
                    <a:lnTo>
                      <a:pt x="8974" y="11275"/>
                    </a:lnTo>
                    <a:lnTo>
                      <a:pt x="13377" y="9007"/>
                    </a:lnTo>
                    <a:lnTo>
                      <a:pt x="15345" y="4904"/>
                    </a:lnTo>
                    <a:lnTo>
                      <a:pt x="13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1656;p59"/>
            <p:cNvGrpSpPr/>
            <p:nvPr/>
          </p:nvGrpSpPr>
          <p:grpSpPr>
            <a:xfrm>
              <a:off x="4982113" y="748958"/>
              <a:ext cx="2947316" cy="3760096"/>
              <a:chOff x="5104375" y="885263"/>
              <a:chExt cx="2782850" cy="3550275"/>
            </a:xfrm>
          </p:grpSpPr>
          <p:sp>
            <p:nvSpPr>
              <p:cNvPr id="233" name="Google Shape;1657;p59"/>
              <p:cNvSpPr/>
              <p:nvPr/>
            </p:nvSpPr>
            <p:spPr>
              <a:xfrm>
                <a:off x="6329992" y="971358"/>
                <a:ext cx="478675" cy="406375"/>
              </a:xfrm>
              <a:custGeom>
                <a:avLst/>
                <a:gdLst/>
                <a:ahLst/>
                <a:cxnLst/>
                <a:rect l="l" t="t" r="r" b="b"/>
                <a:pathLst>
                  <a:path w="19147" h="16255" extrusionOk="0">
                    <a:moveTo>
                      <a:pt x="10837" y="1"/>
                    </a:moveTo>
                    <a:cubicBezTo>
                      <a:pt x="10695" y="1"/>
                      <a:pt x="10552" y="4"/>
                      <a:pt x="10408" y="12"/>
                    </a:cubicBezTo>
                    <a:cubicBezTo>
                      <a:pt x="3203" y="345"/>
                      <a:pt x="1" y="9252"/>
                      <a:pt x="5338" y="14122"/>
                    </a:cubicBezTo>
                    <a:cubicBezTo>
                      <a:pt x="6964" y="15596"/>
                      <a:pt x="8880" y="16255"/>
                      <a:pt x="10753" y="16255"/>
                    </a:cubicBezTo>
                    <a:cubicBezTo>
                      <a:pt x="15066" y="16255"/>
                      <a:pt x="19147" y="12764"/>
                      <a:pt x="18914" y="7717"/>
                    </a:cubicBezTo>
                    <a:cubicBezTo>
                      <a:pt x="18721" y="3390"/>
                      <a:pt x="15150" y="1"/>
                      <a:pt x="10837"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658;p59"/>
              <p:cNvSpPr/>
              <p:nvPr/>
            </p:nvSpPr>
            <p:spPr>
              <a:xfrm>
                <a:off x="7097450" y="885263"/>
                <a:ext cx="96775" cy="89375"/>
              </a:xfrm>
              <a:custGeom>
                <a:avLst/>
                <a:gdLst/>
                <a:ahLst/>
                <a:cxnLst/>
                <a:rect l="l" t="t" r="r" b="b"/>
                <a:pathLst>
                  <a:path w="3871" h="3575" extrusionOk="0">
                    <a:moveTo>
                      <a:pt x="1952" y="0"/>
                    </a:moveTo>
                    <a:cubicBezTo>
                      <a:pt x="1852" y="0"/>
                      <a:pt x="1752" y="59"/>
                      <a:pt x="1702" y="175"/>
                    </a:cubicBezTo>
                    <a:lnTo>
                      <a:pt x="1335" y="876"/>
                    </a:lnTo>
                    <a:cubicBezTo>
                      <a:pt x="1302" y="976"/>
                      <a:pt x="1202" y="1009"/>
                      <a:pt x="1102" y="1043"/>
                    </a:cubicBezTo>
                    <a:lnTo>
                      <a:pt x="334" y="1143"/>
                    </a:lnTo>
                    <a:cubicBezTo>
                      <a:pt x="101" y="1176"/>
                      <a:pt x="1" y="1476"/>
                      <a:pt x="168" y="1643"/>
                    </a:cubicBezTo>
                    <a:lnTo>
                      <a:pt x="735" y="2210"/>
                    </a:lnTo>
                    <a:cubicBezTo>
                      <a:pt x="801" y="2244"/>
                      <a:pt x="835" y="2344"/>
                      <a:pt x="835" y="2444"/>
                    </a:cubicBezTo>
                    <a:lnTo>
                      <a:pt x="701" y="3244"/>
                    </a:lnTo>
                    <a:cubicBezTo>
                      <a:pt x="648" y="3430"/>
                      <a:pt x="807" y="3574"/>
                      <a:pt x="975" y="3574"/>
                    </a:cubicBezTo>
                    <a:cubicBezTo>
                      <a:pt x="1018" y="3574"/>
                      <a:pt x="1061" y="3565"/>
                      <a:pt x="1102" y="3545"/>
                    </a:cubicBezTo>
                    <a:lnTo>
                      <a:pt x="1802" y="3144"/>
                    </a:lnTo>
                    <a:cubicBezTo>
                      <a:pt x="1852" y="3128"/>
                      <a:pt x="1902" y="3119"/>
                      <a:pt x="1948" y="3119"/>
                    </a:cubicBezTo>
                    <a:cubicBezTo>
                      <a:pt x="1994" y="3119"/>
                      <a:pt x="2036" y="3128"/>
                      <a:pt x="2069" y="3144"/>
                    </a:cubicBezTo>
                    <a:lnTo>
                      <a:pt x="2769" y="3545"/>
                    </a:lnTo>
                    <a:cubicBezTo>
                      <a:pt x="2817" y="3565"/>
                      <a:pt x="2864" y="3574"/>
                      <a:pt x="2909" y="3574"/>
                    </a:cubicBezTo>
                    <a:cubicBezTo>
                      <a:pt x="3087" y="3574"/>
                      <a:pt x="3230" y="3430"/>
                      <a:pt x="3203" y="3244"/>
                    </a:cubicBezTo>
                    <a:lnTo>
                      <a:pt x="3070" y="2444"/>
                    </a:lnTo>
                    <a:cubicBezTo>
                      <a:pt x="3036" y="2344"/>
                      <a:pt x="3070" y="2244"/>
                      <a:pt x="3136" y="2210"/>
                    </a:cubicBezTo>
                    <a:lnTo>
                      <a:pt x="3703" y="1643"/>
                    </a:lnTo>
                    <a:cubicBezTo>
                      <a:pt x="3870" y="1476"/>
                      <a:pt x="3804" y="1176"/>
                      <a:pt x="3570" y="1143"/>
                    </a:cubicBezTo>
                    <a:lnTo>
                      <a:pt x="2769" y="1043"/>
                    </a:lnTo>
                    <a:cubicBezTo>
                      <a:pt x="2669" y="1009"/>
                      <a:pt x="2603" y="976"/>
                      <a:pt x="2569" y="876"/>
                    </a:cubicBezTo>
                    <a:lnTo>
                      <a:pt x="2202" y="175"/>
                    </a:lnTo>
                    <a:cubicBezTo>
                      <a:pt x="2152" y="59"/>
                      <a:pt x="2052" y="0"/>
                      <a:pt x="195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659;p59"/>
              <p:cNvSpPr/>
              <p:nvPr/>
            </p:nvSpPr>
            <p:spPr>
              <a:xfrm>
                <a:off x="6873975" y="3833838"/>
                <a:ext cx="96750" cy="89075"/>
              </a:xfrm>
              <a:custGeom>
                <a:avLst/>
                <a:gdLst/>
                <a:ahLst/>
                <a:cxnLst/>
                <a:rect l="l" t="t" r="r" b="b"/>
                <a:pathLst>
                  <a:path w="3870" h="3563" extrusionOk="0">
                    <a:moveTo>
                      <a:pt x="1935" y="0"/>
                    </a:moveTo>
                    <a:cubicBezTo>
                      <a:pt x="1826" y="0"/>
                      <a:pt x="1718" y="50"/>
                      <a:pt x="1668" y="150"/>
                    </a:cubicBezTo>
                    <a:lnTo>
                      <a:pt x="1334" y="884"/>
                    </a:lnTo>
                    <a:cubicBezTo>
                      <a:pt x="1268" y="951"/>
                      <a:pt x="1201" y="1018"/>
                      <a:pt x="1101" y="1051"/>
                    </a:cubicBezTo>
                    <a:lnTo>
                      <a:pt x="334" y="1151"/>
                    </a:lnTo>
                    <a:cubicBezTo>
                      <a:pt x="100" y="1184"/>
                      <a:pt x="0" y="1485"/>
                      <a:pt x="167" y="1651"/>
                    </a:cubicBezTo>
                    <a:lnTo>
                      <a:pt x="734" y="2185"/>
                    </a:lnTo>
                    <a:cubicBezTo>
                      <a:pt x="801" y="2252"/>
                      <a:pt x="834" y="2352"/>
                      <a:pt x="834" y="2452"/>
                    </a:cubicBezTo>
                    <a:lnTo>
                      <a:pt x="667" y="3219"/>
                    </a:lnTo>
                    <a:cubicBezTo>
                      <a:pt x="641" y="3401"/>
                      <a:pt x="797" y="3562"/>
                      <a:pt x="962" y="3562"/>
                    </a:cubicBezTo>
                    <a:cubicBezTo>
                      <a:pt x="1009" y="3562"/>
                      <a:pt x="1056" y="3549"/>
                      <a:pt x="1101" y="3519"/>
                    </a:cubicBezTo>
                    <a:lnTo>
                      <a:pt x="1801" y="3152"/>
                    </a:lnTo>
                    <a:cubicBezTo>
                      <a:pt x="1835" y="3136"/>
                      <a:pt x="1876" y="3127"/>
                      <a:pt x="1922" y="3127"/>
                    </a:cubicBezTo>
                    <a:cubicBezTo>
                      <a:pt x="1968" y="3127"/>
                      <a:pt x="2018" y="3136"/>
                      <a:pt x="2068" y="3152"/>
                    </a:cubicBezTo>
                    <a:lnTo>
                      <a:pt x="2769" y="3519"/>
                    </a:lnTo>
                    <a:cubicBezTo>
                      <a:pt x="2813" y="3549"/>
                      <a:pt x="2861" y="3562"/>
                      <a:pt x="2908" y="3562"/>
                    </a:cubicBezTo>
                    <a:cubicBezTo>
                      <a:pt x="3073" y="3562"/>
                      <a:pt x="3228" y="3401"/>
                      <a:pt x="3202" y="3219"/>
                    </a:cubicBezTo>
                    <a:lnTo>
                      <a:pt x="3069" y="2452"/>
                    </a:lnTo>
                    <a:cubicBezTo>
                      <a:pt x="3036" y="2352"/>
                      <a:pt x="3069" y="2252"/>
                      <a:pt x="3136" y="2185"/>
                    </a:cubicBezTo>
                    <a:lnTo>
                      <a:pt x="3703" y="1651"/>
                    </a:lnTo>
                    <a:cubicBezTo>
                      <a:pt x="3870" y="1485"/>
                      <a:pt x="3769" y="1184"/>
                      <a:pt x="3536" y="1151"/>
                    </a:cubicBezTo>
                    <a:lnTo>
                      <a:pt x="2769" y="1051"/>
                    </a:lnTo>
                    <a:cubicBezTo>
                      <a:pt x="2669" y="1018"/>
                      <a:pt x="2569" y="951"/>
                      <a:pt x="2535" y="884"/>
                    </a:cubicBezTo>
                    <a:lnTo>
                      <a:pt x="2202" y="150"/>
                    </a:lnTo>
                    <a:cubicBezTo>
                      <a:pt x="2152" y="50"/>
                      <a:pt x="2043" y="0"/>
                      <a:pt x="193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660;p59"/>
              <p:cNvSpPr/>
              <p:nvPr/>
            </p:nvSpPr>
            <p:spPr>
              <a:xfrm>
                <a:off x="6264375" y="3298663"/>
                <a:ext cx="58400" cy="52450"/>
              </a:xfrm>
              <a:custGeom>
                <a:avLst/>
                <a:gdLst/>
                <a:ahLst/>
                <a:cxnLst/>
                <a:rect l="l" t="t" r="r" b="b"/>
                <a:pathLst>
                  <a:path w="2336" h="2098" extrusionOk="0">
                    <a:moveTo>
                      <a:pt x="1155" y="0"/>
                    </a:moveTo>
                    <a:cubicBezTo>
                      <a:pt x="1101" y="0"/>
                      <a:pt x="1051" y="25"/>
                      <a:pt x="1034" y="75"/>
                    </a:cubicBezTo>
                    <a:lnTo>
                      <a:pt x="801" y="509"/>
                    </a:lnTo>
                    <a:cubicBezTo>
                      <a:pt x="767" y="542"/>
                      <a:pt x="734" y="576"/>
                      <a:pt x="667" y="609"/>
                    </a:cubicBezTo>
                    <a:lnTo>
                      <a:pt x="200" y="676"/>
                    </a:lnTo>
                    <a:cubicBezTo>
                      <a:pt x="67" y="676"/>
                      <a:pt x="0" y="842"/>
                      <a:pt x="100" y="942"/>
                    </a:cubicBezTo>
                    <a:lnTo>
                      <a:pt x="467" y="1276"/>
                    </a:lnTo>
                    <a:cubicBezTo>
                      <a:pt x="500" y="1343"/>
                      <a:pt x="500" y="1376"/>
                      <a:pt x="500" y="1443"/>
                    </a:cubicBezTo>
                    <a:lnTo>
                      <a:pt x="434" y="1910"/>
                    </a:lnTo>
                    <a:cubicBezTo>
                      <a:pt x="408" y="2014"/>
                      <a:pt x="483" y="2098"/>
                      <a:pt x="581" y="2098"/>
                    </a:cubicBezTo>
                    <a:cubicBezTo>
                      <a:pt x="609" y="2098"/>
                      <a:pt x="638" y="2091"/>
                      <a:pt x="667" y="2077"/>
                    </a:cubicBezTo>
                    <a:lnTo>
                      <a:pt x="1101" y="1876"/>
                    </a:lnTo>
                    <a:cubicBezTo>
                      <a:pt x="1118" y="1860"/>
                      <a:pt x="1143" y="1851"/>
                      <a:pt x="1168" y="1851"/>
                    </a:cubicBezTo>
                    <a:cubicBezTo>
                      <a:pt x="1193" y="1851"/>
                      <a:pt x="1218" y="1860"/>
                      <a:pt x="1234" y="1876"/>
                    </a:cubicBezTo>
                    <a:lnTo>
                      <a:pt x="1668" y="2077"/>
                    </a:lnTo>
                    <a:cubicBezTo>
                      <a:pt x="1697" y="2091"/>
                      <a:pt x="1726" y="2098"/>
                      <a:pt x="1754" y="2098"/>
                    </a:cubicBezTo>
                    <a:cubicBezTo>
                      <a:pt x="1852" y="2098"/>
                      <a:pt x="1927" y="2014"/>
                      <a:pt x="1901" y="1910"/>
                    </a:cubicBezTo>
                    <a:lnTo>
                      <a:pt x="1835" y="1443"/>
                    </a:lnTo>
                    <a:cubicBezTo>
                      <a:pt x="1835" y="1376"/>
                      <a:pt x="1835" y="1343"/>
                      <a:pt x="1868" y="1276"/>
                    </a:cubicBezTo>
                    <a:lnTo>
                      <a:pt x="2235" y="942"/>
                    </a:lnTo>
                    <a:cubicBezTo>
                      <a:pt x="2335" y="842"/>
                      <a:pt x="2268" y="676"/>
                      <a:pt x="2135" y="676"/>
                    </a:cubicBezTo>
                    <a:lnTo>
                      <a:pt x="1668" y="609"/>
                    </a:lnTo>
                    <a:cubicBezTo>
                      <a:pt x="1601" y="576"/>
                      <a:pt x="1534" y="542"/>
                      <a:pt x="1534" y="509"/>
                    </a:cubicBezTo>
                    <a:lnTo>
                      <a:pt x="1301" y="75"/>
                    </a:lnTo>
                    <a:cubicBezTo>
                      <a:pt x="1268" y="25"/>
                      <a:pt x="1209" y="0"/>
                      <a:pt x="115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661;p59"/>
              <p:cNvSpPr/>
              <p:nvPr/>
            </p:nvSpPr>
            <p:spPr>
              <a:xfrm>
                <a:off x="7457725" y="3298663"/>
                <a:ext cx="57550" cy="52450"/>
              </a:xfrm>
              <a:custGeom>
                <a:avLst/>
                <a:gdLst/>
                <a:ahLst/>
                <a:cxnLst/>
                <a:rect l="l" t="t" r="r" b="b"/>
                <a:pathLst>
                  <a:path w="2302" h="2098" extrusionOk="0">
                    <a:moveTo>
                      <a:pt x="1151" y="0"/>
                    </a:moveTo>
                    <a:cubicBezTo>
                      <a:pt x="1093" y="0"/>
                      <a:pt x="1034" y="25"/>
                      <a:pt x="1001" y="75"/>
                    </a:cubicBezTo>
                    <a:lnTo>
                      <a:pt x="801" y="509"/>
                    </a:lnTo>
                    <a:cubicBezTo>
                      <a:pt x="767" y="542"/>
                      <a:pt x="734" y="576"/>
                      <a:pt x="667" y="609"/>
                    </a:cubicBezTo>
                    <a:lnTo>
                      <a:pt x="200" y="676"/>
                    </a:lnTo>
                    <a:cubicBezTo>
                      <a:pt x="67" y="676"/>
                      <a:pt x="0" y="842"/>
                      <a:pt x="100" y="942"/>
                    </a:cubicBezTo>
                    <a:lnTo>
                      <a:pt x="434" y="1276"/>
                    </a:lnTo>
                    <a:cubicBezTo>
                      <a:pt x="467" y="1343"/>
                      <a:pt x="500" y="1376"/>
                      <a:pt x="500" y="1443"/>
                    </a:cubicBezTo>
                    <a:lnTo>
                      <a:pt x="400" y="1910"/>
                    </a:lnTo>
                    <a:cubicBezTo>
                      <a:pt x="374" y="2014"/>
                      <a:pt x="470" y="2098"/>
                      <a:pt x="577" y="2098"/>
                    </a:cubicBezTo>
                    <a:cubicBezTo>
                      <a:pt x="607" y="2098"/>
                      <a:pt x="638" y="2091"/>
                      <a:pt x="667" y="2077"/>
                    </a:cubicBezTo>
                    <a:lnTo>
                      <a:pt x="1068" y="1876"/>
                    </a:lnTo>
                    <a:cubicBezTo>
                      <a:pt x="1084" y="1860"/>
                      <a:pt x="1109" y="1851"/>
                      <a:pt x="1138" y="1851"/>
                    </a:cubicBezTo>
                    <a:cubicBezTo>
                      <a:pt x="1168" y="1851"/>
                      <a:pt x="1201" y="1860"/>
                      <a:pt x="1234" y="1876"/>
                    </a:cubicBezTo>
                    <a:lnTo>
                      <a:pt x="1635" y="2077"/>
                    </a:lnTo>
                    <a:cubicBezTo>
                      <a:pt x="1664" y="2091"/>
                      <a:pt x="1695" y="2098"/>
                      <a:pt x="1725" y="2098"/>
                    </a:cubicBezTo>
                    <a:cubicBezTo>
                      <a:pt x="1832" y="2098"/>
                      <a:pt x="1928" y="2014"/>
                      <a:pt x="1901" y="1910"/>
                    </a:cubicBezTo>
                    <a:lnTo>
                      <a:pt x="1801" y="1443"/>
                    </a:lnTo>
                    <a:cubicBezTo>
                      <a:pt x="1801" y="1376"/>
                      <a:pt x="1801" y="1343"/>
                      <a:pt x="1868" y="1276"/>
                    </a:cubicBezTo>
                    <a:lnTo>
                      <a:pt x="2202" y="942"/>
                    </a:lnTo>
                    <a:cubicBezTo>
                      <a:pt x="2302" y="842"/>
                      <a:pt x="2235" y="676"/>
                      <a:pt x="2102" y="676"/>
                    </a:cubicBezTo>
                    <a:lnTo>
                      <a:pt x="1635" y="609"/>
                    </a:lnTo>
                    <a:cubicBezTo>
                      <a:pt x="1568" y="576"/>
                      <a:pt x="1535" y="542"/>
                      <a:pt x="1501" y="509"/>
                    </a:cubicBezTo>
                    <a:lnTo>
                      <a:pt x="1301" y="75"/>
                    </a:lnTo>
                    <a:cubicBezTo>
                      <a:pt x="1268" y="25"/>
                      <a:pt x="1209" y="0"/>
                      <a:pt x="115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662;p59"/>
              <p:cNvSpPr/>
              <p:nvPr/>
            </p:nvSpPr>
            <p:spPr>
              <a:xfrm>
                <a:off x="6063375" y="1131488"/>
                <a:ext cx="32550" cy="27650"/>
              </a:xfrm>
              <a:custGeom>
                <a:avLst/>
                <a:gdLst/>
                <a:ahLst/>
                <a:cxnLst/>
                <a:rect l="l" t="t" r="r" b="b"/>
                <a:pathLst>
                  <a:path w="1302" h="1106" extrusionOk="0">
                    <a:moveTo>
                      <a:pt x="568" y="0"/>
                    </a:moveTo>
                    <a:cubicBezTo>
                      <a:pt x="268" y="0"/>
                      <a:pt x="1" y="234"/>
                      <a:pt x="1" y="567"/>
                    </a:cubicBezTo>
                    <a:cubicBezTo>
                      <a:pt x="1" y="882"/>
                      <a:pt x="274" y="1106"/>
                      <a:pt x="564" y="1106"/>
                    </a:cubicBezTo>
                    <a:cubicBezTo>
                      <a:pt x="704" y="1106"/>
                      <a:pt x="849" y="1054"/>
                      <a:pt x="968" y="934"/>
                    </a:cubicBezTo>
                    <a:cubicBezTo>
                      <a:pt x="1302" y="601"/>
                      <a:pt x="1068" y="0"/>
                      <a:pt x="56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663;p59"/>
              <p:cNvSpPr/>
              <p:nvPr/>
            </p:nvSpPr>
            <p:spPr>
              <a:xfrm>
                <a:off x="5665600" y="3818413"/>
                <a:ext cx="27550" cy="28375"/>
              </a:xfrm>
              <a:custGeom>
                <a:avLst/>
                <a:gdLst/>
                <a:ahLst/>
                <a:cxnLst/>
                <a:rect l="l" t="t" r="r" b="b"/>
                <a:pathLst>
                  <a:path w="1102" h="1135" extrusionOk="0">
                    <a:moveTo>
                      <a:pt x="568" y="0"/>
                    </a:moveTo>
                    <a:cubicBezTo>
                      <a:pt x="234" y="0"/>
                      <a:pt x="1" y="267"/>
                      <a:pt x="1" y="567"/>
                    </a:cubicBezTo>
                    <a:cubicBezTo>
                      <a:pt x="1" y="867"/>
                      <a:pt x="234" y="1134"/>
                      <a:pt x="568" y="1134"/>
                    </a:cubicBezTo>
                    <a:cubicBezTo>
                      <a:pt x="868" y="1134"/>
                      <a:pt x="1101" y="867"/>
                      <a:pt x="1101" y="567"/>
                    </a:cubicBezTo>
                    <a:cubicBezTo>
                      <a:pt x="1101" y="267"/>
                      <a:pt x="868" y="0"/>
                      <a:pt x="56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664;p59"/>
              <p:cNvSpPr/>
              <p:nvPr/>
            </p:nvSpPr>
            <p:spPr>
              <a:xfrm>
                <a:off x="6903975" y="2535813"/>
                <a:ext cx="738900" cy="252450"/>
              </a:xfrm>
              <a:custGeom>
                <a:avLst/>
                <a:gdLst/>
                <a:ahLst/>
                <a:cxnLst/>
                <a:rect l="l" t="t" r="r" b="b"/>
                <a:pathLst>
                  <a:path w="29556" h="10098" extrusionOk="0">
                    <a:moveTo>
                      <a:pt x="1" y="1"/>
                    </a:moveTo>
                    <a:lnTo>
                      <a:pt x="1" y="1"/>
                    </a:lnTo>
                    <a:cubicBezTo>
                      <a:pt x="5482" y="6497"/>
                      <a:pt x="13492" y="10098"/>
                      <a:pt x="21755" y="10098"/>
                    </a:cubicBezTo>
                    <a:cubicBezTo>
                      <a:pt x="24354" y="10098"/>
                      <a:pt x="26978" y="9741"/>
                      <a:pt x="29555" y="9007"/>
                    </a:cubicBezTo>
                    <a:lnTo>
                      <a:pt x="25519" y="7706"/>
                    </a:lnTo>
                    <a:lnTo>
                      <a:pt x="17347" y="7673"/>
                    </a:lnTo>
                    <a:lnTo>
                      <a:pt x="7673" y="5171"/>
                    </a:lnTo>
                    <a:lnTo>
                      <a:pt x="4004" y="2135"/>
                    </a:lnTo>
                    <a:lnTo>
                      <a:pt x="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665;p59"/>
              <p:cNvSpPr/>
              <p:nvPr/>
            </p:nvSpPr>
            <p:spPr>
              <a:xfrm>
                <a:off x="6734700" y="1972088"/>
                <a:ext cx="345275" cy="509550"/>
              </a:xfrm>
              <a:custGeom>
                <a:avLst/>
                <a:gdLst/>
                <a:ahLst/>
                <a:cxnLst/>
                <a:rect l="l" t="t" r="r" b="b"/>
                <a:pathLst>
                  <a:path w="13811" h="20382" extrusionOk="0">
                    <a:moveTo>
                      <a:pt x="367" y="0"/>
                    </a:moveTo>
                    <a:cubicBezTo>
                      <a:pt x="67" y="1902"/>
                      <a:pt x="0" y="3870"/>
                      <a:pt x="101" y="5804"/>
                    </a:cubicBezTo>
                    <a:lnTo>
                      <a:pt x="834" y="6371"/>
                    </a:lnTo>
                    <a:lnTo>
                      <a:pt x="3103" y="9807"/>
                    </a:lnTo>
                    <a:lnTo>
                      <a:pt x="4771" y="15845"/>
                    </a:lnTo>
                    <a:lnTo>
                      <a:pt x="6739" y="19681"/>
                    </a:lnTo>
                    <a:lnTo>
                      <a:pt x="7773" y="20381"/>
                    </a:lnTo>
                    <a:lnTo>
                      <a:pt x="7973" y="17913"/>
                    </a:lnTo>
                    <a:lnTo>
                      <a:pt x="8373" y="16445"/>
                    </a:lnTo>
                    <a:lnTo>
                      <a:pt x="8507" y="13843"/>
                    </a:lnTo>
                    <a:lnTo>
                      <a:pt x="11942" y="11342"/>
                    </a:lnTo>
                    <a:lnTo>
                      <a:pt x="13810" y="9273"/>
                    </a:lnTo>
                    <a:lnTo>
                      <a:pt x="10675" y="7506"/>
                    </a:lnTo>
                    <a:lnTo>
                      <a:pt x="9307" y="4670"/>
                    </a:lnTo>
                    <a:lnTo>
                      <a:pt x="8573" y="1501"/>
                    </a:lnTo>
                    <a:lnTo>
                      <a:pt x="5137" y="601"/>
                    </a:lnTo>
                    <a:lnTo>
                      <a:pt x="1235" y="1068"/>
                    </a:lnTo>
                    <a:lnTo>
                      <a:pt x="3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666;p59"/>
              <p:cNvSpPr/>
              <p:nvPr/>
            </p:nvSpPr>
            <p:spPr>
              <a:xfrm>
                <a:off x="6002500" y="1430013"/>
                <a:ext cx="707200" cy="529800"/>
              </a:xfrm>
              <a:custGeom>
                <a:avLst/>
                <a:gdLst/>
                <a:ahLst/>
                <a:cxnLst/>
                <a:rect l="l" t="t" r="r" b="b"/>
                <a:pathLst>
                  <a:path w="28288" h="21192" extrusionOk="0">
                    <a:moveTo>
                      <a:pt x="18581" y="1"/>
                    </a:moveTo>
                    <a:lnTo>
                      <a:pt x="15379" y="7840"/>
                    </a:lnTo>
                    <a:cubicBezTo>
                      <a:pt x="14678" y="9675"/>
                      <a:pt x="11676" y="12310"/>
                      <a:pt x="9975" y="13177"/>
                    </a:cubicBezTo>
                    <a:cubicBezTo>
                      <a:pt x="9007" y="13677"/>
                      <a:pt x="7940" y="14144"/>
                      <a:pt x="6839" y="14611"/>
                    </a:cubicBezTo>
                    <a:cubicBezTo>
                      <a:pt x="4638" y="15479"/>
                      <a:pt x="2269" y="16279"/>
                      <a:pt x="1" y="17047"/>
                    </a:cubicBezTo>
                    <a:lnTo>
                      <a:pt x="568" y="21183"/>
                    </a:lnTo>
                    <a:cubicBezTo>
                      <a:pt x="797" y="21189"/>
                      <a:pt x="1026" y="21191"/>
                      <a:pt x="1255" y="21191"/>
                    </a:cubicBezTo>
                    <a:cubicBezTo>
                      <a:pt x="2360" y="21191"/>
                      <a:pt x="3465" y="21127"/>
                      <a:pt x="4571" y="21016"/>
                    </a:cubicBezTo>
                    <a:cubicBezTo>
                      <a:pt x="5872" y="20916"/>
                      <a:pt x="7173" y="20749"/>
                      <a:pt x="8507" y="20482"/>
                    </a:cubicBezTo>
                    <a:cubicBezTo>
                      <a:pt x="9841" y="20249"/>
                      <a:pt x="11209" y="19915"/>
                      <a:pt x="12510" y="19515"/>
                    </a:cubicBezTo>
                    <a:cubicBezTo>
                      <a:pt x="13844" y="19115"/>
                      <a:pt x="16212" y="18314"/>
                      <a:pt x="17580" y="17447"/>
                    </a:cubicBezTo>
                    <a:cubicBezTo>
                      <a:pt x="19181" y="16413"/>
                      <a:pt x="20082" y="14378"/>
                      <a:pt x="21349" y="13010"/>
                    </a:cubicBezTo>
                    <a:cubicBezTo>
                      <a:pt x="23851" y="10275"/>
                      <a:pt x="27721" y="5872"/>
                      <a:pt x="28288" y="3337"/>
                    </a:cubicBezTo>
                    <a:lnTo>
                      <a:pt x="18581"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667;p59"/>
              <p:cNvSpPr/>
              <p:nvPr/>
            </p:nvSpPr>
            <p:spPr>
              <a:xfrm>
                <a:off x="6002500" y="1430013"/>
                <a:ext cx="707200" cy="529800"/>
              </a:xfrm>
              <a:custGeom>
                <a:avLst/>
                <a:gdLst/>
                <a:ahLst/>
                <a:cxnLst/>
                <a:rect l="l" t="t" r="r" b="b"/>
                <a:pathLst>
                  <a:path w="28288" h="21192" extrusionOk="0">
                    <a:moveTo>
                      <a:pt x="18581" y="1"/>
                    </a:moveTo>
                    <a:lnTo>
                      <a:pt x="15379" y="7840"/>
                    </a:lnTo>
                    <a:cubicBezTo>
                      <a:pt x="14678" y="9675"/>
                      <a:pt x="11676" y="12310"/>
                      <a:pt x="9975" y="13177"/>
                    </a:cubicBezTo>
                    <a:cubicBezTo>
                      <a:pt x="9007" y="13677"/>
                      <a:pt x="7940" y="14144"/>
                      <a:pt x="6839" y="14611"/>
                    </a:cubicBezTo>
                    <a:cubicBezTo>
                      <a:pt x="4638" y="15479"/>
                      <a:pt x="2269" y="16279"/>
                      <a:pt x="1" y="17047"/>
                    </a:cubicBezTo>
                    <a:lnTo>
                      <a:pt x="568" y="21183"/>
                    </a:lnTo>
                    <a:cubicBezTo>
                      <a:pt x="797" y="21189"/>
                      <a:pt x="1026" y="21191"/>
                      <a:pt x="1255" y="21191"/>
                    </a:cubicBezTo>
                    <a:cubicBezTo>
                      <a:pt x="2360" y="21191"/>
                      <a:pt x="3465" y="21127"/>
                      <a:pt x="4571" y="21016"/>
                    </a:cubicBezTo>
                    <a:cubicBezTo>
                      <a:pt x="5872" y="20916"/>
                      <a:pt x="7173" y="20749"/>
                      <a:pt x="8507" y="20482"/>
                    </a:cubicBezTo>
                    <a:cubicBezTo>
                      <a:pt x="9841" y="20249"/>
                      <a:pt x="11209" y="19915"/>
                      <a:pt x="12510" y="19515"/>
                    </a:cubicBezTo>
                    <a:cubicBezTo>
                      <a:pt x="13844" y="19115"/>
                      <a:pt x="16212" y="18314"/>
                      <a:pt x="17580" y="17447"/>
                    </a:cubicBezTo>
                    <a:cubicBezTo>
                      <a:pt x="19181" y="16413"/>
                      <a:pt x="20082" y="14378"/>
                      <a:pt x="21349" y="13010"/>
                    </a:cubicBezTo>
                    <a:cubicBezTo>
                      <a:pt x="23851" y="10275"/>
                      <a:pt x="27721" y="5872"/>
                      <a:pt x="28288" y="3337"/>
                    </a:cubicBezTo>
                    <a:lnTo>
                      <a:pt x="18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668;p59"/>
              <p:cNvSpPr/>
              <p:nvPr/>
            </p:nvSpPr>
            <p:spPr>
              <a:xfrm>
                <a:off x="5876300" y="1795288"/>
                <a:ext cx="313025" cy="179650"/>
              </a:xfrm>
              <a:custGeom>
                <a:avLst/>
                <a:gdLst/>
                <a:ahLst/>
                <a:cxnLst/>
                <a:rect l="l" t="t" r="r" b="b"/>
                <a:pathLst>
                  <a:path w="12521" h="7186" extrusionOk="0">
                    <a:moveTo>
                      <a:pt x="10753" y="0"/>
                    </a:moveTo>
                    <a:cubicBezTo>
                      <a:pt x="10753" y="0"/>
                      <a:pt x="546" y="1868"/>
                      <a:pt x="212" y="4670"/>
                    </a:cubicBezTo>
                    <a:cubicBezTo>
                      <a:pt x="1" y="6532"/>
                      <a:pt x="2780" y="7186"/>
                      <a:pt x="6254" y="7186"/>
                    </a:cubicBezTo>
                    <a:cubicBezTo>
                      <a:pt x="8258" y="7186"/>
                      <a:pt x="10495" y="6968"/>
                      <a:pt x="12521" y="6639"/>
                    </a:cubicBezTo>
                    <a:lnTo>
                      <a:pt x="107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669;p59"/>
              <p:cNvSpPr/>
              <p:nvPr/>
            </p:nvSpPr>
            <p:spPr>
              <a:xfrm>
                <a:off x="5905775" y="1816488"/>
                <a:ext cx="136800" cy="58050"/>
              </a:xfrm>
              <a:custGeom>
                <a:avLst/>
                <a:gdLst/>
                <a:ahLst/>
                <a:cxnLst/>
                <a:rect l="l" t="t" r="r" b="b"/>
                <a:pathLst>
                  <a:path w="5472" h="2322" extrusionOk="0">
                    <a:moveTo>
                      <a:pt x="1976" y="1"/>
                    </a:moveTo>
                    <a:cubicBezTo>
                      <a:pt x="1015" y="1"/>
                      <a:pt x="219" y="99"/>
                      <a:pt x="167" y="420"/>
                    </a:cubicBezTo>
                    <a:cubicBezTo>
                      <a:pt x="0" y="1554"/>
                      <a:pt x="1535" y="2321"/>
                      <a:pt x="4003" y="2321"/>
                    </a:cubicBezTo>
                    <a:lnTo>
                      <a:pt x="5471" y="253"/>
                    </a:lnTo>
                    <a:cubicBezTo>
                      <a:pt x="5471" y="253"/>
                      <a:pt x="3513"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670;p59"/>
              <p:cNvSpPr/>
              <p:nvPr/>
            </p:nvSpPr>
            <p:spPr>
              <a:xfrm>
                <a:off x="6833925" y="1075838"/>
                <a:ext cx="974900" cy="1908650"/>
              </a:xfrm>
              <a:custGeom>
                <a:avLst/>
                <a:gdLst/>
                <a:ahLst/>
                <a:cxnLst/>
                <a:rect l="l" t="t" r="r" b="b"/>
                <a:pathLst>
                  <a:path w="38996" h="76346" extrusionOk="0">
                    <a:moveTo>
                      <a:pt x="17235" y="0"/>
                    </a:moveTo>
                    <a:cubicBezTo>
                      <a:pt x="15019" y="0"/>
                      <a:pt x="12973" y="594"/>
                      <a:pt x="11509" y="2159"/>
                    </a:cubicBezTo>
                    <a:cubicBezTo>
                      <a:pt x="11176" y="2526"/>
                      <a:pt x="10875" y="2893"/>
                      <a:pt x="10575" y="3294"/>
                    </a:cubicBezTo>
                    <a:cubicBezTo>
                      <a:pt x="10275" y="3761"/>
                      <a:pt x="9908" y="4194"/>
                      <a:pt x="9508" y="4594"/>
                    </a:cubicBezTo>
                    <a:cubicBezTo>
                      <a:pt x="8445" y="5551"/>
                      <a:pt x="7134" y="6005"/>
                      <a:pt x="5838" y="6005"/>
                    </a:cubicBezTo>
                    <a:cubicBezTo>
                      <a:pt x="3878" y="6005"/>
                      <a:pt x="1952" y="4967"/>
                      <a:pt x="968" y="3060"/>
                    </a:cubicBezTo>
                    <a:cubicBezTo>
                      <a:pt x="875" y="2873"/>
                      <a:pt x="715" y="2768"/>
                      <a:pt x="548" y="2768"/>
                    </a:cubicBezTo>
                    <a:cubicBezTo>
                      <a:pt x="477" y="2768"/>
                      <a:pt x="404" y="2787"/>
                      <a:pt x="335" y="2827"/>
                    </a:cubicBezTo>
                    <a:cubicBezTo>
                      <a:pt x="101" y="2927"/>
                      <a:pt x="1" y="3227"/>
                      <a:pt x="101" y="3460"/>
                    </a:cubicBezTo>
                    <a:cubicBezTo>
                      <a:pt x="1068" y="5262"/>
                      <a:pt x="2803" y="6529"/>
                      <a:pt x="4838" y="6896"/>
                    </a:cubicBezTo>
                    <a:cubicBezTo>
                      <a:pt x="5166" y="6947"/>
                      <a:pt x="5496" y="6972"/>
                      <a:pt x="5824" y="6972"/>
                    </a:cubicBezTo>
                    <a:cubicBezTo>
                      <a:pt x="7427" y="6972"/>
                      <a:pt x="8990" y="6375"/>
                      <a:pt x="10208" y="5295"/>
                    </a:cubicBezTo>
                    <a:cubicBezTo>
                      <a:pt x="10642" y="4828"/>
                      <a:pt x="11009" y="4361"/>
                      <a:pt x="11376" y="3861"/>
                    </a:cubicBezTo>
                    <a:cubicBezTo>
                      <a:pt x="11643" y="3494"/>
                      <a:pt x="11909" y="3160"/>
                      <a:pt x="12210" y="2793"/>
                    </a:cubicBezTo>
                    <a:cubicBezTo>
                      <a:pt x="13434" y="1487"/>
                      <a:pt x="15242" y="964"/>
                      <a:pt x="17267" y="964"/>
                    </a:cubicBezTo>
                    <a:cubicBezTo>
                      <a:pt x="21036" y="964"/>
                      <a:pt x="25559" y="2775"/>
                      <a:pt x="28488" y="4728"/>
                    </a:cubicBezTo>
                    <a:cubicBezTo>
                      <a:pt x="31357" y="6629"/>
                      <a:pt x="33291" y="9798"/>
                      <a:pt x="33458" y="12700"/>
                    </a:cubicBezTo>
                    <a:cubicBezTo>
                      <a:pt x="33592" y="15169"/>
                      <a:pt x="32824" y="17604"/>
                      <a:pt x="31990" y="19872"/>
                    </a:cubicBezTo>
                    <a:cubicBezTo>
                      <a:pt x="31790" y="20406"/>
                      <a:pt x="31557" y="20906"/>
                      <a:pt x="31323" y="21473"/>
                    </a:cubicBezTo>
                    <a:cubicBezTo>
                      <a:pt x="30356" y="23842"/>
                      <a:pt x="29322" y="26277"/>
                      <a:pt x="30056" y="28845"/>
                    </a:cubicBezTo>
                    <a:lnTo>
                      <a:pt x="30056" y="28878"/>
                    </a:lnTo>
                    <a:cubicBezTo>
                      <a:pt x="30790" y="30747"/>
                      <a:pt x="32057" y="32381"/>
                      <a:pt x="33258" y="33949"/>
                    </a:cubicBezTo>
                    <a:cubicBezTo>
                      <a:pt x="34792" y="35950"/>
                      <a:pt x="36227" y="37818"/>
                      <a:pt x="36761" y="40153"/>
                    </a:cubicBezTo>
                    <a:cubicBezTo>
                      <a:pt x="37928" y="45290"/>
                      <a:pt x="34792" y="49393"/>
                      <a:pt x="28555" y="50894"/>
                    </a:cubicBezTo>
                    <a:cubicBezTo>
                      <a:pt x="27220" y="51228"/>
                      <a:pt x="25786" y="51428"/>
                      <a:pt x="24418" y="51661"/>
                    </a:cubicBezTo>
                    <a:cubicBezTo>
                      <a:pt x="22384" y="51928"/>
                      <a:pt x="20382" y="52362"/>
                      <a:pt x="18447" y="52962"/>
                    </a:cubicBezTo>
                    <a:cubicBezTo>
                      <a:pt x="13310" y="54630"/>
                      <a:pt x="9074" y="58566"/>
                      <a:pt x="7306" y="63236"/>
                    </a:cubicBezTo>
                    <a:cubicBezTo>
                      <a:pt x="5138" y="68941"/>
                      <a:pt x="11543" y="74645"/>
                      <a:pt x="13544" y="76246"/>
                    </a:cubicBezTo>
                    <a:cubicBezTo>
                      <a:pt x="13644" y="76312"/>
                      <a:pt x="13744" y="76346"/>
                      <a:pt x="13844" y="76346"/>
                    </a:cubicBezTo>
                    <a:lnTo>
                      <a:pt x="13878" y="76346"/>
                    </a:lnTo>
                    <a:cubicBezTo>
                      <a:pt x="14311" y="76312"/>
                      <a:pt x="14511" y="75779"/>
                      <a:pt x="14178" y="75512"/>
                    </a:cubicBezTo>
                    <a:cubicBezTo>
                      <a:pt x="12310" y="73977"/>
                      <a:pt x="6305" y="68674"/>
                      <a:pt x="8207" y="63570"/>
                    </a:cubicBezTo>
                    <a:cubicBezTo>
                      <a:pt x="9875" y="59167"/>
                      <a:pt x="13911" y="55431"/>
                      <a:pt x="18781" y="53863"/>
                    </a:cubicBezTo>
                    <a:cubicBezTo>
                      <a:pt x="20682" y="53296"/>
                      <a:pt x="22617" y="52862"/>
                      <a:pt x="24619" y="52595"/>
                    </a:cubicBezTo>
                    <a:cubicBezTo>
                      <a:pt x="25986" y="52395"/>
                      <a:pt x="27421" y="52162"/>
                      <a:pt x="28822" y="51828"/>
                    </a:cubicBezTo>
                    <a:cubicBezTo>
                      <a:pt x="35526" y="50194"/>
                      <a:pt x="38995" y="45524"/>
                      <a:pt x="37728" y="39920"/>
                    </a:cubicBezTo>
                    <a:cubicBezTo>
                      <a:pt x="37127" y="37418"/>
                      <a:pt x="35560" y="35350"/>
                      <a:pt x="34025" y="33382"/>
                    </a:cubicBezTo>
                    <a:cubicBezTo>
                      <a:pt x="32858" y="31847"/>
                      <a:pt x="31657" y="30280"/>
                      <a:pt x="30956" y="28545"/>
                    </a:cubicBezTo>
                    <a:cubicBezTo>
                      <a:pt x="30356" y="26343"/>
                      <a:pt x="31290" y="24042"/>
                      <a:pt x="32224" y="21840"/>
                    </a:cubicBezTo>
                    <a:cubicBezTo>
                      <a:pt x="32457" y="21306"/>
                      <a:pt x="32658" y="20739"/>
                      <a:pt x="32858" y="20206"/>
                    </a:cubicBezTo>
                    <a:cubicBezTo>
                      <a:pt x="33758" y="17837"/>
                      <a:pt x="34559" y="15302"/>
                      <a:pt x="34392" y="12667"/>
                    </a:cubicBezTo>
                    <a:cubicBezTo>
                      <a:pt x="34225" y="9431"/>
                      <a:pt x="32124" y="5995"/>
                      <a:pt x="29022" y="3927"/>
                    </a:cubicBezTo>
                    <a:cubicBezTo>
                      <a:pt x="26468" y="2232"/>
                      <a:pt x="21533" y="0"/>
                      <a:pt x="17235"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671;p59"/>
              <p:cNvSpPr/>
              <p:nvPr/>
            </p:nvSpPr>
            <p:spPr>
              <a:xfrm>
                <a:off x="6833925" y="1075838"/>
                <a:ext cx="974900" cy="1908650"/>
              </a:xfrm>
              <a:custGeom>
                <a:avLst/>
                <a:gdLst/>
                <a:ahLst/>
                <a:cxnLst/>
                <a:rect l="l" t="t" r="r" b="b"/>
                <a:pathLst>
                  <a:path w="38996" h="76346" extrusionOk="0">
                    <a:moveTo>
                      <a:pt x="17235" y="0"/>
                    </a:moveTo>
                    <a:cubicBezTo>
                      <a:pt x="15019" y="0"/>
                      <a:pt x="12973" y="594"/>
                      <a:pt x="11509" y="2159"/>
                    </a:cubicBezTo>
                    <a:cubicBezTo>
                      <a:pt x="11176" y="2526"/>
                      <a:pt x="10875" y="2893"/>
                      <a:pt x="10575" y="3294"/>
                    </a:cubicBezTo>
                    <a:cubicBezTo>
                      <a:pt x="10275" y="3761"/>
                      <a:pt x="9908" y="4194"/>
                      <a:pt x="9508" y="4594"/>
                    </a:cubicBezTo>
                    <a:cubicBezTo>
                      <a:pt x="8445" y="5551"/>
                      <a:pt x="7134" y="6005"/>
                      <a:pt x="5838" y="6005"/>
                    </a:cubicBezTo>
                    <a:cubicBezTo>
                      <a:pt x="3878" y="6005"/>
                      <a:pt x="1952" y="4967"/>
                      <a:pt x="968" y="3060"/>
                    </a:cubicBezTo>
                    <a:cubicBezTo>
                      <a:pt x="875" y="2873"/>
                      <a:pt x="715" y="2768"/>
                      <a:pt x="548" y="2768"/>
                    </a:cubicBezTo>
                    <a:cubicBezTo>
                      <a:pt x="477" y="2768"/>
                      <a:pt x="404" y="2787"/>
                      <a:pt x="335" y="2827"/>
                    </a:cubicBezTo>
                    <a:cubicBezTo>
                      <a:pt x="101" y="2927"/>
                      <a:pt x="1" y="3227"/>
                      <a:pt x="101" y="3460"/>
                    </a:cubicBezTo>
                    <a:cubicBezTo>
                      <a:pt x="1068" y="5262"/>
                      <a:pt x="2803" y="6529"/>
                      <a:pt x="4838" y="6896"/>
                    </a:cubicBezTo>
                    <a:cubicBezTo>
                      <a:pt x="5166" y="6947"/>
                      <a:pt x="5496" y="6972"/>
                      <a:pt x="5824" y="6972"/>
                    </a:cubicBezTo>
                    <a:cubicBezTo>
                      <a:pt x="7427" y="6972"/>
                      <a:pt x="8990" y="6375"/>
                      <a:pt x="10208" y="5295"/>
                    </a:cubicBezTo>
                    <a:cubicBezTo>
                      <a:pt x="10642" y="4828"/>
                      <a:pt x="11009" y="4361"/>
                      <a:pt x="11376" y="3861"/>
                    </a:cubicBezTo>
                    <a:cubicBezTo>
                      <a:pt x="11643" y="3494"/>
                      <a:pt x="11909" y="3160"/>
                      <a:pt x="12210" y="2793"/>
                    </a:cubicBezTo>
                    <a:cubicBezTo>
                      <a:pt x="13434" y="1487"/>
                      <a:pt x="15242" y="964"/>
                      <a:pt x="17267" y="964"/>
                    </a:cubicBezTo>
                    <a:cubicBezTo>
                      <a:pt x="21036" y="964"/>
                      <a:pt x="25559" y="2775"/>
                      <a:pt x="28488" y="4728"/>
                    </a:cubicBezTo>
                    <a:cubicBezTo>
                      <a:pt x="31357" y="6629"/>
                      <a:pt x="33291" y="9798"/>
                      <a:pt x="33458" y="12700"/>
                    </a:cubicBezTo>
                    <a:cubicBezTo>
                      <a:pt x="33592" y="15169"/>
                      <a:pt x="32824" y="17604"/>
                      <a:pt x="31990" y="19872"/>
                    </a:cubicBezTo>
                    <a:cubicBezTo>
                      <a:pt x="31790" y="20406"/>
                      <a:pt x="31557" y="20906"/>
                      <a:pt x="31323" y="21473"/>
                    </a:cubicBezTo>
                    <a:cubicBezTo>
                      <a:pt x="30356" y="23842"/>
                      <a:pt x="29322" y="26277"/>
                      <a:pt x="30056" y="28845"/>
                    </a:cubicBezTo>
                    <a:lnTo>
                      <a:pt x="30056" y="28878"/>
                    </a:lnTo>
                    <a:cubicBezTo>
                      <a:pt x="30790" y="30747"/>
                      <a:pt x="32057" y="32381"/>
                      <a:pt x="33258" y="33949"/>
                    </a:cubicBezTo>
                    <a:cubicBezTo>
                      <a:pt x="34792" y="35950"/>
                      <a:pt x="36227" y="37818"/>
                      <a:pt x="36761" y="40153"/>
                    </a:cubicBezTo>
                    <a:cubicBezTo>
                      <a:pt x="37928" y="45290"/>
                      <a:pt x="34792" y="49393"/>
                      <a:pt x="28555" y="50894"/>
                    </a:cubicBezTo>
                    <a:cubicBezTo>
                      <a:pt x="27220" y="51228"/>
                      <a:pt x="25786" y="51428"/>
                      <a:pt x="24418" y="51661"/>
                    </a:cubicBezTo>
                    <a:cubicBezTo>
                      <a:pt x="22384" y="51928"/>
                      <a:pt x="20382" y="52362"/>
                      <a:pt x="18447" y="52962"/>
                    </a:cubicBezTo>
                    <a:cubicBezTo>
                      <a:pt x="13310" y="54630"/>
                      <a:pt x="9074" y="58566"/>
                      <a:pt x="7306" y="63236"/>
                    </a:cubicBezTo>
                    <a:cubicBezTo>
                      <a:pt x="5138" y="68941"/>
                      <a:pt x="11543" y="74645"/>
                      <a:pt x="13544" y="76246"/>
                    </a:cubicBezTo>
                    <a:cubicBezTo>
                      <a:pt x="13644" y="76312"/>
                      <a:pt x="13744" y="76346"/>
                      <a:pt x="13844" y="76346"/>
                    </a:cubicBezTo>
                    <a:lnTo>
                      <a:pt x="13878" y="76346"/>
                    </a:lnTo>
                    <a:cubicBezTo>
                      <a:pt x="14311" y="76312"/>
                      <a:pt x="14511" y="75779"/>
                      <a:pt x="14178" y="75512"/>
                    </a:cubicBezTo>
                    <a:cubicBezTo>
                      <a:pt x="12310" y="73977"/>
                      <a:pt x="6305" y="68674"/>
                      <a:pt x="8207" y="63570"/>
                    </a:cubicBezTo>
                    <a:cubicBezTo>
                      <a:pt x="9875" y="59167"/>
                      <a:pt x="13911" y="55431"/>
                      <a:pt x="18781" y="53863"/>
                    </a:cubicBezTo>
                    <a:cubicBezTo>
                      <a:pt x="20682" y="53296"/>
                      <a:pt x="22617" y="52862"/>
                      <a:pt x="24619" y="52595"/>
                    </a:cubicBezTo>
                    <a:cubicBezTo>
                      <a:pt x="25986" y="52395"/>
                      <a:pt x="27421" y="52162"/>
                      <a:pt x="28822" y="51828"/>
                    </a:cubicBezTo>
                    <a:cubicBezTo>
                      <a:pt x="35526" y="50194"/>
                      <a:pt x="38995" y="45524"/>
                      <a:pt x="37728" y="39920"/>
                    </a:cubicBezTo>
                    <a:cubicBezTo>
                      <a:pt x="37127" y="37418"/>
                      <a:pt x="35560" y="35350"/>
                      <a:pt x="34025" y="33382"/>
                    </a:cubicBezTo>
                    <a:cubicBezTo>
                      <a:pt x="32858" y="31847"/>
                      <a:pt x="31657" y="30280"/>
                      <a:pt x="30956" y="28545"/>
                    </a:cubicBezTo>
                    <a:cubicBezTo>
                      <a:pt x="30356" y="26343"/>
                      <a:pt x="31290" y="24042"/>
                      <a:pt x="32224" y="21840"/>
                    </a:cubicBezTo>
                    <a:cubicBezTo>
                      <a:pt x="32457" y="21306"/>
                      <a:pt x="32658" y="20739"/>
                      <a:pt x="32858" y="20206"/>
                    </a:cubicBezTo>
                    <a:cubicBezTo>
                      <a:pt x="33758" y="17837"/>
                      <a:pt x="34559" y="15302"/>
                      <a:pt x="34392" y="12667"/>
                    </a:cubicBezTo>
                    <a:cubicBezTo>
                      <a:pt x="34225" y="9431"/>
                      <a:pt x="32124" y="5995"/>
                      <a:pt x="29022" y="3927"/>
                    </a:cubicBezTo>
                    <a:cubicBezTo>
                      <a:pt x="26468" y="2232"/>
                      <a:pt x="21533" y="0"/>
                      <a:pt x="17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672;p59"/>
              <p:cNvSpPr/>
              <p:nvPr/>
            </p:nvSpPr>
            <p:spPr>
              <a:xfrm>
                <a:off x="6458675" y="1682513"/>
                <a:ext cx="82575" cy="164500"/>
              </a:xfrm>
              <a:custGeom>
                <a:avLst/>
                <a:gdLst/>
                <a:ahLst/>
                <a:cxnLst/>
                <a:rect l="l" t="t" r="r" b="b"/>
                <a:pathLst>
                  <a:path w="3303" h="6580" extrusionOk="0">
                    <a:moveTo>
                      <a:pt x="843" y="0"/>
                    </a:moveTo>
                    <a:cubicBezTo>
                      <a:pt x="768" y="0"/>
                      <a:pt x="709" y="34"/>
                      <a:pt x="667" y="108"/>
                    </a:cubicBezTo>
                    <a:cubicBezTo>
                      <a:pt x="100" y="1009"/>
                      <a:pt x="0" y="3878"/>
                      <a:pt x="267" y="6580"/>
                    </a:cubicBezTo>
                    <a:cubicBezTo>
                      <a:pt x="1335" y="5479"/>
                      <a:pt x="2102" y="3978"/>
                      <a:pt x="3102" y="2877"/>
                    </a:cubicBezTo>
                    <a:lnTo>
                      <a:pt x="3303" y="2677"/>
                    </a:lnTo>
                    <a:cubicBezTo>
                      <a:pt x="2354" y="1326"/>
                      <a:pt x="1307" y="0"/>
                      <a:pt x="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673;p59"/>
              <p:cNvSpPr/>
              <p:nvPr/>
            </p:nvSpPr>
            <p:spPr>
              <a:xfrm>
                <a:off x="6407048" y="1338804"/>
                <a:ext cx="654650" cy="764950"/>
              </a:xfrm>
              <a:custGeom>
                <a:avLst/>
                <a:gdLst/>
                <a:ahLst/>
                <a:cxnLst/>
                <a:rect l="l" t="t" r="r" b="b"/>
                <a:pathLst>
                  <a:path w="26186" h="30598" extrusionOk="0">
                    <a:moveTo>
                      <a:pt x="19168" y="0"/>
                    </a:moveTo>
                    <a:cubicBezTo>
                      <a:pt x="18088" y="0"/>
                      <a:pt x="17012" y="58"/>
                      <a:pt x="15945" y="175"/>
                    </a:cubicBezTo>
                    <a:cubicBezTo>
                      <a:pt x="13209" y="542"/>
                      <a:pt x="10508" y="1009"/>
                      <a:pt x="7839" y="1643"/>
                    </a:cubicBezTo>
                    <a:cubicBezTo>
                      <a:pt x="6004" y="2110"/>
                      <a:pt x="4236" y="2744"/>
                      <a:pt x="2502" y="3478"/>
                    </a:cubicBezTo>
                    <a:cubicBezTo>
                      <a:pt x="2502" y="3478"/>
                      <a:pt x="0" y="13685"/>
                      <a:pt x="7105" y="30597"/>
                    </a:cubicBezTo>
                    <a:lnTo>
                      <a:pt x="26185" y="27195"/>
                    </a:lnTo>
                    <a:cubicBezTo>
                      <a:pt x="25852" y="24593"/>
                      <a:pt x="21749" y="12818"/>
                      <a:pt x="22416" y="175"/>
                    </a:cubicBezTo>
                    <a:cubicBezTo>
                      <a:pt x="21332" y="58"/>
                      <a:pt x="20248" y="0"/>
                      <a:pt x="19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674;p59"/>
              <p:cNvSpPr/>
              <p:nvPr/>
            </p:nvSpPr>
            <p:spPr>
              <a:xfrm>
                <a:off x="6909825" y="1585138"/>
                <a:ext cx="70900" cy="70075"/>
              </a:xfrm>
              <a:custGeom>
                <a:avLst/>
                <a:gdLst/>
                <a:ahLst/>
                <a:cxnLst/>
                <a:rect l="l" t="t" r="r" b="b"/>
                <a:pathLst>
                  <a:path w="2836" h="2803" extrusionOk="0">
                    <a:moveTo>
                      <a:pt x="0" y="0"/>
                    </a:moveTo>
                    <a:cubicBezTo>
                      <a:pt x="834" y="1034"/>
                      <a:pt x="1768" y="2002"/>
                      <a:pt x="2836" y="2802"/>
                    </a:cubicBezTo>
                    <a:cubicBezTo>
                      <a:pt x="2702" y="1935"/>
                      <a:pt x="2602" y="1034"/>
                      <a:pt x="2502" y="134"/>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675;p59"/>
              <p:cNvSpPr/>
              <p:nvPr/>
            </p:nvSpPr>
            <p:spPr>
              <a:xfrm>
                <a:off x="6327726" y="2052565"/>
                <a:ext cx="561275" cy="1230075"/>
              </a:xfrm>
              <a:custGeom>
                <a:avLst/>
                <a:gdLst/>
                <a:ahLst/>
                <a:cxnLst/>
                <a:rect l="l" t="t" r="r" b="b"/>
                <a:pathLst>
                  <a:path w="22451" h="49203" extrusionOk="0">
                    <a:moveTo>
                      <a:pt x="22450" y="0"/>
                    </a:moveTo>
                    <a:cubicBezTo>
                      <a:pt x="16579" y="1035"/>
                      <a:pt x="9641" y="1735"/>
                      <a:pt x="9641" y="1735"/>
                    </a:cubicBezTo>
                    <a:cubicBezTo>
                      <a:pt x="9641" y="1735"/>
                      <a:pt x="1" y="12943"/>
                      <a:pt x="768" y="22650"/>
                    </a:cubicBezTo>
                    <a:cubicBezTo>
                      <a:pt x="1602" y="32724"/>
                      <a:pt x="12076" y="49202"/>
                      <a:pt x="12076" y="49202"/>
                    </a:cubicBezTo>
                    <a:lnTo>
                      <a:pt x="18447" y="46033"/>
                    </a:lnTo>
                    <a:cubicBezTo>
                      <a:pt x="18447" y="46033"/>
                      <a:pt x="14278" y="28688"/>
                      <a:pt x="11042" y="23617"/>
                    </a:cubicBezTo>
                    <a:cubicBezTo>
                      <a:pt x="14578" y="17746"/>
                      <a:pt x="19248" y="10741"/>
                      <a:pt x="2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676;p59"/>
              <p:cNvSpPr/>
              <p:nvPr/>
            </p:nvSpPr>
            <p:spPr>
              <a:xfrm>
                <a:off x="6730520" y="2224102"/>
                <a:ext cx="100100" cy="205675"/>
              </a:xfrm>
              <a:custGeom>
                <a:avLst/>
                <a:gdLst/>
                <a:ahLst/>
                <a:cxnLst/>
                <a:rect l="l" t="t" r="r" b="b"/>
                <a:pathLst>
                  <a:path w="4004" h="8227" extrusionOk="0">
                    <a:moveTo>
                      <a:pt x="3755" y="1"/>
                    </a:moveTo>
                    <a:cubicBezTo>
                      <a:pt x="3432" y="1"/>
                      <a:pt x="3108" y="102"/>
                      <a:pt x="2869" y="288"/>
                    </a:cubicBezTo>
                    <a:cubicBezTo>
                      <a:pt x="1101" y="1622"/>
                      <a:pt x="34" y="5492"/>
                      <a:pt x="1" y="8227"/>
                    </a:cubicBezTo>
                    <a:cubicBezTo>
                      <a:pt x="1468" y="5558"/>
                      <a:pt x="2803" y="2823"/>
                      <a:pt x="4003" y="21"/>
                    </a:cubicBezTo>
                    <a:cubicBezTo>
                      <a:pt x="3922" y="7"/>
                      <a:pt x="3839" y="1"/>
                      <a:pt x="3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677;p59"/>
              <p:cNvSpPr/>
              <p:nvPr/>
            </p:nvSpPr>
            <p:spPr>
              <a:xfrm>
                <a:off x="6555525" y="3195488"/>
                <a:ext cx="305950" cy="263800"/>
              </a:xfrm>
              <a:custGeom>
                <a:avLst/>
                <a:gdLst/>
                <a:ahLst/>
                <a:cxnLst/>
                <a:rect l="l" t="t" r="r" b="b"/>
                <a:pathLst>
                  <a:path w="12238" h="10552" extrusionOk="0">
                    <a:moveTo>
                      <a:pt x="9275" y="0"/>
                    </a:moveTo>
                    <a:cubicBezTo>
                      <a:pt x="9214" y="0"/>
                      <a:pt x="9155" y="11"/>
                      <a:pt x="9102" y="33"/>
                    </a:cubicBezTo>
                    <a:lnTo>
                      <a:pt x="3698" y="3368"/>
                    </a:lnTo>
                    <a:cubicBezTo>
                      <a:pt x="3431" y="3502"/>
                      <a:pt x="3265" y="3702"/>
                      <a:pt x="3198" y="4002"/>
                    </a:cubicBezTo>
                    <a:cubicBezTo>
                      <a:pt x="2764" y="5570"/>
                      <a:pt x="2231" y="6504"/>
                      <a:pt x="396" y="8906"/>
                    </a:cubicBezTo>
                    <a:cubicBezTo>
                      <a:pt x="1" y="9406"/>
                      <a:pt x="625" y="10551"/>
                      <a:pt x="1742" y="10551"/>
                    </a:cubicBezTo>
                    <a:cubicBezTo>
                      <a:pt x="2040" y="10551"/>
                      <a:pt x="2373" y="10470"/>
                      <a:pt x="2731" y="10273"/>
                    </a:cubicBezTo>
                    <a:cubicBezTo>
                      <a:pt x="4432" y="9339"/>
                      <a:pt x="6867" y="7805"/>
                      <a:pt x="8068" y="7138"/>
                    </a:cubicBezTo>
                    <a:cubicBezTo>
                      <a:pt x="10070" y="6037"/>
                      <a:pt x="10203" y="6137"/>
                      <a:pt x="11804" y="5303"/>
                    </a:cubicBezTo>
                    <a:cubicBezTo>
                      <a:pt x="12171" y="5036"/>
                      <a:pt x="12238" y="4502"/>
                      <a:pt x="11938" y="4169"/>
                    </a:cubicBezTo>
                    <a:lnTo>
                      <a:pt x="9636" y="166"/>
                    </a:lnTo>
                    <a:cubicBezTo>
                      <a:pt x="9545" y="52"/>
                      <a:pt x="9407" y="0"/>
                      <a:pt x="9275"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678;p59"/>
              <p:cNvSpPr/>
              <p:nvPr/>
            </p:nvSpPr>
            <p:spPr>
              <a:xfrm>
                <a:off x="6555525" y="3195488"/>
                <a:ext cx="305950" cy="263800"/>
              </a:xfrm>
              <a:custGeom>
                <a:avLst/>
                <a:gdLst/>
                <a:ahLst/>
                <a:cxnLst/>
                <a:rect l="l" t="t" r="r" b="b"/>
                <a:pathLst>
                  <a:path w="12238" h="10552" extrusionOk="0">
                    <a:moveTo>
                      <a:pt x="9275" y="0"/>
                    </a:moveTo>
                    <a:cubicBezTo>
                      <a:pt x="9214" y="0"/>
                      <a:pt x="9155" y="11"/>
                      <a:pt x="9102" y="33"/>
                    </a:cubicBezTo>
                    <a:lnTo>
                      <a:pt x="3698" y="3368"/>
                    </a:lnTo>
                    <a:cubicBezTo>
                      <a:pt x="3431" y="3502"/>
                      <a:pt x="3265" y="3702"/>
                      <a:pt x="3198" y="4002"/>
                    </a:cubicBezTo>
                    <a:cubicBezTo>
                      <a:pt x="2764" y="5570"/>
                      <a:pt x="2231" y="6504"/>
                      <a:pt x="396" y="8906"/>
                    </a:cubicBezTo>
                    <a:cubicBezTo>
                      <a:pt x="1" y="9406"/>
                      <a:pt x="625" y="10551"/>
                      <a:pt x="1742" y="10551"/>
                    </a:cubicBezTo>
                    <a:cubicBezTo>
                      <a:pt x="2040" y="10551"/>
                      <a:pt x="2373" y="10470"/>
                      <a:pt x="2731" y="10273"/>
                    </a:cubicBezTo>
                    <a:cubicBezTo>
                      <a:pt x="4432" y="9339"/>
                      <a:pt x="6867" y="7805"/>
                      <a:pt x="8068" y="7138"/>
                    </a:cubicBezTo>
                    <a:cubicBezTo>
                      <a:pt x="10070" y="6037"/>
                      <a:pt x="10203" y="6137"/>
                      <a:pt x="11804" y="5303"/>
                    </a:cubicBezTo>
                    <a:cubicBezTo>
                      <a:pt x="12171" y="5036"/>
                      <a:pt x="12238" y="4502"/>
                      <a:pt x="11938" y="4169"/>
                    </a:cubicBezTo>
                    <a:lnTo>
                      <a:pt x="9636" y="166"/>
                    </a:lnTo>
                    <a:cubicBezTo>
                      <a:pt x="9545" y="52"/>
                      <a:pt x="9407" y="0"/>
                      <a:pt x="9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679;p59"/>
              <p:cNvSpPr/>
              <p:nvPr/>
            </p:nvSpPr>
            <p:spPr>
              <a:xfrm>
                <a:off x="6778075" y="3306363"/>
                <a:ext cx="930675" cy="943200"/>
              </a:xfrm>
              <a:custGeom>
                <a:avLst/>
                <a:gdLst/>
                <a:ahLst/>
                <a:cxnLst/>
                <a:rect l="l" t="t" r="r" b="b"/>
                <a:pathLst>
                  <a:path w="37227" h="37728" extrusionOk="0">
                    <a:moveTo>
                      <a:pt x="26019" y="1"/>
                    </a:moveTo>
                    <a:lnTo>
                      <a:pt x="0" y="26620"/>
                    </a:lnTo>
                    <a:lnTo>
                      <a:pt x="5437" y="37728"/>
                    </a:lnTo>
                    <a:lnTo>
                      <a:pt x="37227" y="5204"/>
                    </a:lnTo>
                    <a:lnTo>
                      <a:pt x="26019"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680;p59"/>
              <p:cNvSpPr/>
              <p:nvPr/>
            </p:nvSpPr>
            <p:spPr>
              <a:xfrm>
                <a:off x="6778075" y="3306363"/>
                <a:ext cx="930675" cy="943200"/>
              </a:xfrm>
              <a:custGeom>
                <a:avLst/>
                <a:gdLst/>
                <a:ahLst/>
                <a:cxnLst/>
                <a:rect l="l" t="t" r="r" b="b"/>
                <a:pathLst>
                  <a:path w="37227" h="37728" extrusionOk="0">
                    <a:moveTo>
                      <a:pt x="26019" y="1"/>
                    </a:moveTo>
                    <a:lnTo>
                      <a:pt x="0" y="26620"/>
                    </a:lnTo>
                    <a:lnTo>
                      <a:pt x="5437" y="37728"/>
                    </a:lnTo>
                    <a:lnTo>
                      <a:pt x="37227" y="5204"/>
                    </a:lnTo>
                    <a:lnTo>
                      <a:pt x="260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681;p59"/>
              <p:cNvSpPr/>
              <p:nvPr/>
            </p:nvSpPr>
            <p:spPr>
              <a:xfrm>
                <a:off x="6867300" y="3398938"/>
                <a:ext cx="748050" cy="753050"/>
              </a:xfrm>
              <a:custGeom>
                <a:avLst/>
                <a:gdLst/>
                <a:ahLst/>
                <a:cxnLst/>
                <a:rect l="l" t="t" r="r" b="b"/>
                <a:pathLst>
                  <a:path w="29922" h="30122" extrusionOk="0">
                    <a:moveTo>
                      <a:pt x="16946" y="0"/>
                    </a:moveTo>
                    <a:lnTo>
                      <a:pt x="0" y="17346"/>
                    </a:lnTo>
                    <a:lnTo>
                      <a:pt x="9274" y="30122"/>
                    </a:lnTo>
                    <a:lnTo>
                      <a:pt x="29922" y="8973"/>
                    </a:lnTo>
                    <a:lnTo>
                      <a:pt x="16946"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682;p59"/>
              <p:cNvSpPr/>
              <p:nvPr/>
            </p:nvSpPr>
            <p:spPr>
              <a:xfrm>
                <a:off x="6867300" y="3398938"/>
                <a:ext cx="748050" cy="753050"/>
              </a:xfrm>
              <a:custGeom>
                <a:avLst/>
                <a:gdLst/>
                <a:ahLst/>
                <a:cxnLst/>
                <a:rect l="l" t="t" r="r" b="b"/>
                <a:pathLst>
                  <a:path w="29922" h="30122" extrusionOk="0">
                    <a:moveTo>
                      <a:pt x="16946" y="0"/>
                    </a:moveTo>
                    <a:lnTo>
                      <a:pt x="0" y="17346"/>
                    </a:lnTo>
                    <a:lnTo>
                      <a:pt x="9274" y="30122"/>
                    </a:lnTo>
                    <a:lnTo>
                      <a:pt x="29922" y="8973"/>
                    </a:lnTo>
                    <a:lnTo>
                      <a:pt x="16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683;p59"/>
              <p:cNvSpPr/>
              <p:nvPr/>
            </p:nvSpPr>
            <p:spPr>
              <a:xfrm>
                <a:off x="5884925" y="3453963"/>
                <a:ext cx="715525" cy="981575"/>
              </a:xfrm>
              <a:custGeom>
                <a:avLst/>
                <a:gdLst/>
                <a:ahLst/>
                <a:cxnLst/>
                <a:rect l="l" t="t" r="r" b="b"/>
                <a:pathLst>
                  <a:path w="28621" h="39263" extrusionOk="0">
                    <a:moveTo>
                      <a:pt x="10842" y="1"/>
                    </a:moveTo>
                    <a:cubicBezTo>
                      <a:pt x="1" y="26920"/>
                      <a:pt x="20749" y="32691"/>
                      <a:pt x="28454" y="39262"/>
                    </a:cubicBezTo>
                    <a:cubicBezTo>
                      <a:pt x="28454" y="39262"/>
                      <a:pt x="26119" y="29689"/>
                      <a:pt x="27720" y="24285"/>
                    </a:cubicBezTo>
                    <a:cubicBezTo>
                      <a:pt x="28621" y="21483"/>
                      <a:pt x="27954" y="18381"/>
                      <a:pt x="25952" y="16213"/>
                    </a:cubicBezTo>
                    <a:cubicBezTo>
                      <a:pt x="18981" y="8674"/>
                      <a:pt x="10842" y="1"/>
                      <a:pt x="10842"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684;p59"/>
              <p:cNvSpPr/>
              <p:nvPr/>
            </p:nvSpPr>
            <p:spPr>
              <a:xfrm>
                <a:off x="5884925" y="3453963"/>
                <a:ext cx="715525" cy="981575"/>
              </a:xfrm>
              <a:custGeom>
                <a:avLst/>
                <a:gdLst/>
                <a:ahLst/>
                <a:cxnLst/>
                <a:rect l="l" t="t" r="r" b="b"/>
                <a:pathLst>
                  <a:path w="28621" h="39263" extrusionOk="0">
                    <a:moveTo>
                      <a:pt x="10842" y="1"/>
                    </a:moveTo>
                    <a:cubicBezTo>
                      <a:pt x="1" y="26920"/>
                      <a:pt x="20749" y="32691"/>
                      <a:pt x="28454" y="39262"/>
                    </a:cubicBezTo>
                    <a:cubicBezTo>
                      <a:pt x="28454" y="39262"/>
                      <a:pt x="26119" y="29689"/>
                      <a:pt x="27720" y="24285"/>
                    </a:cubicBezTo>
                    <a:cubicBezTo>
                      <a:pt x="28621" y="21483"/>
                      <a:pt x="27954" y="18381"/>
                      <a:pt x="25952" y="16213"/>
                    </a:cubicBezTo>
                    <a:cubicBezTo>
                      <a:pt x="18981" y="8674"/>
                      <a:pt x="10842" y="1"/>
                      <a:pt x="10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685;p59"/>
              <p:cNvSpPr/>
              <p:nvPr/>
            </p:nvSpPr>
            <p:spPr>
              <a:xfrm>
                <a:off x="6895650" y="2611713"/>
                <a:ext cx="991575" cy="503700"/>
              </a:xfrm>
              <a:custGeom>
                <a:avLst/>
                <a:gdLst/>
                <a:ahLst/>
                <a:cxnLst/>
                <a:rect l="l" t="t" r="r" b="b"/>
                <a:pathLst>
                  <a:path w="39663" h="20148" extrusionOk="0">
                    <a:moveTo>
                      <a:pt x="14271" y="1"/>
                    </a:moveTo>
                    <a:cubicBezTo>
                      <a:pt x="10283" y="1"/>
                      <a:pt x="5591" y="996"/>
                      <a:pt x="0" y="3403"/>
                    </a:cubicBezTo>
                    <a:cubicBezTo>
                      <a:pt x="0" y="3403"/>
                      <a:pt x="8840" y="11342"/>
                      <a:pt x="16546" y="18146"/>
                    </a:cubicBezTo>
                    <a:cubicBezTo>
                      <a:pt x="18084" y="19455"/>
                      <a:pt x="20033" y="20147"/>
                      <a:pt x="22001" y="20147"/>
                    </a:cubicBezTo>
                    <a:cubicBezTo>
                      <a:pt x="22893" y="20147"/>
                      <a:pt x="23788" y="20005"/>
                      <a:pt x="24651" y="19714"/>
                    </a:cubicBezTo>
                    <a:cubicBezTo>
                      <a:pt x="26224" y="19197"/>
                      <a:pt x="28163" y="19014"/>
                      <a:pt x="30118" y="19014"/>
                    </a:cubicBezTo>
                    <a:cubicBezTo>
                      <a:pt x="34841" y="19014"/>
                      <a:pt x="39662" y="20081"/>
                      <a:pt x="39662" y="20081"/>
                    </a:cubicBezTo>
                    <a:cubicBezTo>
                      <a:pt x="34311" y="14124"/>
                      <a:pt x="29293" y="1"/>
                      <a:pt x="14271"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686;p59"/>
              <p:cNvSpPr/>
              <p:nvPr/>
            </p:nvSpPr>
            <p:spPr>
              <a:xfrm>
                <a:off x="6895650" y="2611713"/>
                <a:ext cx="991575" cy="503700"/>
              </a:xfrm>
              <a:custGeom>
                <a:avLst/>
                <a:gdLst/>
                <a:ahLst/>
                <a:cxnLst/>
                <a:rect l="l" t="t" r="r" b="b"/>
                <a:pathLst>
                  <a:path w="39663" h="20148" extrusionOk="0">
                    <a:moveTo>
                      <a:pt x="14271" y="1"/>
                    </a:moveTo>
                    <a:cubicBezTo>
                      <a:pt x="10283" y="1"/>
                      <a:pt x="5591" y="996"/>
                      <a:pt x="0" y="3403"/>
                    </a:cubicBezTo>
                    <a:cubicBezTo>
                      <a:pt x="0" y="3403"/>
                      <a:pt x="8840" y="11342"/>
                      <a:pt x="16546" y="18146"/>
                    </a:cubicBezTo>
                    <a:cubicBezTo>
                      <a:pt x="18084" y="19455"/>
                      <a:pt x="20033" y="20147"/>
                      <a:pt x="22001" y="20147"/>
                    </a:cubicBezTo>
                    <a:cubicBezTo>
                      <a:pt x="22893" y="20147"/>
                      <a:pt x="23788" y="20005"/>
                      <a:pt x="24651" y="19714"/>
                    </a:cubicBezTo>
                    <a:cubicBezTo>
                      <a:pt x="26224" y="19197"/>
                      <a:pt x="28163" y="19014"/>
                      <a:pt x="30118" y="19014"/>
                    </a:cubicBezTo>
                    <a:cubicBezTo>
                      <a:pt x="34841" y="19014"/>
                      <a:pt x="39662" y="20081"/>
                      <a:pt x="39662" y="20081"/>
                    </a:cubicBezTo>
                    <a:cubicBezTo>
                      <a:pt x="34311" y="14124"/>
                      <a:pt x="29293" y="1"/>
                      <a:pt x="14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687;p59"/>
              <p:cNvSpPr/>
              <p:nvPr/>
            </p:nvSpPr>
            <p:spPr>
              <a:xfrm>
                <a:off x="5104375" y="1780463"/>
                <a:ext cx="2458450" cy="2303700"/>
              </a:xfrm>
              <a:custGeom>
                <a:avLst/>
                <a:gdLst/>
                <a:ahLst/>
                <a:cxnLst/>
                <a:rect l="l" t="t" r="r" b="b"/>
                <a:pathLst>
                  <a:path w="98338" h="92148" extrusionOk="0">
                    <a:moveTo>
                      <a:pt x="17889" y="0"/>
                    </a:moveTo>
                    <a:cubicBezTo>
                      <a:pt x="13580" y="0"/>
                      <a:pt x="10005" y="1210"/>
                      <a:pt x="7572" y="3696"/>
                    </a:cubicBezTo>
                    <a:cubicBezTo>
                      <a:pt x="0" y="11468"/>
                      <a:pt x="5171" y="30148"/>
                      <a:pt x="20715" y="47160"/>
                    </a:cubicBezTo>
                    <a:lnTo>
                      <a:pt x="59343" y="89457"/>
                    </a:lnTo>
                    <a:cubicBezTo>
                      <a:pt x="60979" y="91246"/>
                      <a:pt x="63206" y="92148"/>
                      <a:pt x="65439" y="92148"/>
                    </a:cubicBezTo>
                    <a:cubicBezTo>
                      <a:pt x="67577" y="92148"/>
                      <a:pt x="69720" y="91321"/>
                      <a:pt x="71351" y="89657"/>
                    </a:cubicBezTo>
                    <a:lnTo>
                      <a:pt x="95035" y="65406"/>
                    </a:lnTo>
                    <a:cubicBezTo>
                      <a:pt x="98337" y="62004"/>
                      <a:pt x="98137" y="56500"/>
                      <a:pt x="94534" y="53398"/>
                    </a:cubicBezTo>
                    <a:lnTo>
                      <a:pt x="51370" y="15771"/>
                    </a:lnTo>
                    <a:cubicBezTo>
                      <a:pt x="39527" y="5470"/>
                      <a:pt x="27051" y="0"/>
                      <a:pt x="1788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688;p59"/>
              <p:cNvSpPr/>
              <p:nvPr/>
            </p:nvSpPr>
            <p:spPr>
              <a:xfrm>
                <a:off x="5275375" y="2197463"/>
                <a:ext cx="1652825" cy="1765525"/>
              </a:xfrm>
              <a:custGeom>
                <a:avLst/>
                <a:gdLst/>
                <a:ahLst/>
                <a:cxnLst/>
                <a:rect l="l" t="t" r="r" b="b"/>
                <a:pathLst>
                  <a:path w="66113" h="70621" extrusionOk="0">
                    <a:moveTo>
                      <a:pt x="2323" y="1"/>
                    </a:moveTo>
                    <a:cubicBezTo>
                      <a:pt x="1150" y="1"/>
                      <a:pt x="1" y="1126"/>
                      <a:pt x="566" y="2527"/>
                    </a:cubicBezTo>
                    <a:cubicBezTo>
                      <a:pt x="3401" y="9598"/>
                      <a:pt x="8871" y="17971"/>
                      <a:pt x="16577" y="26277"/>
                    </a:cubicBezTo>
                    <a:lnTo>
                      <a:pt x="54871" y="67540"/>
                    </a:lnTo>
                    <a:cubicBezTo>
                      <a:pt x="56732" y="69558"/>
                      <a:pt x="59168" y="70620"/>
                      <a:pt x="61375" y="70620"/>
                    </a:cubicBezTo>
                    <a:cubicBezTo>
                      <a:pt x="62927" y="70620"/>
                      <a:pt x="64365" y="70095"/>
                      <a:pt x="65412" y="69008"/>
                    </a:cubicBezTo>
                    <a:cubicBezTo>
                      <a:pt x="66112" y="68274"/>
                      <a:pt x="65912" y="67040"/>
                      <a:pt x="64978" y="66573"/>
                    </a:cubicBezTo>
                    <a:cubicBezTo>
                      <a:pt x="63444" y="65772"/>
                      <a:pt x="62076" y="64705"/>
                      <a:pt x="60875" y="63470"/>
                    </a:cubicBezTo>
                    <a:lnTo>
                      <a:pt x="20546" y="21507"/>
                    </a:lnTo>
                    <a:cubicBezTo>
                      <a:pt x="13408" y="14035"/>
                      <a:pt x="7671" y="6863"/>
                      <a:pt x="3835" y="859"/>
                    </a:cubicBezTo>
                    <a:cubicBezTo>
                      <a:pt x="3447" y="256"/>
                      <a:pt x="2882" y="1"/>
                      <a:pt x="2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689;p59"/>
              <p:cNvSpPr/>
              <p:nvPr/>
            </p:nvSpPr>
            <p:spPr>
              <a:xfrm>
                <a:off x="5187750" y="1780138"/>
                <a:ext cx="506225" cy="494675"/>
              </a:xfrm>
              <a:custGeom>
                <a:avLst/>
                <a:gdLst/>
                <a:ahLst/>
                <a:cxnLst/>
                <a:rect l="l" t="t" r="r" b="b"/>
                <a:pathLst>
                  <a:path w="20249" h="19787" extrusionOk="0">
                    <a:moveTo>
                      <a:pt x="14494" y="1"/>
                    </a:moveTo>
                    <a:cubicBezTo>
                      <a:pt x="10214" y="1"/>
                      <a:pt x="6656" y="1210"/>
                      <a:pt x="4237" y="3675"/>
                    </a:cubicBezTo>
                    <a:cubicBezTo>
                      <a:pt x="802" y="7211"/>
                      <a:pt x="1" y="12949"/>
                      <a:pt x="1569" y="19787"/>
                    </a:cubicBezTo>
                    <a:cubicBezTo>
                      <a:pt x="1335" y="15884"/>
                      <a:pt x="3437" y="10947"/>
                      <a:pt x="7440" y="6811"/>
                    </a:cubicBezTo>
                    <a:cubicBezTo>
                      <a:pt x="11335" y="2851"/>
                      <a:pt x="16039" y="631"/>
                      <a:pt x="19840" y="631"/>
                    </a:cubicBezTo>
                    <a:cubicBezTo>
                      <a:pt x="19978" y="631"/>
                      <a:pt x="20114" y="634"/>
                      <a:pt x="20249" y="640"/>
                    </a:cubicBezTo>
                    <a:cubicBezTo>
                      <a:pt x="18223" y="215"/>
                      <a:pt x="16295" y="1"/>
                      <a:pt x="14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690;p59"/>
              <p:cNvSpPr/>
              <p:nvPr/>
            </p:nvSpPr>
            <p:spPr>
              <a:xfrm>
                <a:off x="5649750" y="2215513"/>
                <a:ext cx="747225" cy="739850"/>
              </a:xfrm>
              <a:custGeom>
                <a:avLst/>
                <a:gdLst/>
                <a:ahLst/>
                <a:cxnLst/>
                <a:rect l="l" t="t" r="r" b="b"/>
                <a:pathLst>
                  <a:path w="29889" h="29594" extrusionOk="0">
                    <a:moveTo>
                      <a:pt x="14952" y="0"/>
                    </a:moveTo>
                    <a:cubicBezTo>
                      <a:pt x="14850" y="0"/>
                      <a:pt x="14747" y="1"/>
                      <a:pt x="14645" y="3"/>
                    </a:cubicBezTo>
                    <a:cubicBezTo>
                      <a:pt x="6472" y="170"/>
                      <a:pt x="1" y="6908"/>
                      <a:pt x="168" y="15081"/>
                    </a:cubicBezTo>
                    <a:cubicBezTo>
                      <a:pt x="333" y="23171"/>
                      <a:pt x="6937" y="29593"/>
                      <a:pt x="14997" y="29593"/>
                    </a:cubicBezTo>
                    <a:cubicBezTo>
                      <a:pt x="15079" y="29593"/>
                      <a:pt x="15162" y="29593"/>
                      <a:pt x="15245" y="29591"/>
                    </a:cubicBezTo>
                    <a:cubicBezTo>
                      <a:pt x="23418" y="29425"/>
                      <a:pt x="29889" y="22653"/>
                      <a:pt x="29722" y="14480"/>
                    </a:cubicBezTo>
                    <a:cubicBezTo>
                      <a:pt x="29557" y="6444"/>
                      <a:pt x="22985" y="0"/>
                      <a:pt x="14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691;p59"/>
              <p:cNvSpPr/>
              <p:nvPr/>
            </p:nvSpPr>
            <p:spPr>
              <a:xfrm>
                <a:off x="5593875" y="2202838"/>
                <a:ext cx="833975" cy="740025"/>
              </a:xfrm>
              <a:custGeom>
                <a:avLst/>
                <a:gdLst/>
                <a:ahLst/>
                <a:cxnLst/>
                <a:rect l="l" t="t" r="r" b="b"/>
                <a:pathLst>
                  <a:path w="33359" h="29601" extrusionOk="0">
                    <a:moveTo>
                      <a:pt x="16706" y="1"/>
                    </a:moveTo>
                    <a:cubicBezTo>
                      <a:pt x="12309" y="1"/>
                      <a:pt x="7957" y="1950"/>
                      <a:pt x="5038" y="5681"/>
                    </a:cubicBezTo>
                    <a:cubicBezTo>
                      <a:pt x="1" y="12119"/>
                      <a:pt x="1135" y="21392"/>
                      <a:pt x="7573" y="26429"/>
                    </a:cubicBezTo>
                    <a:cubicBezTo>
                      <a:pt x="10287" y="28566"/>
                      <a:pt x="13504" y="29601"/>
                      <a:pt x="16695" y="29601"/>
                    </a:cubicBezTo>
                    <a:cubicBezTo>
                      <a:pt x="21076" y="29601"/>
                      <a:pt x="25407" y="27652"/>
                      <a:pt x="28321" y="23927"/>
                    </a:cubicBezTo>
                    <a:cubicBezTo>
                      <a:pt x="33358" y="17489"/>
                      <a:pt x="32257" y="8183"/>
                      <a:pt x="25819" y="3146"/>
                    </a:cubicBezTo>
                    <a:cubicBezTo>
                      <a:pt x="23112" y="1027"/>
                      <a:pt x="19897" y="1"/>
                      <a:pt x="167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692;p59"/>
              <p:cNvSpPr/>
              <p:nvPr/>
            </p:nvSpPr>
            <p:spPr>
              <a:xfrm>
                <a:off x="5637250" y="2238563"/>
                <a:ext cx="747225" cy="669075"/>
              </a:xfrm>
              <a:custGeom>
                <a:avLst/>
                <a:gdLst/>
                <a:ahLst/>
                <a:cxnLst/>
                <a:rect l="l" t="t" r="r" b="b"/>
                <a:pathLst>
                  <a:path w="29889" h="26763" extrusionOk="0">
                    <a:moveTo>
                      <a:pt x="14967" y="1"/>
                    </a:moveTo>
                    <a:cubicBezTo>
                      <a:pt x="11236" y="1"/>
                      <a:pt x="7524" y="1551"/>
                      <a:pt x="4871" y="4585"/>
                    </a:cubicBezTo>
                    <a:cubicBezTo>
                      <a:pt x="0" y="10156"/>
                      <a:pt x="601" y="18629"/>
                      <a:pt x="6172" y="23466"/>
                    </a:cubicBezTo>
                    <a:cubicBezTo>
                      <a:pt x="8704" y="25679"/>
                      <a:pt x="11829" y="26763"/>
                      <a:pt x="14942" y="26763"/>
                    </a:cubicBezTo>
                    <a:cubicBezTo>
                      <a:pt x="18677" y="26763"/>
                      <a:pt x="22395" y="25203"/>
                      <a:pt x="25052" y="22165"/>
                    </a:cubicBezTo>
                    <a:cubicBezTo>
                      <a:pt x="29888" y="16594"/>
                      <a:pt x="29321" y="8155"/>
                      <a:pt x="23751" y="3284"/>
                    </a:cubicBezTo>
                    <a:cubicBezTo>
                      <a:pt x="21215" y="1083"/>
                      <a:pt x="18085" y="1"/>
                      <a:pt x="14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693;p59"/>
              <p:cNvSpPr/>
              <p:nvPr/>
            </p:nvSpPr>
            <p:spPr>
              <a:xfrm>
                <a:off x="5698950" y="2288963"/>
                <a:ext cx="370300" cy="618025"/>
              </a:xfrm>
              <a:custGeom>
                <a:avLst/>
                <a:gdLst/>
                <a:ahLst/>
                <a:cxnLst/>
                <a:rect l="l" t="t" r="r" b="b"/>
                <a:pathLst>
                  <a:path w="14812" h="24721" extrusionOk="0">
                    <a:moveTo>
                      <a:pt x="5405" y="1"/>
                    </a:moveTo>
                    <a:cubicBezTo>
                      <a:pt x="4504" y="568"/>
                      <a:pt x="3670" y="1235"/>
                      <a:pt x="2936" y="2002"/>
                    </a:cubicBezTo>
                    <a:cubicBezTo>
                      <a:pt x="1635" y="3303"/>
                      <a:pt x="668" y="4838"/>
                      <a:pt x="1" y="6539"/>
                    </a:cubicBezTo>
                    <a:lnTo>
                      <a:pt x="6405" y="23284"/>
                    </a:lnTo>
                    <a:cubicBezTo>
                      <a:pt x="8304" y="24233"/>
                      <a:pt x="10379" y="24721"/>
                      <a:pt x="12477" y="24721"/>
                    </a:cubicBezTo>
                    <a:cubicBezTo>
                      <a:pt x="13255" y="24721"/>
                      <a:pt x="14036" y="24654"/>
                      <a:pt x="14811" y="24518"/>
                    </a:cubicBezTo>
                    <a:lnTo>
                      <a:pt x="54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694;p59"/>
              <p:cNvSpPr/>
              <p:nvPr/>
            </p:nvSpPr>
            <p:spPr>
              <a:xfrm>
                <a:off x="5859075" y="2241438"/>
                <a:ext cx="340275" cy="654650"/>
              </a:xfrm>
              <a:custGeom>
                <a:avLst/>
                <a:gdLst/>
                <a:ahLst/>
                <a:cxnLst/>
                <a:rect l="l" t="t" r="r" b="b"/>
                <a:pathLst>
                  <a:path w="13611" h="26186" extrusionOk="0">
                    <a:moveTo>
                      <a:pt x="4304" y="1"/>
                    </a:moveTo>
                    <a:cubicBezTo>
                      <a:pt x="2802" y="201"/>
                      <a:pt x="1335" y="634"/>
                      <a:pt x="0" y="1335"/>
                    </a:cubicBezTo>
                    <a:lnTo>
                      <a:pt x="9507" y="26186"/>
                    </a:lnTo>
                    <a:cubicBezTo>
                      <a:pt x="10942" y="25819"/>
                      <a:pt x="12343" y="25185"/>
                      <a:pt x="13610" y="24351"/>
                    </a:cubicBezTo>
                    <a:lnTo>
                      <a:pt x="4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695;p59"/>
              <p:cNvSpPr/>
              <p:nvPr/>
            </p:nvSpPr>
            <p:spPr>
              <a:xfrm>
                <a:off x="7261750" y="3162288"/>
                <a:ext cx="204325" cy="330125"/>
              </a:xfrm>
              <a:custGeom>
                <a:avLst/>
                <a:gdLst/>
                <a:ahLst/>
                <a:cxnLst/>
                <a:rect l="l" t="t" r="r" b="b"/>
                <a:pathLst>
                  <a:path w="8173" h="13205" extrusionOk="0">
                    <a:moveTo>
                      <a:pt x="3349" y="1"/>
                    </a:moveTo>
                    <a:cubicBezTo>
                      <a:pt x="3206" y="1"/>
                      <a:pt x="3077" y="69"/>
                      <a:pt x="3002" y="193"/>
                    </a:cubicBezTo>
                    <a:lnTo>
                      <a:pt x="167" y="5830"/>
                    </a:lnTo>
                    <a:cubicBezTo>
                      <a:pt x="34" y="6097"/>
                      <a:pt x="0" y="6397"/>
                      <a:pt x="67" y="6664"/>
                    </a:cubicBezTo>
                    <a:cubicBezTo>
                      <a:pt x="534" y="8199"/>
                      <a:pt x="601" y="9266"/>
                      <a:pt x="300" y="12268"/>
                    </a:cubicBezTo>
                    <a:cubicBezTo>
                      <a:pt x="263" y="12742"/>
                      <a:pt x="849" y="13205"/>
                      <a:pt x="1533" y="13205"/>
                    </a:cubicBezTo>
                    <a:cubicBezTo>
                      <a:pt x="2054" y="13205"/>
                      <a:pt x="2632" y="12937"/>
                      <a:pt x="3036" y="12202"/>
                    </a:cubicBezTo>
                    <a:cubicBezTo>
                      <a:pt x="3970" y="10534"/>
                      <a:pt x="5204" y="7965"/>
                      <a:pt x="5904" y="6731"/>
                    </a:cubicBezTo>
                    <a:cubicBezTo>
                      <a:pt x="7005" y="4763"/>
                      <a:pt x="7072" y="4496"/>
                      <a:pt x="7973" y="2928"/>
                    </a:cubicBezTo>
                    <a:cubicBezTo>
                      <a:pt x="8173" y="2528"/>
                      <a:pt x="7939" y="2028"/>
                      <a:pt x="7506" y="1894"/>
                    </a:cubicBezTo>
                    <a:lnTo>
                      <a:pt x="3503" y="26"/>
                    </a:lnTo>
                    <a:cubicBezTo>
                      <a:pt x="3451" y="9"/>
                      <a:pt x="3399" y="1"/>
                      <a:pt x="3349"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696;p59"/>
              <p:cNvSpPr/>
              <p:nvPr/>
            </p:nvSpPr>
            <p:spPr>
              <a:xfrm>
                <a:off x="7261750" y="3162288"/>
                <a:ext cx="204325" cy="330125"/>
              </a:xfrm>
              <a:custGeom>
                <a:avLst/>
                <a:gdLst/>
                <a:ahLst/>
                <a:cxnLst/>
                <a:rect l="l" t="t" r="r" b="b"/>
                <a:pathLst>
                  <a:path w="8173" h="13205" extrusionOk="0">
                    <a:moveTo>
                      <a:pt x="3349" y="1"/>
                    </a:moveTo>
                    <a:cubicBezTo>
                      <a:pt x="3206" y="1"/>
                      <a:pt x="3077" y="69"/>
                      <a:pt x="3002" y="193"/>
                    </a:cubicBezTo>
                    <a:lnTo>
                      <a:pt x="167" y="5830"/>
                    </a:lnTo>
                    <a:cubicBezTo>
                      <a:pt x="34" y="6097"/>
                      <a:pt x="0" y="6397"/>
                      <a:pt x="67" y="6664"/>
                    </a:cubicBezTo>
                    <a:cubicBezTo>
                      <a:pt x="534" y="8199"/>
                      <a:pt x="601" y="9266"/>
                      <a:pt x="300" y="12268"/>
                    </a:cubicBezTo>
                    <a:cubicBezTo>
                      <a:pt x="263" y="12742"/>
                      <a:pt x="849" y="13205"/>
                      <a:pt x="1533" y="13205"/>
                    </a:cubicBezTo>
                    <a:cubicBezTo>
                      <a:pt x="2054" y="13205"/>
                      <a:pt x="2632" y="12937"/>
                      <a:pt x="3036" y="12202"/>
                    </a:cubicBezTo>
                    <a:cubicBezTo>
                      <a:pt x="3970" y="10534"/>
                      <a:pt x="5204" y="7965"/>
                      <a:pt x="5904" y="6731"/>
                    </a:cubicBezTo>
                    <a:cubicBezTo>
                      <a:pt x="7005" y="4763"/>
                      <a:pt x="7072" y="4496"/>
                      <a:pt x="7973" y="2928"/>
                    </a:cubicBezTo>
                    <a:cubicBezTo>
                      <a:pt x="8173" y="2528"/>
                      <a:pt x="7939" y="2028"/>
                      <a:pt x="7506" y="1894"/>
                    </a:cubicBezTo>
                    <a:lnTo>
                      <a:pt x="3503" y="26"/>
                    </a:lnTo>
                    <a:cubicBezTo>
                      <a:pt x="3451" y="9"/>
                      <a:pt x="3399" y="1"/>
                      <a:pt x="3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697;p59"/>
              <p:cNvSpPr/>
              <p:nvPr/>
            </p:nvSpPr>
            <p:spPr>
              <a:xfrm>
                <a:off x="6758220" y="2040082"/>
                <a:ext cx="642150" cy="1291800"/>
              </a:xfrm>
              <a:custGeom>
                <a:avLst/>
                <a:gdLst/>
                <a:ahLst/>
                <a:cxnLst/>
                <a:rect l="l" t="t" r="r" b="b"/>
                <a:pathLst>
                  <a:path w="25686" h="51672" extrusionOk="0">
                    <a:moveTo>
                      <a:pt x="12409" y="1"/>
                    </a:moveTo>
                    <a:cubicBezTo>
                      <a:pt x="8307" y="735"/>
                      <a:pt x="4170" y="1202"/>
                      <a:pt x="1" y="1335"/>
                    </a:cubicBezTo>
                    <a:cubicBezTo>
                      <a:pt x="1" y="1335"/>
                      <a:pt x="34" y="19081"/>
                      <a:pt x="3837" y="27654"/>
                    </a:cubicBezTo>
                    <a:cubicBezTo>
                      <a:pt x="8006" y="37094"/>
                      <a:pt x="20849" y="51671"/>
                      <a:pt x="20849" y="51671"/>
                    </a:cubicBezTo>
                    <a:lnTo>
                      <a:pt x="25686" y="46801"/>
                    </a:lnTo>
                    <a:cubicBezTo>
                      <a:pt x="25686" y="46801"/>
                      <a:pt x="19581" y="33458"/>
                      <a:pt x="13911" y="26353"/>
                    </a:cubicBezTo>
                    <a:cubicBezTo>
                      <a:pt x="13810" y="17547"/>
                      <a:pt x="14744" y="7973"/>
                      <a:pt x="12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698;p59"/>
              <p:cNvSpPr/>
              <p:nvPr/>
            </p:nvSpPr>
            <p:spPr>
              <a:xfrm>
                <a:off x="6558750" y="2014813"/>
                <a:ext cx="515375" cy="118325"/>
              </a:xfrm>
              <a:custGeom>
                <a:avLst/>
                <a:gdLst/>
                <a:ahLst/>
                <a:cxnLst/>
                <a:rect l="l" t="t" r="r" b="b"/>
                <a:pathLst>
                  <a:path w="20615" h="4733" extrusionOk="0">
                    <a:moveTo>
                      <a:pt x="19204" y="0"/>
                    </a:moveTo>
                    <a:cubicBezTo>
                      <a:pt x="19119" y="0"/>
                      <a:pt x="19033" y="8"/>
                      <a:pt x="18947" y="26"/>
                    </a:cubicBezTo>
                    <a:cubicBezTo>
                      <a:pt x="13176" y="1427"/>
                      <a:pt x="7239" y="2161"/>
                      <a:pt x="1301" y="2194"/>
                    </a:cubicBezTo>
                    <a:cubicBezTo>
                      <a:pt x="634" y="2194"/>
                      <a:pt x="67" y="2728"/>
                      <a:pt x="33" y="3395"/>
                    </a:cubicBezTo>
                    <a:cubicBezTo>
                      <a:pt x="0" y="4129"/>
                      <a:pt x="567" y="4729"/>
                      <a:pt x="1301" y="4729"/>
                    </a:cubicBezTo>
                    <a:cubicBezTo>
                      <a:pt x="1461" y="4731"/>
                      <a:pt x="1635" y="4732"/>
                      <a:pt x="1822" y="4732"/>
                    </a:cubicBezTo>
                    <a:cubicBezTo>
                      <a:pt x="4800" y="4732"/>
                      <a:pt x="11197" y="4440"/>
                      <a:pt x="19514" y="2494"/>
                    </a:cubicBezTo>
                    <a:cubicBezTo>
                      <a:pt x="20215" y="2361"/>
                      <a:pt x="20615" y="1660"/>
                      <a:pt x="20448" y="960"/>
                    </a:cubicBezTo>
                    <a:cubicBezTo>
                      <a:pt x="20303" y="379"/>
                      <a:pt x="19778" y="0"/>
                      <a:pt x="19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699;p59"/>
              <p:cNvSpPr/>
              <p:nvPr/>
            </p:nvSpPr>
            <p:spPr>
              <a:xfrm>
                <a:off x="6885411" y="1343308"/>
                <a:ext cx="431175" cy="685525"/>
              </a:xfrm>
              <a:custGeom>
                <a:avLst/>
                <a:gdLst/>
                <a:ahLst/>
                <a:cxnLst/>
                <a:rect l="l" t="t" r="r" b="b"/>
                <a:pathLst>
                  <a:path w="17247" h="27421" extrusionOk="0">
                    <a:moveTo>
                      <a:pt x="3036" y="1"/>
                    </a:moveTo>
                    <a:lnTo>
                      <a:pt x="1" y="9808"/>
                    </a:lnTo>
                    <a:lnTo>
                      <a:pt x="7973" y="12743"/>
                    </a:lnTo>
                    <a:cubicBezTo>
                      <a:pt x="9574" y="13877"/>
                      <a:pt x="9908" y="14611"/>
                      <a:pt x="10375" y="16446"/>
                    </a:cubicBezTo>
                    <a:cubicBezTo>
                      <a:pt x="10675" y="17513"/>
                      <a:pt x="10875" y="18681"/>
                      <a:pt x="11075" y="19848"/>
                    </a:cubicBezTo>
                    <a:cubicBezTo>
                      <a:pt x="11442" y="22183"/>
                      <a:pt x="11709" y="24652"/>
                      <a:pt x="11942" y="27053"/>
                    </a:cubicBezTo>
                    <a:lnTo>
                      <a:pt x="16112" y="27420"/>
                    </a:lnTo>
                    <a:cubicBezTo>
                      <a:pt x="16412" y="26119"/>
                      <a:pt x="16679" y="24818"/>
                      <a:pt x="16846" y="23484"/>
                    </a:cubicBezTo>
                    <a:cubicBezTo>
                      <a:pt x="17013" y="22183"/>
                      <a:pt x="17146" y="20849"/>
                      <a:pt x="17179" y="19515"/>
                    </a:cubicBezTo>
                    <a:cubicBezTo>
                      <a:pt x="17246" y="18147"/>
                      <a:pt x="17246" y="16779"/>
                      <a:pt x="17113" y="15412"/>
                    </a:cubicBezTo>
                    <a:cubicBezTo>
                      <a:pt x="17046" y="13777"/>
                      <a:pt x="16679" y="12209"/>
                      <a:pt x="16112" y="10708"/>
                    </a:cubicBezTo>
                    <a:cubicBezTo>
                      <a:pt x="15345" y="8974"/>
                      <a:pt x="14311" y="7840"/>
                      <a:pt x="12910" y="6639"/>
                    </a:cubicBezTo>
                    <a:cubicBezTo>
                      <a:pt x="10141" y="4237"/>
                      <a:pt x="5538" y="501"/>
                      <a:pt x="3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700;p59"/>
              <p:cNvSpPr/>
              <p:nvPr/>
            </p:nvSpPr>
            <p:spPr>
              <a:xfrm>
                <a:off x="7147500" y="1870338"/>
                <a:ext cx="175975" cy="285225"/>
              </a:xfrm>
              <a:custGeom>
                <a:avLst/>
                <a:gdLst/>
                <a:ahLst/>
                <a:cxnLst/>
                <a:rect l="l" t="t" r="r" b="b"/>
                <a:pathLst>
                  <a:path w="7039" h="11409" extrusionOk="0">
                    <a:moveTo>
                      <a:pt x="467" y="1"/>
                    </a:moveTo>
                    <a:cubicBezTo>
                      <a:pt x="467" y="1"/>
                      <a:pt x="0" y="10375"/>
                      <a:pt x="2669" y="11309"/>
                    </a:cubicBezTo>
                    <a:cubicBezTo>
                      <a:pt x="2856" y="11376"/>
                      <a:pt x="3036" y="11409"/>
                      <a:pt x="3209" y="11409"/>
                    </a:cubicBezTo>
                    <a:cubicBezTo>
                      <a:pt x="5600" y="11409"/>
                      <a:pt x="6696" y="5226"/>
                      <a:pt x="7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701;p59"/>
              <p:cNvSpPr/>
              <p:nvPr/>
            </p:nvSpPr>
            <p:spPr>
              <a:xfrm>
                <a:off x="7123300" y="1976238"/>
                <a:ext cx="81750" cy="125150"/>
              </a:xfrm>
              <a:custGeom>
                <a:avLst/>
                <a:gdLst/>
                <a:ahLst/>
                <a:cxnLst/>
                <a:rect l="l" t="t" r="r" b="b"/>
                <a:pathLst>
                  <a:path w="3270" h="5006" extrusionOk="0">
                    <a:moveTo>
                      <a:pt x="1602" y="1"/>
                    </a:moveTo>
                    <a:cubicBezTo>
                      <a:pt x="1602" y="1"/>
                      <a:pt x="1" y="4337"/>
                      <a:pt x="968" y="4871"/>
                    </a:cubicBezTo>
                    <a:cubicBezTo>
                      <a:pt x="1131" y="4961"/>
                      <a:pt x="1290" y="5006"/>
                      <a:pt x="1443" y="5006"/>
                    </a:cubicBezTo>
                    <a:cubicBezTo>
                      <a:pt x="2198" y="5006"/>
                      <a:pt x="2826" y="3926"/>
                      <a:pt x="3270" y="1902"/>
                    </a:cubicBez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702;p59"/>
              <p:cNvSpPr/>
              <p:nvPr/>
            </p:nvSpPr>
            <p:spPr>
              <a:xfrm>
                <a:off x="6528725" y="1343288"/>
                <a:ext cx="318575" cy="79325"/>
              </a:xfrm>
              <a:custGeom>
                <a:avLst/>
                <a:gdLst/>
                <a:ahLst/>
                <a:cxnLst/>
                <a:rect l="l" t="t" r="r" b="b"/>
                <a:pathLst>
                  <a:path w="12743" h="3173" extrusionOk="0">
                    <a:moveTo>
                      <a:pt x="12743" y="1"/>
                    </a:moveTo>
                    <a:lnTo>
                      <a:pt x="12743" y="1"/>
                    </a:lnTo>
                    <a:cubicBezTo>
                      <a:pt x="12142" y="34"/>
                      <a:pt x="11542" y="68"/>
                      <a:pt x="10941" y="168"/>
                    </a:cubicBezTo>
                    <a:cubicBezTo>
                      <a:pt x="8239" y="501"/>
                      <a:pt x="5538" y="968"/>
                      <a:pt x="2869" y="1602"/>
                    </a:cubicBezTo>
                    <a:cubicBezTo>
                      <a:pt x="1835" y="1869"/>
                      <a:pt x="834" y="2169"/>
                      <a:pt x="0" y="2469"/>
                    </a:cubicBezTo>
                    <a:cubicBezTo>
                      <a:pt x="1279" y="2934"/>
                      <a:pt x="2606" y="3172"/>
                      <a:pt x="3948" y="3172"/>
                    </a:cubicBezTo>
                    <a:cubicBezTo>
                      <a:pt x="4532" y="3172"/>
                      <a:pt x="5118" y="3127"/>
                      <a:pt x="5704" y="3036"/>
                    </a:cubicBezTo>
                    <a:cubicBezTo>
                      <a:pt x="6371" y="2903"/>
                      <a:pt x="7039" y="2736"/>
                      <a:pt x="7672" y="2469"/>
                    </a:cubicBezTo>
                    <a:cubicBezTo>
                      <a:pt x="9507" y="2002"/>
                      <a:pt x="11242" y="1168"/>
                      <a:pt x="12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703;p59"/>
              <p:cNvSpPr/>
              <p:nvPr/>
            </p:nvSpPr>
            <p:spPr>
              <a:xfrm>
                <a:off x="6596275" y="1154838"/>
                <a:ext cx="179300" cy="244425"/>
              </a:xfrm>
              <a:custGeom>
                <a:avLst/>
                <a:gdLst/>
                <a:ahLst/>
                <a:cxnLst/>
                <a:rect l="l" t="t" r="r" b="b"/>
                <a:pathLst>
                  <a:path w="7172" h="9777" extrusionOk="0">
                    <a:moveTo>
                      <a:pt x="5004" y="0"/>
                    </a:moveTo>
                    <a:lnTo>
                      <a:pt x="1301" y="4503"/>
                    </a:lnTo>
                    <a:cubicBezTo>
                      <a:pt x="2068" y="6205"/>
                      <a:pt x="2469" y="8073"/>
                      <a:pt x="0" y="9140"/>
                    </a:cubicBezTo>
                    <a:cubicBezTo>
                      <a:pt x="0" y="9140"/>
                      <a:pt x="82" y="9777"/>
                      <a:pt x="1650" y="9777"/>
                    </a:cubicBezTo>
                    <a:cubicBezTo>
                      <a:pt x="2079" y="9777"/>
                      <a:pt x="2621" y="9729"/>
                      <a:pt x="3303" y="9607"/>
                    </a:cubicBezTo>
                    <a:cubicBezTo>
                      <a:pt x="7172" y="8906"/>
                      <a:pt x="7139" y="7872"/>
                      <a:pt x="7139" y="7872"/>
                    </a:cubicBezTo>
                    <a:cubicBezTo>
                      <a:pt x="5271" y="6672"/>
                      <a:pt x="4970" y="2368"/>
                      <a:pt x="5004"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704;p59"/>
              <p:cNvSpPr/>
              <p:nvPr/>
            </p:nvSpPr>
            <p:spPr>
              <a:xfrm>
                <a:off x="6628800" y="1200688"/>
                <a:ext cx="63400" cy="97600"/>
              </a:xfrm>
              <a:custGeom>
                <a:avLst/>
                <a:gdLst/>
                <a:ahLst/>
                <a:cxnLst/>
                <a:rect l="l" t="t" r="r" b="b"/>
                <a:pathLst>
                  <a:path w="2536" h="3904" extrusionOk="0">
                    <a:moveTo>
                      <a:pt x="2202" y="1"/>
                    </a:moveTo>
                    <a:lnTo>
                      <a:pt x="0" y="2669"/>
                    </a:lnTo>
                    <a:cubicBezTo>
                      <a:pt x="167" y="3070"/>
                      <a:pt x="334" y="3470"/>
                      <a:pt x="434" y="3904"/>
                    </a:cubicBezTo>
                    <a:cubicBezTo>
                      <a:pt x="1401" y="3570"/>
                      <a:pt x="2535" y="2269"/>
                      <a:pt x="2469" y="1235"/>
                    </a:cubicBezTo>
                    <a:cubicBezTo>
                      <a:pt x="2435" y="801"/>
                      <a:pt x="2335" y="368"/>
                      <a:pt x="2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705;p59"/>
              <p:cNvSpPr/>
              <p:nvPr/>
            </p:nvSpPr>
            <p:spPr>
              <a:xfrm>
                <a:off x="6480350" y="995688"/>
                <a:ext cx="142625" cy="152500"/>
              </a:xfrm>
              <a:custGeom>
                <a:avLst/>
                <a:gdLst/>
                <a:ahLst/>
                <a:cxnLst/>
                <a:rect l="l" t="t" r="r" b="b"/>
                <a:pathLst>
                  <a:path w="5705" h="6100" extrusionOk="0">
                    <a:moveTo>
                      <a:pt x="3160" y="1"/>
                    </a:moveTo>
                    <a:cubicBezTo>
                      <a:pt x="2119" y="1"/>
                      <a:pt x="934" y="529"/>
                      <a:pt x="568" y="1262"/>
                    </a:cubicBezTo>
                    <a:cubicBezTo>
                      <a:pt x="1" y="2363"/>
                      <a:pt x="1268" y="4565"/>
                      <a:pt x="2402" y="6099"/>
                    </a:cubicBezTo>
                    <a:cubicBezTo>
                      <a:pt x="4771" y="4498"/>
                      <a:pt x="5705" y="1363"/>
                      <a:pt x="4404" y="362"/>
                    </a:cubicBezTo>
                    <a:cubicBezTo>
                      <a:pt x="4080" y="111"/>
                      <a:pt x="3635" y="1"/>
                      <a:pt x="31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706;p59"/>
              <p:cNvSpPr/>
              <p:nvPr/>
            </p:nvSpPr>
            <p:spPr>
              <a:xfrm>
                <a:off x="6493700" y="967463"/>
                <a:ext cx="239350" cy="312325"/>
              </a:xfrm>
              <a:custGeom>
                <a:avLst/>
                <a:gdLst/>
                <a:ahLst/>
                <a:cxnLst/>
                <a:rect l="l" t="t" r="r" b="b"/>
                <a:pathLst>
                  <a:path w="9574" h="12493" extrusionOk="0">
                    <a:moveTo>
                      <a:pt x="4953" y="1"/>
                    </a:moveTo>
                    <a:cubicBezTo>
                      <a:pt x="4293" y="1"/>
                      <a:pt x="3616" y="155"/>
                      <a:pt x="2969" y="490"/>
                    </a:cubicBezTo>
                    <a:cubicBezTo>
                      <a:pt x="0" y="2025"/>
                      <a:pt x="0" y="6761"/>
                      <a:pt x="934" y="9497"/>
                    </a:cubicBezTo>
                    <a:cubicBezTo>
                      <a:pt x="1564" y="11366"/>
                      <a:pt x="3295" y="12492"/>
                      <a:pt x="5042" y="12492"/>
                    </a:cubicBezTo>
                    <a:cubicBezTo>
                      <a:pt x="6164" y="12492"/>
                      <a:pt x="7292" y="12028"/>
                      <a:pt x="8139" y="10998"/>
                    </a:cubicBezTo>
                    <a:cubicBezTo>
                      <a:pt x="9574" y="9263"/>
                      <a:pt x="9340" y="7395"/>
                      <a:pt x="9274" y="4259"/>
                    </a:cubicBezTo>
                    <a:cubicBezTo>
                      <a:pt x="9222" y="1763"/>
                      <a:pt x="7184" y="1"/>
                      <a:pt x="495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707;p59"/>
              <p:cNvSpPr/>
              <p:nvPr/>
            </p:nvSpPr>
            <p:spPr>
              <a:xfrm>
                <a:off x="6645475" y="992138"/>
                <a:ext cx="134275" cy="155200"/>
              </a:xfrm>
              <a:custGeom>
                <a:avLst/>
                <a:gdLst/>
                <a:ahLst/>
                <a:cxnLst/>
                <a:rect l="l" t="t" r="r" b="b"/>
                <a:pathLst>
                  <a:path w="5371" h="6208" extrusionOk="0">
                    <a:moveTo>
                      <a:pt x="3135" y="1"/>
                    </a:moveTo>
                    <a:cubicBezTo>
                      <a:pt x="1986" y="1"/>
                      <a:pt x="576" y="898"/>
                      <a:pt x="334" y="1838"/>
                    </a:cubicBezTo>
                    <a:cubicBezTo>
                      <a:pt x="0" y="3039"/>
                      <a:pt x="1668" y="4940"/>
                      <a:pt x="3069" y="6208"/>
                    </a:cubicBezTo>
                    <a:cubicBezTo>
                      <a:pt x="5071" y="4173"/>
                      <a:pt x="5371" y="904"/>
                      <a:pt x="3903" y="170"/>
                    </a:cubicBezTo>
                    <a:cubicBezTo>
                      <a:pt x="3676" y="53"/>
                      <a:pt x="3413" y="1"/>
                      <a:pt x="3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708;p59"/>
              <p:cNvSpPr/>
              <p:nvPr/>
            </p:nvSpPr>
            <p:spPr>
              <a:xfrm>
                <a:off x="6488575" y="928838"/>
                <a:ext cx="269650" cy="124525"/>
              </a:xfrm>
              <a:custGeom>
                <a:avLst/>
                <a:gdLst/>
                <a:ahLst/>
                <a:cxnLst/>
                <a:rect l="l" t="t" r="r" b="b"/>
                <a:pathLst>
                  <a:path w="10786" h="4981" extrusionOk="0">
                    <a:moveTo>
                      <a:pt x="7977" y="0"/>
                    </a:moveTo>
                    <a:lnTo>
                      <a:pt x="7977" y="0"/>
                    </a:lnTo>
                    <a:cubicBezTo>
                      <a:pt x="7977" y="0"/>
                      <a:pt x="7321" y="1031"/>
                      <a:pt x="6382" y="1031"/>
                    </a:cubicBezTo>
                    <a:cubicBezTo>
                      <a:pt x="6201" y="1031"/>
                      <a:pt x="6009" y="993"/>
                      <a:pt x="5809" y="901"/>
                    </a:cubicBezTo>
                    <a:cubicBezTo>
                      <a:pt x="5526" y="775"/>
                      <a:pt x="5122" y="705"/>
                      <a:pt x="4658" y="705"/>
                    </a:cubicBezTo>
                    <a:cubicBezTo>
                      <a:pt x="3159" y="705"/>
                      <a:pt x="1042" y="1440"/>
                      <a:pt x="405" y="3403"/>
                    </a:cubicBezTo>
                    <a:cubicBezTo>
                      <a:pt x="0" y="4603"/>
                      <a:pt x="1117" y="4980"/>
                      <a:pt x="2643" y="4980"/>
                    </a:cubicBezTo>
                    <a:cubicBezTo>
                      <a:pt x="4383" y="4980"/>
                      <a:pt x="6656" y="4490"/>
                      <a:pt x="7811" y="4170"/>
                    </a:cubicBezTo>
                    <a:cubicBezTo>
                      <a:pt x="7811" y="4170"/>
                      <a:pt x="7852" y="4655"/>
                      <a:pt x="8210" y="4655"/>
                    </a:cubicBezTo>
                    <a:cubicBezTo>
                      <a:pt x="8496" y="4655"/>
                      <a:pt x="8983" y="4346"/>
                      <a:pt x="9812" y="3236"/>
                    </a:cubicBezTo>
                    <a:cubicBezTo>
                      <a:pt x="10786" y="1891"/>
                      <a:pt x="9251" y="1607"/>
                      <a:pt x="7796" y="1607"/>
                    </a:cubicBezTo>
                    <a:cubicBezTo>
                      <a:pt x="7072" y="1607"/>
                      <a:pt x="6367" y="1677"/>
                      <a:pt x="6001" y="1722"/>
                    </a:cubicBezTo>
                    <a:lnTo>
                      <a:pt x="6001" y="1722"/>
                    </a:lnTo>
                    <a:cubicBezTo>
                      <a:pt x="7286" y="1515"/>
                      <a:pt x="8173" y="391"/>
                      <a:pt x="79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709;p59"/>
              <p:cNvSpPr/>
              <p:nvPr/>
            </p:nvSpPr>
            <p:spPr>
              <a:xfrm>
                <a:off x="6687300" y="1106313"/>
                <a:ext cx="94125" cy="89500"/>
              </a:xfrm>
              <a:custGeom>
                <a:avLst/>
                <a:gdLst/>
                <a:ahLst/>
                <a:cxnLst/>
                <a:rect l="l" t="t" r="r" b="b"/>
                <a:pathLst>
                  <a:path w="3765" h="3580" extrusionOk="0">
                    <a:moveTo>
                      <a:pt x="2142" y="0"/>
                    </a:moveTo>
                    <a:cubicBezTo>
                      <a:pt x="1167" y="0"/>
                      <a:pt x="421" y="1141"/>
                      <a:pt x="229" y="1974"/>
                    </a:cubicBezTo>
                    <a:cubicBezTo>
                      <a:pt x="0" y="2801"/>
                      <a:pt x="357" y="3580"/>
                      <a:pt x="1091" y="3580"/>
                    </a:cubicBezTo>
                    <a:cubicBezTo>
                      <a:pt x="1216" y="3580"/>
                      <a:pt x="1351" y="3557"/>
                      <a:pt x="1496" y="3509"/>
                    </a:cubicBezTo>
                    <a:cubicBezTo>
                      <a:pt x="2263" y="3275"/>
                      <a:pt x="2897" y="2742"/>
                      <a:pt x="3264" y="2041"/>
                    </a:cubicBezTo>
                    <a:cubicBezTo>
                      <a:pt x="3764" y="1174"/>
                      <a:pt x="3231" y="106"/>
                      <a:pt x="2263" y="6"/>
                    </a:cubicBezTo>
                    <a:cubicBezTo>
                      <a:pt x="2223" y="2"/>
                      <a:pt x="2182" y="0"/>
                      <a:pt x="2142"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710;p59"/>
              <p:cNvSpPr/>
              <p:nvPr/>
            </p:nvSpPr>
            <p:spPr>
              <a:xfrm>
                <a:off x="6592100" y="1095613"/>
                <a:ext cx="16700" cy="22650"/>
              </a:xfrm>
              <a:custGeom>
                <a:avLst/>
                <a:gdLst/>
                <a:ahLst/>
                <a:cxnLst/>
                <a:rect l="l" t="t" r="r" b="b"/>
                <a:pathLst>
                  <a:path w="668" h="906" extrusionOk="0">
                    <a:moveTo>
                      <a:pt x="301" y="1"/>
                    </a:moveTo>
                    <a:cubicBezTo>
                      <a:pt x="134" y="34"/>
                      <a:pt x="0" y="268"/>
                      <a:pt x="34" y="501"/>
                    </a:cubicBezTo>
                    <a:cubicBezTo>
                      <a:pt x="65" y="717"/>
                      <a:pt x="210" y="905"/>
                      <a:pt x="364" y="905"/>
                    </a:cubicBezTo>
                    <a:cubicBezTo>
                      <a:pt x="376" y="905"/>
                      <a:pt x="388" y="904"/>
                      <a:pt x="401" y="901"/>
                    </a:cubicBezTo>
                    <a:cubicBezTo>
                      <a:pt x="567" y="901"/>
                      <a:pt x="668" y="668"/>
                      <a:pt x="634" y="434"/>
                    </a:cubicBezTo>
                    <a:cubicBezTo>
                      <a:pt x="634" y="168"/>
                      <a:pt x="467"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711;p59"/>
              <p:cNvSpPr/>
              <p:nvPr/>
            </p:nvSpPr>
            <p:spPr>
              <a:xfrm>
                <a:off x="6520375" y="1102188"/>
                <a:ext cx="15875" cy="22725"/>
              </a:xfrm>
              <a:custGeom>
                <a:avLst/>
                <a:gdLst/>
                <a:ahLst/>
                <a:cxnLst/>
                <a:rect l="l" t="t" r="r" b="b"/>
                <a:pathLst>
                  <a:path w="635" h="909" extrusionOk="0">
                    <a:moveTo>
                      <a:pt x="304" y="1"/>
                    </a:moveTo>
                    <a:cubicBezTo>
                      <a:pt x="292" y="1"/>
                      <a:pt x="280" y="2"/>
                      <a:pt x="268" y="5"/>
                    </a:cubicBezTo>
                    <a:cubicBezTo>
                      <a:pt x="101" y="5"/>
                      <a:pt x="1" y="271"/>
                      <a:pt x="1" y="505"/>
                    </a:cubicBezTo>
                    <a:cubicBezTo>
                      <a:pt x="32" y="721"/>
                      <a:pt x="177" y="909"/>
                      <a:pt x="331" y="909"/>
                    </a:cubicBezTo>
                    <a:cubicBezTo>
                      <a:pt x="343" y="909"/>
                      <a:pt x="355" y="908"/>
                      <a:pt x="368" y="905"/>
                    </a:cubicBezTo>
                    <a:cubicBezTo>
                      <a:pt x="534" y="905"/>
                      <a:pt x="634" y="672"/>
                      <a:pt x="634" y="438"/>
                    </a:cubicBezTo>
                    <a:cubicBezTo>
                      <a:pt x="604" y="191"/>
                      <a:pt x="458"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712;p59"/>
              <p:cNvSpPr/>
              <p:nvPr/>
            </p:nvSpPr>
            <p:spPr>
              <a:xfrm>
                <a:off x="6533725" y="1113963"/>
                <a:ext cx="30875" cy="62425"/>
              </a:xfrm>
              <a:custGeom>
                <a:avLst/>
                <a:gdLst/>
                <a:ahLst/>
                <a:cxnLst/>
                <a:rect l="l" t="t" r="r" b="b"/>
                <a:pathLst>
                  <a:path w="1235" h="2497" extrusionOk="0">
                    <a:moveTo>
                      <a:pt x="1034" y="1"/>
                    </a:moveTo>
                    <a:cubicBezTo>
                      <a:pt x="801" y="801"/>
                      <a:pt x="434" y="1568"/>
                      <a:pt x="0" y="2302"/>
                    </a:cubicBezTo>
                    <a:cubicBezTo>
                      <a:pt x="224" y="2424"/>
                      <a:pt x="486" y="2497"/>
                      <a:pt x="746" y="2497"/>
                    </a:cubicBezTo>
                    <a:cubicBezTo>
                      <a:pt x="913" y="2497"/>
                      <a:pt x="1079" y="2467"/>
                      <a:pt x="1235" y="2402"/>
                    </a:cubicBezTo>
                    <a:lnTo>
                      <a:pt x="1034" y="1"/>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713;p59"/>
              <p:cNvSpPr/>
              <p:nvPr/>
            </p:nvSpPr>
            <p:spPr>
              <a:xfrm>
                <a:off x="6582925" y="1161713"/>
                <a:ext cx="45900" cy="28175"/>
              </a:xfrm>
              <a:custGeom>
                <a:avLst/>
                <a:gdLst/>
                <a:ahLst/>
                <a:cxnLst/>
                <a:rect l="l" t="t" r="r" b="b"/>
                <a:pathLst>
                  <a:path w="1836" h="1127" extrusionOk="0">
                    <a:moveTo>
                      <a:pt x="1718" y="0"/>
                    </a:moveTo>
                    <a:cubicBezTo>
                      <a:pt x="1702" y="0"/>
                      <a:pt x="1685" y="9"/>
                      <a:pt x="1668" y="25"/>
                    </a:cubicBezTo>
                    <a:cubicBezTo>
                      <a:pt x="1335" y="592"/>
                      <a:pt x="734" y="926"/>
                      <a:pt x="101" y="993"/>
                    </a:cubicBezTo>
                    <a:cubicBezTo>
                      <a:pt x="0" y="993"/>
                      <a:pt x="0" y="1126"/>
                      <a:pt x="101" y="1126"/>
                    </a:cubicBezTo>
                    <a:cubicBezTo>
                      <a:pt x="568" y="1093"/>
                      <a:pt x="1001" y="926"/>
                      <a:pt x="1368" y="626"/>
                    </a:cubicBezTo>
                    <a:cubicBezTo>
                      <a:pt x="1535" y="492"/>
                      <a:pt x="1702" y="292"/>
                      <a:pt x="1802" y="125"/>
                    </a:cubicBezTo>
                    <a:cubicBezTo>
                      <a:pt x="1835" y="92"/>
                      <a:pt x="1802" y="25"/>
                      <a:pt x="1768" y="25"/>
                    </a:cubicBezTo>
                    <a:cubicBezTo>
                      <a:pt x="1752" y="9"/>
                      <a:pt x="1735" y="0"/>
                      <a:pt x="1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714;p59"/>
              <p:cNvSpPr/>
              <p:nvPr/>
            </p:nvSpPr>
            <p:spPr>
              <a:xfrm>
                <a:off x="6594600" y="1061938"/>
                <a:ext cx="37550" cy="19100"/>
              </a:xfrm>
              <a:custGeom>
                <a:avLst/>
                <a:gdLst/>
                <a:ahLst/>
                <a:cxnLst/>
                <a:rect l="l" t="t" r="r" b="b"/>
                <a:pathLst>
                  <a:path w="1502" h="764" extrusionOk="0">
                    <a:moveTo>
                      <a:pt x="324" y="1"/>
                    </a:moveTo>
                    <a:cubicBezTo>
                      <a:pt x="262" y="1"/>
                      <a:pt x="198" y="5"/>
                      <a:pt x="134" y="13"/>
                    </a:cubicBezTo>
                    <a:cubicBezTo>
                      <a:pt x="67" y="13"/>
                      <a:pt x="0" y="80"/>
                      <a:pt x="34" y="180"/>
                    </a:cubicBezTo>
                    <a:cubicBezTo>
                      <a:pt x="34" y="247"/>
                      <a:pt x="101" y="314"/>
                      <a:pt x="201" y="314"/>
                    </a:cubicBezTo>
                    <a:cubicBezTo>
                      <a:pt x="237" y="310"/>
                      <a:pt x="274" y="309"/>
                      <a:pt x="311" y="309"/>
                    </a:cubicBezTo>
                    <a:cubicBezTo>
                      <a:pt x="646" y="309"/>
                      <a:pt x="991" y="444"/>
                      <a:pt x="1201" y="714"/>
                    </a:cubicBezTo>
                    <a:cubicBezTo>
                      <a:pt x="1235" y="747"/>
                      <a:pt x="1276" y="764"/>
                      <a:pt x="1314" y="764"/>
                    </a:cubicBezTo>
                    <a:cubicBezTo>
                      <a:pt x="1351" y="764"/>
                      <a:pt x="1385" y="747"/>
                      <a:pt x="1401" y="714"/>
                    </a:cubicBezTo>
                    <a:lnTo>
                      <a:pt x="1435" y="714"/>
                    </a:lnTo>
                    <a:cubicBezTo>
                      <a:pt x="1502" y="647"/>
                      <a:pt x="1502" y="581"/>
                      <a:pt x="1435" y="514"/>
                    </a:cubicBezTo>
                    <a:cubicBezTo>
                      <a:pt x="1144" y="194"/>
                      <a:pt x="752"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715;p59"/>
              <p:cNvSpPr/>
              <p:nvPr/>
            </p:nvSpPr>
            <p:spPr>
              <a:xfrm>
                <a:off x="6497025" y="1062188"/>
                <a:ext cx="32250" cy="28450"/>
              </a:xfrm>
              <a:custGeom>
                <a:avLst/>
                <a:gdLst/>
                <a:ahLst/>
                <a:cxnLst/>
                <a:rect l="l" t="t" r="r" b="b"/>
                <a:pathLst>
                  <a:path w="1290" h="1138" extrusionOk="0">
                    <a:moveTo>
                      <a:pt x="1068" y="1"/>
                    </a:moveTo>
                    <a:cubicBezTo>
                      <a:pt x="1058" y="1"/>
                      <a:pt x="1046" y="1"/>
                      <a:pt x="1035" y="3"/>
                    </a:cubicBezTo>
                    <a:cubicBezTo>
                      <a:pt x="568" y="137"/>
                      <a:pt x="201" y="470"/>
                      <a:pt x="34" y="937"/>
                    </a:cubicBezTo>
                    <a:cubicBezTo>
                      <a:pt x="1" y="1004"/>
                      <a:pt x="67" y="1104"/>
                      <a:pt x="134" y="1138"/>
                    </a:cubicBezTo>
                    <a:cubicBezTo>
                      <a:pt x="201" y="1138"/>
                      <a:pt x="234" y="1138"/>
                      <a:pt x="301" y="1104"/>
                    </a:cubicBezTo>
                    <a:cubicBezTo>
                      <a:pt x="301" y="1104"/>
                      <a:pt x="301" y="1071"/>
                      <a:pt x="334" y="1038"/>
                    </a:cubicBezTo>
                    <a:cubicBezTo>
                      <a:pt x="434" y="671"/>
                      <a:pt x="735" y="404"/>
                      <a:pt x="1101" y="304"/>
                    </a:cubicBezTo>
                    <a:cubicBezTo>
                      <a:pt x="1290" y="241"/>
                      <a:pt x="1242" y="1"/>
                      <a:pt x="10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716;p59"/>
              <p:cNvSpPr/>
              <p:nvPr/>
            </p:nvSpPr>
            <p:spPr>
              <a:xfrm>
                <a:off x="6480350" y="918738"/>
                <a:ext cx="441175" cy="491325"/>
              </a:xfrm>
              <a:custGeom>
                <a:avLst/>
                <a:gdLst/>
                <a:ahLst/>
                <a:cxnLst/>
                <a:rect l="l" t="t" r="r" b="b"/>
                <a:pathLst>
                  <a:path w="17647" h="19653" extrusionOk="0">
                    <a:moveTo>
                      <a:pt x="7189" y="0"/>
                    </a:moveTo>
                    <a:cubicBezTo>
                      <a:pt x="6676" y="0"/>
                      <a:pt x="6158" y="45"/>
                      <a:pt x="5638" y="137"/>
                    </a:cubicBezTo>
                    <a:cubicBezTo>
                      <a:pt x="4937" y="237"/>
                      <a:pt x="4270" y="438"/>
                      <a:pt x="3603" y="738"/>
                    </a:cubicBezTo>
                    <a:cubicBezTo>
                      <a:pt x="2169" y="1338"/>
                      <a:pt x="935" y="2339"/>
                      <a:pt x="1" y="3607"/>
                    </a:cubicBezTo>
                    <a:cubicBezTo>
                      <a:pt x="1448" y="2588"/>
                      <a:pt x="3066" y="2120"/>
                      <a:pt x="4652" y="2120"/>
                    </a:cubicBezTo>
                    <a:cubicBezTo>
                      <a:pt x="8363" y="2120"/>
                      <a:pt x="11895" y="4687"/>
                      <a:pt x="12643" y="8777"/>
                    </a:cubicBezTo>
                    <a:cubicBezTo>
                      <a:pt x="13584" y="13896"/>
                      <a:pt x="9596" y="18366"/>
                      <a:pt x="4705" y="18366"/>
                    </a:cubicBezTo>
                    <a:cubicBezTo>
                      <a:pt x="4050" y="18366"/>
                      <a:pt x="3380" y="18286"/>
                      <a:pt x="2702" y="18117"/>
                    </a:cubicBezTo>
                    <a:lnTo>
                      <a:pt x="2702" y="18117"/>
                    </a:lnTo>
                    <a:cubicBezTo>
                      <a:pt x="4202" y="19125"/>
                      <a:pt x="5962" y="19653"/>
                      <a:pt x="7749" y="19653"/>
                    </a:cubicBezTo>
                    <a:cubicBezTo>
                      <a:pt x="8268" y="19653"/>
                      <a:pt x="8789" y="19608"/>
                      <a:pt x="9307" y="19518"/>
                    </a:cubicBezTo>
                    <a:cubicBezTo>
                      <a:pt x="9507" y="19485"/>
                      <a:pt x="9674" y="19451"/>
                      <a:pt x="9874" y="19418"/>
                    </a:cubicBezTo>
                    <a:cubicBezTo>
                      <a:pt x="14611" y="18250"/>
                      <a:pt x="17646" y="13380"/>
                      <a:pt x="16679" y="8243"/>
                    </a:cubicBezTo>
                    <a:cubicBezTo>
                      <a:pt x="15751" y="3423"/>
                      <a:pt x="11679" y="0"/>
                      <a:pt x="718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717;p59"/>
              <p:cNvSpPr/>
              <p:nvPr/>
            </p:nvSpPr>
            <p:spPr>
              <a:xfrm>
                <a:off x="6480350" y="918738"/>
                <a:ext cx="441175" cy="491325"/>
              </a:xfrm>
              <a:custGeom>
                <a:avLst/>
                <a:gdLst/>
                <a:ahLst/>
                <a:cxnLst/>
                <a:rect l="l" t="t" r="r" b="b"/>
                <a:pathLst>
                  <a:path w="17647" h="19653" extrusionOk="0">
                    <a:moveTo>
                      <a:pt x="7189" y="0"/>
                    </a:moveTo>
                    <a:cubicBezTo>
                      <a:pt x="6676" y="0"/>
                      <a:pt x="6158" y="45"/>
                      <a:pt x="5638" y="137"/>
                    </a:cubicBezTo>
                    <a:cubicBezTo>
                      <a:pt x="4937" y="237"/>
                      <a:pt x="4270" y="438"/>
                      <a:pt x="3603" y="738"/>
                    </a:cubicBezTo>
                    <a:cubicBezTo>
                      <a:pt x="2169" y="1338"/>
                      <a:pt x="935" y="2339"/>
                      <a:pt x="1" y="3607"/>
                    </a:cubicBezTo>
                    <a:cubicBezTo>
                      <a:pt x="1448" y="2588"/>
                      <a:pt x="3066" y="2120"/>
                      <a:pt x="4652" y="2120"/>
                    </a:cubicBezTo>
                    <a:cubicBezTo>
                      <a:pt x="8363" y="2120"/>
                      <a:pt x="11895" y="4687"/>
                      <a:pt x="12643" y="8777"/>
                    </a:cubicBezTo>
                    <a:cubicBezTo>
                      <a:pt x="13584" y="13896"/>
                      <a:pt x="9596" y="18366"/>
                      <a:pt x="4705" y="18366"/>
                    </a:cubicBezTo>
                    <a:cubicBezTo>
                      <a:pt x="4050" y="18366"/>
                      <a:pt x="3380" y="18286"/>
                      <a:pt x="2702" y="18117"/>
                    </a:cubicBezTo>
                    <a:lnTo>
                      <a:pt x="2702" y="18117"/>
                    </a:lnTo>
                    <a:cubicBezTo>
                      <a:pt x="4202" y="19125"/>
                      <a:pt x="5962" y="19653"/>
                      <a:pt x="7749" y="19653"/>
                    </a:cubicBezTo>
                    <a:cubicBezTo>
                      <a:pt x="8268" y="19653"/>
                      <a:pt x="8789" y="19608"/>
                      <a:pt x="9307" y="19518"/>
                    </a:cubicBezTo>
                    <a:cubicBezTo>
                      <a:pt x="9507" y="19485"/>
                      <a:pt x="9674" y="19451"/>
                      <a:pt x="9874" y="19418"/>
                    </a:cubicBezTo>
                    <a:cubicBezTo>
                      <a:pt x="14611" y="18250"/>
                      <a:pt x="17646" y="13380"/>
                      <a:pt x="16679" y="8243"/>
                    </a:cubicBezTo>
                    <a:cubicBezTo>
                      <a:pt x="15751" y="3423"/>
                      <a:pt x="11679" y="0"/>
                      <a:pt x="7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718;p59"/>
              <p:cNvSpPr/>
              <p:nvPr/>
            </p:nvSpPr>
            <p:spPr>
              <a:xfrm>
                <a:off x="6432802" y="930081"/>
                <a:ext cx="441187" cy="488925"/>
              </a:xfrm>
              <a:custGeom>
                <a:avLst/>
                <a:gdLst/>
                <a:ahLst/>
                <a:cxnLst/>
                <a:rect l="l" t="t" r="r" b="b"/>
                <a:pathLst>
                  <a:path w="17713" h="19557" extrusionOk="0">
                    <a:moveTo>
                      <a:pt x="7449" y="0"/>
                    </a:moveTo>
                    <a:cubicBezTo>
                      <a:pt x="7025" y="0"/>
                      <a:pt x="6598" y="33"/>
                      <a:pt x="6171" y="101"/>
                    </a:cubicBezTo>
                    <a:cubicBezTo>
                      <a:pt x="6004" y="135"/>
                      <a:pt x="5838" y="168"/>
                      <a:pt x="5637" y="235"/>
                    </a:cubicBezTo>
                    <a:cubicBezTo>
                      <a:pt x="3102" y="869"/>
                      <a:pt x="1001" y="2670"/>
                      <a:pt x="0" y="5105"/>
                    </a:cubicBezTo>
                    <a:cubicBezTo>
                      <a:pt x="567" y="4338"/>
                      <a:pt x="1234" y="3637"/>
                      <a:pt x="2035" y="3104"/>
                    </a:cubicBezTo>
                    <a:cubicBezTo>
                      <a:pt x="3498" y="2074"/>
                      <a:pt x="5107" y="1609"/>
                      <a:pt x="6676" y="1609"/>
                    </a:cubicBezTo>
                    <a:cubicBezTo>
                      <a:pt x="10903" y="1609"/>
                      <a:pt x="14835" y="4983"/>
                      <a:pt x="14811" y="9775"/>
                    </a:cubicBezTo>
                    <a:cubicBezTo>
                      <a:pt x="14787" y="14563"/>
                      <a:pt x="10853" y="17879"/>
                      <a:pt x="6657" y="17879"/>
                    </a:cubicBezTo>
                    <a:cubicBezTo>
                      <a:pt x="5066" y="17879"/>
                      <a:pt x="3436" y="17401"/>
                      <a:pt x="1968" y="16346"/>
                    </a:cubicBezTo>
                    <a:lnTo>
                      <a:pt x="1968" y="16346"/>
                    </a:lnTo>
                    <a:cubicBezTo>
                      <a:pt x="3735" y="18341"/>
                      <a:pt x="6159" y="19557"/>
                      <a:pt x="8720" y="19557"/>
                    </a:cubicBezTo>
                    <a:cubicBezTo>
                      <a:pt x="9157" y="19557"/>
                      <a:pt x="9598" y="19522"/>
                      <a:pt x="10041" y="19449"/>
                    </a:cubicBezTo>
                    <a:cubicBezTo>
                      <a:pt x="10674" y="19349"/>
                      <a:pt x="11275" y="19148"/>
                      <a:pt x="11875" y="18915"/>
                    </a:cubicBezTo>
                    <a:cubicBezTo>
                      <a:pt x="15578" y="17280"/>
                      <a:pt x="17713" y="12977"/>
                      <a:pt x="16812" y="8341"/>
                    </a:cubicBezTo>
                    <a:cubicBezTo>
                      <a:pt x="15809" y="3478"/>
                      <a:pt x="11788"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719;p59"/>
              <p:cNvSpPr/>
              <p:nvPr/>
            </p:nvSpPr>
            <p:spPr>
              <a:xfrm>
                <a:off x="6548725" y="1504238"/>
                <a:ext cx="281900" cy="191000"/>
              </a:xfrm>
              <a:custGeom>
                <a:avLst/>
                <a:gdLst/>
                <a:ahLst/>
                <a:cxnLst/>
                <a:rect l="l" t="t" r="r" b="b"/>
                <a:pathLst>
                  <a:path w="11276" h="7640" extrusionOk="0">
                    <a:moveTo>
                      <a:pt x="10875" y="1"/>
                    </a:moveTo>
                    <a:lnTo>
                      <a:pt x="1" y="7439"/>
                    </a:lnTo>
                    <a:lnTo>
                      <a:pt x="201" y="7640"/>
                    </a:lnTo>
                    <a:cubicBezTo>
                      <a:pt x="3837" y="6872"/>
                      <a:pt x="7540" y="6372"/>
                      <a:pt x="11276" y="6138"/>
                    </a:cubicBezTo>
                    <a:cubicBezTo>
                      <a:pt x="11142" y="4170"/>
                      <a:pt x="11075" y="201"/>
                      <a:pt x="11075" y="201"/>
                    </a:cubicBezTo>
                    <a:lnTo>
                      <a:pt x="108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720;p59"/>
              <p:cNvSpPr/>
              <p:nvPr/>
            </p:nvSpPr>
            <p:spPr>
              <a:xfrm>
                <a:off x="6537050" y="1504238"/>
                <a:ext cx="288575" cy="186000"/>
              </a:xfrm>
              <a:custGeom>
                <a:avLst/>
                <a:gdLst/>
                <a:ahLst/>
                <a:cxnLst/>
                <a:rect l="l" t="t" r="r" b="b"/>
                <a:pathLst>
                  <a:path w="11543" h="7440" extrusionOk="0">
                    <a:moveTo>
                      <a:pt x="11342" y="1"/>
                    </a:moveTo>
                    <a:cubicBezTo>
                      <a:pt x="7540" y="201"/>
                      <a:pt x="3737" y="668"/>
                      <a:pt x="1" y="1402"/>
                    </a:cubicBezTo>
                    <a:cubicBezTo>
                      <a:pt x="101" y="3437"/>
                      <a:pt x="268" y="5438"/>
                      <a:pt x="468" y="7439"/>
                    </a:cubicBezTo>
                    <a:cubicBezTo>
                      <a:pt x="4104" y="6672"/>
                      <a:pt x="7806" y="6172"/>
                      <a:pt x="11542" y="5972"/>
                    </a:cubicBezTo>
                    <a:cubicBezTo>
                      <a:pt x="11442" y="4004"/>
                      <a:pt x="11376" y="2002"/>
                      <a:pt x="11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721;p59"/>
              <p:cNvSpPr/>
              <p:nvPr/>
            </p:nvSpPr>
            <p:spPr>
              <a:xfrm>
                <a:off x="6722200" y="1533363"/>
                <a:ext cx="44225" cy="38175"/>
              </a:xfrm>
              <a:custGeom>
                <a:avLst/>
                <a:gdLst/>
                <a:ahLst/>
                <a:cxnLst/>
                <a:rect l="l" t="t" r="r" b="b"/>
                <a:pathLst>
                  <a:path w="1769" h="1527" extrusionOk="0">
                    <a:moveTo>
                      <a:pt x="931" y="1"/>
                    </a:moveTo>
                    <a:cubicBezTo>
                      <a:pt x="910" y="1"/>
                      <a:pt x="889" y="2"/>
                      <a:pt x="867" y="3"/>
                    </a:cubicBezTo>
                    <a:cubicBezTo>
                      <a:pt x="234" y="103"/>
                      <a:pt x="0" y="904"/>
                      <a:pt x="500" y="1338"/>
                    </a:cubicBezTo>
                    <a:cubicBezTo>
                      <a:pt x="641" y="1468"/>
                      <a:pt x="812" y="1526"/>
                      <a:pt x="982" y="1526"/>
                    </a:cubicBezTo>
                    <a:cubicBezTo>
                      <a:pt x="1377" y="1526"/>
                      <a:pt x="1768" y="1213"/>
                      <a:pt x="1768" y="770"/>
                    </a:cubicBezTo>
                    <a:cubicBezTo>
                      <a:pt x="1704" y="325"/>
                      <a:pt x="1368" y="1"/>
                      <a:pt x="931"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722;p59"/>
              <p:cNvSpPr/>
              <p:nvPr/>
            </p:nvSpPr>
            <p:spPr>
              <a:xfrm>
                <a:off x="6723850" y="1592588"/>
                <a:ext cx="44225" cy="38300"/>
              </a:xfrm>
              <a:custGeom>
                <a:avLst/>
                <a:gdLst/>
                <a:ahLst/>
                <a:cxnLst/>
                <a:rect l="l" t="t" r="r" b="b"/>
                <a:pathLst>
                  <a:path w="1769" h="1532" extrusionOk="0">
                    <a:moveTo>
                      <a:pt x="932" y="0"/>
                    </a:moveTo>
                    <a:cubicBezTo>
                      <a:pt x="911" y="0"/>
                      <a:pt x="890" y="1"/>
                      <a:pt x="868" y="3"/>
                    </a:cubicBezTo>
                    <a:cubicBezTo>
                      <a:pt x="234" y="103"/>
                      <a:pt x="1" y="903"/>
                      <a:pt x="501" y="1337"/>
                    </a:cubicBezTo>
                    <a:cubicBezTo>
                      <a:pt x="646" y="1471"/>
                      <a:pt x="822" y="1532"/>
                      <a:pt x="997" y="1532"/>
                    </a:cubicBezTo>
                    <a:cubicBezTo>
                      <a:pt x="1387" y="1532"/>
                      <a:pt x="1769" y="1230"/>
                      <a:pt x="1769" y="770"/>
                    </a:cubicBezTo>
                    <a:cubicBezTo>
                      <a:pt x="1705" y="324"/>
                      <a:pt x="1368" y="0"/>
                      <a:pt x="932"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723;p59"/>
              <p:cNvSpPr/>
              <p:nvPr/>
            </p:nvSpPr>
            <p:spPr>
              <a:xfrm>
                <a:off x="6582925" y="1550113"/>
                <a:ext cx="101775" cy="97600"/>
              </a:xfrm>
              <a:custGeom>
                <a:avLst/>
                <a:gdLst/>
                <a:ahLst/>
                <a:cxnLst/>
                <a:rect l="l" t="t" r="r" b="b"/>
                <a:pathLst>
                  <a:path w="4071" h="3904" extrusionOk="0">
                    <a:moveTo>
                      <a:pt x="1802" y="0"/>
                    </a:moveTo>
                    <a:cubicBezTo>
                      <a:pt x="1135" y="1268"/>
                      <a:pt x="534" y="2569"/>
                      <a:pt x="0" y="3903"/>
                    </a:cubicBezTo>
                    <a:cubicBezTo>
                      <a:pt x="1335" y="3670"/>
                      <a:pt x="2702" y="3503"/>
                      <a:pt x="4070" y="3403"/>
                    </a:cubicBezTo>
                    <a:cubicBezTo>
                      <a:pt x="3169" y="2135"/>
                      <a:pt x="1802" y="0"/>
                      <a:pt x="1802"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Rectangle 15"/>
          <p:cNvSpPr/>
          <p:nvPr/>
        </p:nvSpPr>
        <p:spPr>
          <a:xfrm>
            <a:off x="401688" y="2630645"/>
            <a:ext cx="4572000" cy="1015663"/>
          </a:xfrm>
          <a:prstGeom prst="rect">
            <a:avLst/>
          </a:prstGeom>
        </p:spPr>
        <p:txBody>
          <a:bodyPr>
            <a:spAutoFit/>
          </a:bodyPr>
          <a:lstStyle/>
          <a:p>
            <a:r>
              <a:rPr lang="en-US" sz="1200" smtClean="0">
                <a:solidFill>
                  <a:srgbClr val="073763"/>
                </a:solidFill>
                <a:latin typeface="Quicksand Light" panose="020B0604020202020204" charset="0"/>
              </a:rPr>
              <a:t>The increasing amount </a:t>
            </a:r>
            <a:r>
              <a:rPr lang="en-US" sz="1200">
                <a:solidFill>
                  <a:srgbClr val="073763"/>
                </a:solidFill>
                <a:latin typeface="Quicksand Light" panose="020B0604020202020204" charset="0"/>
              </a:rPr>
              <a:t>of games that are on the market and the increasing demand for video games has created more</a:t>
            </a:r>
            <a:br>
              <a:rPr lang="en-US" sz="1200">
                <a:solidFill>
                  <a:srgbClr val="073763"/>
                </a:solidFill>
                <a:latin typeface="Quicksand Light" panose="020B0604020202020204" charset="0"/>
              </a:rPr>
            </a:br>
            <a:r>
              <a:rPr lang="en-US" sz="1200">
                <a:solidFill>
                  <a:srgbClr val="073763"/>
                </a:solidFill>
                <a:latin typeface="Quicksand Light" panose="020B0604020202020204" charset="0"/>
              </a:rPr>
              <a:t>requirements for understanding how video games are made and how we can make them better </a:t>
            </a:r>
            <a:br>
              <a:rPr lang="en-US" sz="1200">
                <a:solidFill>
                  <a:srgbClr val="073763"/>
                </a:solidFill>
                <a:latin typeface="Quicksand Light" panose="020B0604020202020204" charset="0"/>
              </a:rPr>
            </a:br>
            <a:endParaRPr lang="en-US" sz="1200">
              <a:solidFill>
                <a:srgbClr val="073763"/>
              </a:solidFill>
              <a:latin typeface="Quicksand Light" panose="020B0604020202020204" charset="0"/>
            </a:endParaRPr>
          </a:p>
        </p:txBody>
      </p:sp>
      <p:sp>
        <p:nvSpPr>
          <p:cNvPr id="17" name="Rectangle 16"/>
          <p:cNvSpPr/>
          <p:nvPr/>
        </p:nvSpPr>
        <p:spPr>
          <a:xfrm>
            <a:off x="407460" y="3595396"/>
            <a:ext cx="5173463" cy="276999"/>
          </a:xfrm>
          <a:prstGeom prst="rect">
            <a:avLst/>
          </a:prstGeom>
        </p:spPr>
        <p:txBody>
          <a:bodyPr wrap="square">
            <a:spAutoFit/>
          </a:bodyPr>
          <a:lstStyle/>
          <a:p>
            <a:r>
              <a:rPr lang="en-US" sz="1200" smtClean="0">
                <a:solidFill>
                  <a:srgbClr val="073763"/>
                </a:solidFill>
                <a:latin typeface="Quicksand Light" panose="020B0604020202020204" charset="0"/>
              </a:rPr>
              <a:t>Examples :  EA Sports, Epic Games, Steam, </a:t>
            </a:r>
            <a:r>
              <a:rPr lang="en-US" sz="1200" smtClean="0">
                <a:solidFill>
                  <a:srgbClr val="073763"/>
                </a:solidFill>
                <a:latin typeface="Quicksand Light" panose="020B0604020202020204" charset="0"/>
              </a:rPr>
              <a:t>Tencent, Moonton</a:t>
            </a:r>
            <a:endParaRPr lang="en-US" sz="1200">
              <a:solidFill>
                <a:srgbClr val="073763"/>
              </a:solidFill>
              <a:latin typeface="Quicksand Light" panose="020B0604020202020204" charset="0"/>
            </a:endParaRPr>
          </a:p>
        </p:txBody>
      </p:sp>
    </p:spTree>
    <p:extLst>
      <p:ext uri="{BB962C8B-B14F-4D97-AF65-F5344CB8AC3E}">
        <p14:creationId xmlns:p14="http://schemas.microsoft.com/office/powerpoint/2010/main" val="319288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8"/>
                                        </p:tgtEl>
                                        <p:attrNameLst>
                                          <p:attrName>style.visibility</p:attrName>
                                        </p:attrNameLst>
                                      </p:cBhvr>
                                      <p:to>
                                        <p:strVal val="visible"/>
                                      </p:to>
                                    </p:set>
                                    <p:anim calcmode="lin" valueType="num">
                                      <p:cBhvr additive="base">
                                        <p:cTn id="7" dur="2900"/>
                                        <p:tgtEl>
                                          <p:spTgt spid="6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stronaut CV by Slidesgo">
  <a:themeElements>
    <a:clrScheme name="Simple Light">
      <a:dk1>
        <a:srgbClr val="073763"/>
      </a:dk1>
      <a:lt1>
        <a:srgbClr val="FFFFFF"/>
      </a:lt1>
      <a:dk2>
        <a:srgbClr val="E6E6E6"/>
      </a:dk2>
      <a:lt2>
        <a:srgbClr val="CFD7DF"/>
      </a:lt2>
      <a:accent1>
        <a:srgbClr val="9FAFBF"/>
      </a:accent1>
      <a:accent2>
        <a:srgbClr val="2D5981"/>
      </a:accent2>
      <a:accent3>
        <a:srgbClr val="FFFFFF"/>
      </a:accent3>
      <a:accent4>
        <a:srgbClr val="E6E6E6"/>
      </a:accent4>
      <a:accent5>
        <a:srgbClr val="CFD7DF"/>
      </a:accent5>
      <a:accent6>
        <a:srgbClr val="9FAFBF"/>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851</Words>
  <Application>Microsoft Office PowerPoint</Application>
  <PresentationFormat>On-screen Show (16:9)</PresentationFormat>
  <Paragraphs>94</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Signika</vt:lpstr>
      <vt:lpstr>Source Sans Pro</vt:lpstr>
      <vt:lpstr>Oswald Regular</vt:lpstr>
      <vt:lpstr>Roboto Condensed Light</vt:lpstr>
      <vt:lpstr>Nunito Sans Black</vt:lpstr>
      <vt:lpstr>Arial</vt:lpstr>
      <vt:lpstr>Quicksand Light</vt:lpstr>
      <vt:lpstr>Patua One</vt:lpstr>
      <vt:lpstr>Quicksand</vt:lpstr>
      <vt:lpstr>Astronaut CV by Slidesgo</vt:lpstr>
      <vt:lpstr>GAME DEVELOPMENT</vt:lpstr>
      <vt:lpstr>Key Subjects</vt:lpstr>
      <vt:lpstr>What is Game ?</vt:lpstr>
      <vt:lpstr>01</vt:lpstr>
      <vt:lpstr>Rules</vt:lpstr>
      <vt:lpstr>Types Of Game</vt:lpstr>
      <vt:lpstr>Single Player </vt:lpstr>
      <vt:lpstr>Traditional Games</vt:lpstr>
      <vt:lpstr>Gaming Industry</vt:lpstr>
      <vt:lpstr>Gaming As a Life Style</vt:lpstr>
      <vt:lpstr>The Key to Success and Its Challenges</vt:lpstr>
      <vt:lpstr>Game in Indonesia</vt:lpstr>
      <vt:lpstr>Game Industry in Indonesia</vt:lpstr>
      <vt:lpstr>RESOURCES</vt:lpstr>
      <vt:lpstr>Tugas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FADIL</cp:lastModifiedBy>
  <cp:revision>110</cp:revision>
  <dcterms:modified xsi:type="dcterms:W3CDTF">2021-08-17T13:19:56Z</dcterms:modified>
</cp:coreProperties>
</file>