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007635-CF25-47F3-8475-72D90FB4EE5D}" v="2" dt="2023-10-04T23:45:58.9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makar, Hemal" userId="8e0c0607-2d2c-4176-b180-031f8940f0c7" providerId="ADAL" clId="{99007635-CF25-47F3-8475-72D90FB4EE5D}"/>
    <pc:docChg chg="custSel addSld modSld">
      <pc:chgData name="Karmakar, Hemal" userId="8e0c0607-2d2c-4176-b180-031f8940f0c7" providerId="ADAL" clId="{99007635-CF25-47F3-8475-72D90FB4EE5D}" dt="2023-10-04T23:46:30.193" v="55" actId="113"/>
      <pc:docMkLst>
        <pc:docMk/>
      </pc:docMkLst>
      <pc:sldChg chg="addSp delSp modSp add mod">
        <pc:chgData name="Karmakar, Hemal" userId="8e0c0607-2d2c-4176-b180-031f8940f0c7" providerId="ADAL" clId="{99007635-CF25-47F3-8475-72D90FB4EE5D}" dt="2023-10-04T23:46:30.193" v="55" actId="113"/>
        <pc:sldMkLst>
          <pc:docMk/>
          <pc:sldMk cId="4253065926" sldId="275"/>
        </pc:sldMkLst>
        <pc:spChg chg="add mod">
          <ac:chgData name="Karmakar, Hemal" userId="8e0c0607-2d2c-4176-b180-031f8940f0c7" providerId="ADAL" clId="{99007635-CF25-47F3-8475-72D90FB4EE5D}" dt="2023-10-04T23:46:30.193" v="55" actId="113"/>
          <ac:spMkLst>
            <pc:docMk/>
            <pc:sldMk cId="4253065926" sldId="275"/>
            <ac:spMk id="6" creationId="{5B592E8E-3F2B-215E-8D7C-16963CD869B0}"/>
          </ac:spMkLst>
        </pc:spChg>
        <pc:picChg chg="del">
          <ac:chgData name="Karmakar, Hemal" userId="8e0c0607-2d2c-4176-b180-031f8940f0c7" providerId="ADAL" clId="{99007635-CF25-47F3-8475-72D90FB4EE5D}" dt="2023-10-04T23:45:36.638" v="1" actId="478"/>
          <ac:picMkLst>
            <pc:docMk/>
            <pc:sldMk cId="4253065926" sldId="275"/>
            <ac:picMk id="3" creationId="{406ABC52-F428-A965-C2FF-5D57B4EDD627}"/>
          </ac:picMkLst>
        </pc:picChg>
        <pc:picChg chg="add mod">
          <ac:chgData name="Karmakar, Hemal" userId="8e0c0607-2d2c-4176-b180-031f8940f0c7" providerId="ADAL" clId="{99007635-CF25-47F3-8475-72D90FB4EE5D}" dt="2023-10-04T23:45:37.653" v="2"/>
          <ac:picMkLst>
            <pc:docMk/>
            <pc:sldMk cId="4253065926" sldId="275"/>
            <ac:picMk id="5" creationId="{75B8B05B-58AE-BF94-E7A5-C55D48346D5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2DF4-30FF-7541-0012-56CCC7DF9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E4D37-942F-B8A9-DB77-46A76A0D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1BC7-34B3-4972-863D-AAD675700395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C48A3-A234-780B-D915-ECE30788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5A94E-C1A2-9B68-222A-8A1CD029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84AC-81B9-478E-AF43-79F482E9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9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783A5-081C-4CF4-4BC4-9435F76C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5658A-8EBF-F394-C138-7278639E0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2E682-B7EE-D6E0-07E9-DC4B5C5BD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E1BC7-34B3-4972-863D-AAD675700395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1FC80-9696-50CB-A89C-6FDCB57A2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3FFAB-560E-D755-CC7A-18B9C90C0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684AC-81B9-478E-AF43-79F482E9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7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AE40AE5-B241-5AE3-1BB8-723C0923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A3825F-548A-7360-0CBD-EF626C4D77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02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697803E-51EA-2296-6AEC-8928C8114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2217F7-CB7C-42AC-411A-A5A2AB9A4B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45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256E2B6-4CD0-20CE-CACD-73768A3A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99D626-0096-BF39-C1F2-9C7347BBF4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85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468BBF1-EBE0-073F-7558-7D2FE88A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D43F62-1811-3547-037C-930E87B19B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92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B4B9AA9-DE76-2323-4B96-DF16E5B3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B411CF-4123-B179-2B1B-A21B5FF441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37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B6EA78E-35A8-9A4C-D622-7807E25F0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6D3074-06AF-9792-CF11-3C8D7B7F69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63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3B65945-93C4-7BF6-888C-8DD55872C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BC5F4E-526D-C47E-9097-3813FC8F8EE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59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30F3644-D708-568B-B716-BBFB883CB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EC5ABE-51F2-C40D-0C61-16339CF601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85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F1C64A7-5D29-A672-122F-B380D3707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B3ADE6-2319-2C81-0310-400D1D1AA9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47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ADEDE24-9243-1C9B-1F69-4086805A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EFF7F0-CACB-A726-7ECA-3F0EBA0AC3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65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455719F-FDA1-803C-492F-7C0A69F9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6ABC52-F428-A965-C2FF-5D57B4EDD6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5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EF61A60-E533-A437-106B-92185357F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D6BEC3-8C2E-BA40-DBFB-BB0E8C4818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85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455719F-FDA1-803C-492F-7C0A69F9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5B8B05B-58AE-BF94-E7A5-C55D48346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74" y="1092080"/>
            <a:ext cx="11703651" cy="4673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592E8E-3F2B-215E-8D7C-16963CD869B0}"/>
              </a:ext>
            </a:extLst>
          </p:cNvPr>
          <p:cNvSpPr txBox="1"/>
          <p:nvPr/>
        </p:nvSpPr>
        <p:spPr>
          <a:xfrm>
            <a:off x="540048" y="319119"/>
            <a:ext cx="5265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Feedback Received for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4253065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3EBF82B-0164-14A6-5EAD-43ABD6D8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0D54E3-C071-C67F-E4C4-E3C5F11578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22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9D0C950-264B-C806-0A46-2C1758460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BD4606-63DD-16BE-C8BE-F54D2556DF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40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95D301F-9D80-9FAF-CE24-F537657A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1B2620-4298-EA68-FC5F-73B9A76B42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0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D1A55F4-9E07-1A49-ECEA-4F270380B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708BB9-C93F-C270-F411-21E0FD137E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59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543D664-A029-DE2D-0392-53DCD3CC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0335EA-E240-BADD-FDC4-31D8CC7592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15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A96F090-7239-5503-96F6-2C8EC4797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0CF7DC-5FE7-1D89-18D7-D61F73A995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81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F355C6A-D473-452F-E527-2F9B2913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921CF9-3AFC-B66F-24FA-01561784EC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Widescreen</PresentationFormat>
  <Paragraphs>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Hemal Karmakar</dc:creator>
  <cp:lastModifiedBy>Karmakar, Hemal</cp:lastModifiedBy>
  <cp:revision>1</cp:revision>
  <dcterms:created xsi:type="dcterms:W3CDTF">2023-06-04T17:28:15Z</dcterms:created>
  <dcterms:modified xsi:type="dcterms:W3CDTF">2023-10-04T23:46:31Z</dcterms:modified>
</cp:coreProperties>
</file>