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DF4-30FF-7541-0012-56CCC7DF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E4D37-942F-B8A9-DB77-46A76A0D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BC7-34B3-4972-863D-AAD67570039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C48A3-A234-780B-D915-ECE30788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5A94E-C1A2-9B68-222A-8A1CD02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84AC-81B9-478E-AF43-79F482E9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83A5-081C-4CF4-4BC4-9435F76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5658A-8EBF-F394-C138-7278639E0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E682-B7EE-D6E0-07E9-DC4B5C5B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1BC7-34B3-4972-863D-AAD67570039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FC80-9696-50CB-A89C-6FDCB57A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FFAB-560E-D755-CC7A-18B9C90C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84AC-81B9-478E-AF43-79F482E9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E40AE5-B241-5AE3-1BB8-723C0923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3825F-548A-7360-0CBD-EF626C4D77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0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97803E-51EA-2296-6AEC-8928C81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217F7-CB7C-42AC-411A-A5A2AB9A4B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56E2B6-4CD0-20CE-CACD-73768A3A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9D626-0096-BF39-C1F2-9C7347BBF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68BBF1-EBE0-073F-7558-7D2FE88A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43F62-1811-3547-037C-930E87B19B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4B9AA9-DE76-2323-4B96-DF16E5B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411CF-4123-B179-2B1B-A21B5FF44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6EA78E-35A8-9A4C-D622-7807E25F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D3074-06AF-9792-CF11-3C8D7B7F69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6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B65945-93C4-7BF6-888C-8DD55872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C5F4E-526D-C47E-9097-3813FC8F8E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0F3644-D708-568B-B716-BBFB883C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C5ABE-51F2-C40D-0C61-16339CF60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8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1C64A7-5D29-A672-122F-B380D370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3ADE6-2319-2C81-0310-400D1D1AA9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4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DEDE24-9243-1C9B-1F69-4086805A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FF7F0-CACB-A726-7ECA-3F0EBA0AC3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55719F-FDA1-803C-492F-7C0A69F9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ABC52-F428-A965-C2FF-5D57B4EDD6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5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F61A60-E533-A437-106B-92185357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6BEC3-8C2E-BA40-DBFB-BB0E8C4818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EBF82B-0164-14A6-5EAD-43ABD6D8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D54E3-C071-C67F-E4C4-E3C5F1157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D0C950-264B-C806-0A46-2C175846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D4606-63DD-16BE-C8BE-F54D2556D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5D301F-9D80-9FAF-CE24-F537657A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B2620-4298-EA68-FC5F-73B9A76B42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0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1A55F4-9E07-1A49-ECEA-4F27038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08BB9-C93F-C270-F411-21E0FD137E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43D664-A029-DE2D-0392-53DCD3CC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335EA-E240-BADD-FDC4-31D8CC7592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96F090-7239-5503-96F6-2C8EC479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CF7DC-5FE7-1D89-18D7-D61F73A995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355C6A-D473-452F-E527-2F9B291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21CF9-3AFC-B66F-24FA-01561784E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Hemal Karmakar</dc:creator>
  <cp:lastModifiedBy>Hemal Karmakar</cp:lastModifiedBy>
  <cp:revision>1</cp:revision>
  <dcterms:created xsi:type="dcterms:W3CDTF">2023-06-04T17:28:15Z</dcterms:created>
  <dcterms:modified xsi:type="dcterms:W3CDTF">2023-06-04T17:28:15Z</dcterms:modified>
</cp:coreProperties>
</file>