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1" r:id="rId11"/>
    <p:sldId id="262" r:id="rId12"/>
    <p:sldId id="268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2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lsimon/KPMG-TASK-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TASK 2 – DATA INSIGHTS</a:t>
            </a:r>
          </a:p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/>
          <p:cNvSpPr txBox="1"/>
          <p:nvPr/>
        </p:nvSpPr>
        <p:spPr>
          <a:xfrm>
            <a:off x="614100" y="4324056"/>
            <a:ext cx="24339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1"/>
                </a:solidFill>
              </a:rPr>
              <a:t>HEMAL SIMON J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Highest selling brands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Trek Bicycles are highest selling brand in all of brands.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Advertise trek bicycles more with female models </a:t>
            </a:r>
          </a:p>
          <a:p>
            <a:pPr>
              <a:buFont typeface="Wingdings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Also all product size of trek cycles are profitable.</a:t>
            </a:r>
          </a:p>
          <a:p>
            <a:pPr>
              <a:buFont typeface="Wingdings" pitchFamily="2" charset="2"/>
              <a:buChar char="v"/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666750"/>
            <a:ext cx="3276600" cy="2429042"/>
          </a:xfrm>
          <a:prstGeom prst="rect">
            <a:avLst/>
          </a:prstGeom>
        </p:spPr>
      </p:pic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800350"/>
            <a:ext cx="3581400" cy="2343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Appendix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1090375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hlinkClick r:id="rId2"/>
              </a:rPr>
              <a:t>Codes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8600" y="1809750"/>
            <a:ext cx="48768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size of previous purchase</a:t>
            </a:r>
          </a:p>
          <a:p>
            <a:endParaRPr sz="1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Customer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Age</a:t>
            </a:r>
            <a:r>
              <a:rPr lang="en-US" i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Distribution</a:t>
            </a:r>
            <a:r>
              <a:rPr lang="en-US" dirty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28600" y="1733550"/>
            <a:ext cx="6934200" cy="2437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sym typeface="Arial"/>
              </a:rPr>
              <a:t>Customers are mostly between 25 to 48 years.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  <a:sym typeface="Arial"/>
              </a:rPr>
              <a:t>There is a slight increase in number of customers over 59 years old in term of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There is no significant change in the percentages of under 25 years.</a:t>
            </a:r>
            <a:endParaRPr lang="en-US" sz="1600" dirty="0">
              <a:latin typeface="Times New Roman" pitchFamily="18" charset="0"/>
              <a:cs typeface="Times New Roman" pitchFamily="18" charset="0"/>
              <a:sym typeface="Arial"/>
            </a:endParaRPr>
          </a:p>
          <a:p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 in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682969"/>
            <a:ext cx="4134600" cy="3316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are mostly Female with 50.6% purchases with total of 25,212 bikes.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customers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 should be put on increasing Female customer with exciting offers. </a:t>
            </a:r>
          </a:p>
          <a:p>
            <a:endParaRPr sz="1600" dirty="0"/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6" name="AutoShape 2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8" name="AutoShape 4" descr="data:image/png;base64,iVBORw0KGgoAAAANSUhEUgAAAZUAAAEWCAYAAACufwpNAAAABHNCSVQICAgIfAhkiAAAAAlwSFlzAAALEgAACxIB0t1+/AAAADl0RVh0U29mdHdhcmUAbWF0cGxvdGxpYiB2ZXJzaW9uIDMuMC4yLCBodHRwOi8vbWF0cGxvdGxpYi5vcmcvOIA7rQAAIABJREFUeJzt3Xm8XfO9//HXWyISQxJzSZAgXLQ1xVi3NZXgKr0dLu2toVylxtsJ5dFtU6U/StFB1dCYitKaqo0ocatUBmKmUlNS0aYVxBAk+fz++H5PsnLOPvusJHufk+28n4/HeZy9vuu71vrs8bO/3+/a36WIwMzMrBGW6ekAzMzsg8NJxczMGsZJxczMGsZJxczMGsZJxczMGsZJxczMGsZJxTqQtIekm5uw3+Mknd1FnZC0YSfrvijpzjJ1m0nSIZLu66ZjDcv3s293HG9pj6MVSTpN0tU9HUd3cVLpQZJekPSOpDcl/V3SFZJWbMA+d6+zflNJEyXNzH93Sdq0XbXvAXU//BfTJcB/S1pjcTaOiGsiYo8Gx9RUve0DpRUoOUbSo5LelvSKpHGSDujp2D4InFR63r4RsSKwFbANcGqTj/cy8FlgFWA14FbguraVkrYBBkXEnxd1x119i42I2cDvgIMWdd/dJX/g9Mr3haQ+PR1DN7kQOAH4OrAqMIT0vhvVk0G116qvxZYL+IMqIv5G+sD9MICkQyU9JWmWpOckfaWtrqTVJN0u6TVJr0r6o6RlJF0FrAvclls/36pxnNci4oVIUykImAsUu5D2Au4tHOvHkn5Q3Iek2ySdkG+/IOlESY8Cb0nqm5f/lmN/RtJuhc3HAft08XDsne/zPyWd0/bGqtftJGknSVMl7ZKX/03S2Pz4PCPp850dLH9LPVPSn4C3gfUlDZJ0maTp+b58t7MPXUkX5GO/IWmSpH/P5aOAbwP/lZ+PR3J5p/uW1EfSufm+P9fVY5Uf/5MlPZlbnldI6t/Z46VCl6GkX0j6qaQ7JL0F7CJpgKQfSHpR0uuS7pM0oLCLL0p6Kcd3SmG/20p6IL8mp0v6kaR+eZ0knS/pH3mfj0pqe50vl+/vS0qt9YvbHY9Cvdfatstlqyu19Nfo7D1RYz8bAV8FDoiIsRHxTkTMjYj7IuKQQr16z9Eh+XE5Nz/mz0vaq7DtcEn35tf/WNKXt2IM20u6P8f6iKSdC+s6vBY7ffKXVhHhvx76A14Ads+31wGeAM7Iy/sAG5A++D9BeoFtldedBVwMLJv//h1Q+312cezXgDnAPODUQvmvgG8WlrcltW6Wycur5VjWLBxvco5/ALAxMBVYO68fBmxQ2N9WwKt14grgHlJLal3gL8Dhed0hwH3t6m4I7JmPuW0uXyEvHwr0zcf8J7BZJ8ccB7wEbJbrLwvcDPws72sNYDzwlU7i+G/SN96+pG+/rwD987rTgKvbHa/evo8Ens6P5yr5sQigb53X0OOF+n8CvlsrzuJjlm//Angd+BjpC2Z/4Mf58RgC9AF2BJbLz2MAP8/P8+bAu8AmeV9bA9vnx2AY8BRwQl63JzAJGEx6PW8CrJXX/ZDUWl4FWAm4DTirk/t6OXBmYflo4PddvSfa7eNI4IUS74+unv/3gf/Jj9FRpPdI23vwAeC8/Lh9HJjV9hrIj+u/gL3zY/7JvLx6Z6/Fnv6cWuTPtZ4OoDf/5Q+EN0kf8C8CPwEGdFL3ZuD4fPt04Ja2D4ca++wyqeS6K5C+te1TKBsLHNmu3lPAJ/PtY4A72h3vy4XlDYF/ALvXekMAI4C5dWIKYFRh+avAH/LtQ+iYVE7Oj91HCuX/Bfyx3X5/BlQ6OeY44PTC8pqkD8wBhbIDgXtqxVFjfzOBzfPt0ygklRL7vrv4+AN70HVSKdbfG/hrZ3HSMalcWVi3DPBOW+ztthuWtx1aKBtP+sZfK64TgN/k27uSvhxsT/5ykssFvMXCXzp2AJ7vZJ+7A88Vlv8EHNTVe6LdPk4F/tyubBrpPTgbWK/k8z+lsG75/Nh8iPRFaA6wQmH9tSxIKicCV7U7/hjg4FqvxVb885kcPW//iLirfWFuTleAjUhv9uWBx/Lqc0gfVndKArgkIhZ5YD0i3pJ0MTBD0iYR8Q/SB+JK7aqOJn0bH5v/X9Bu/dTCPqcodY2dBmwmaQzwtYh4OVdZifTtuJ6phdsvAmvXqXsC6YPxsULZesB2kl4rlPUFrip5zPVI33an58cX0nMwtf1GAJK+Dhye4wxgIO26PBZh32vT8f53ZVEer3rbrkZqrfy1Tv1XCrffBlaE+d1K5wEjSa/VvqTWCRFxt6QfkVpB60r6DfCNfKzlgUmFx0Kkb/+13A0MkLRdjmML4Dd5Xdn3xL+AtYoFETFUaTzw/Xz8Ms//K4Xt3871ViQ9hjMj4q1C3RdJLUnyvj8nad/C+mVJLdI2NV9nrcJjKkshScsBNwHnkrqZBgN3kF7wRMSsiPh6RKwP7At8TQvGLRZ12um2hDUkLz9KSmRFVwP7Sdqc1HXR/nTjhY4ZEddGxE6kN1AA3y+s3gR4pIuY1incXpfUtdCZzwH750TWZipwb0QMLvytGBFH1dlP8T5MJX1TXa2w/cCI2Kz9Rnn85ETg88DK+bl6nfxc0fH56Grf02vc/6509ni9RXpu22L9UI1ti/H9k/RtfYMSx2zvp6RuuxERMZA0ljT/EzkiLoyIrUndOhsB38zHe4fULdn2WAyKdOJKx0Aj5gE3kFoNXwBuj4hZeV2990TR3cBQSSPr3JfSz38N04GVJa1QKCs+h1NJLZXia3OFdgmwpaeOd1JZOvUj9cfOAObkVsv8U2kl/YekDZW+Hr1BGmyfm1f/nTqDe5I+KWnLPCA8kPTtciapiwtS8vpEcZuImAZMIH3Tvyki3qmz/40l7ZoT42zSh8bcQpVPkE5IqOebklaWtA5wPHB9nbovA7sBx0n6ai67HdhI0pckLZv/tpG0SRfHBSAipgN3Aj+QNFDpJIgNJH2iRvWVSN0dM4C+kr5Daqm0+TswrG3QuMS+b8j3ZaiklYGTSoR8dK6/CunDvO3xeoTUWtxCafD+tC7u9zzSuMV5ktbOr5Ed8nPZlZVIr8U3Jf0baZwBSGcUStpO0rKkRDeb1AU6jzRGc77yaeaShkjas85xriV1b34x3247Rr33RPE+PkPqCr0uvxcG5AH4HQt1FuX5b7//F4GJQFVSP0k7kZJcm6uBfSXtmR/f/pJ2ljS0q323CieVpVD+9nUc6QNmJulb2a2FKiOAu0jjMQ8AP4mIcXndWcCp+cySb9TY/WDgl6Rv038ljYGMinS6LxHxEPB67mIoGg18hPpdSJCS4dmkb6GvkAY5vw2QP9j2zvuq5xZS18lk4LfAZfUqR8RLpMRyoqTD8+O3B3AAKem8QmotlflwbHMQKbk/SXoObqRdt0k2hpQk/0Lq5pjNwt0Xv8r//yXpoRL7/nne5yPAQ8CvS8R6LelD8Ln8912AiPgLaazhLuBZoMwPNr9B6madALxKetzKfE58g/Q6nZXvQ/GLwMBcNpP0GP2L1AqH1MqbAvxZ0hs51o07O0hEPEhKTGuz8JeTeu+J9o4mnVZ8Xr6P04AzSMnqpVyn7PNfyxeA7fK+K8CVhfinAvuR3hMzSK+Vb/IB+ixuO1vBbD5JewBfjYj9C2UfJ33LGpa/YS7Ofo8F1omIDqc62+KR9ALp7LgO43JmPcED9dZBRNxJ+uYLQO62OB64dHETSt7vRQ0Iz8yWYh+YJpc1Rx6HeI3U9P9hD4djZks5d3+ZmVnDuKViZmYN0+vGVFZbbbUYNmxYT4dhZtYyJk2a9M+IWL1M3V6XVIYNG8bEiRN7Ogwzs5YhqczMDoC7v8zMrIGcVMzMrGGcVMzMrGGcVMzMrGGcVMzMrGGcVMzMrGGcVMzMrGGcVMzMrGGcVMzMrGF63S/ql8hxp8Abs3o6ClsaDVwJLjyzp6Mw63FuqSwKJxTrjF8bZoCTipmZNZCTipmZNYyTipmZNYyTipmZNYyTipmZNYxPKTb7ANn88LOZ8fqbPR2GLYVWH7Qij1x6UtOP45aK2QeIE4p1prteG04qZmbWME4qZmbWME1NKpL+V9ITkh6X9EtJ/SUNl/SgpGclXS+pX667XF6ektcPK+zn5Fz+jKQ9C+WjctkUSc3vLDQzs7qallQkDQGOA0ZGxIeBPsABwPeB8yNiBDATOCxvchgwMyI2BM7P9ZC0ad5uM2AU8BNJfST1AX4M7AVsChyY65qZWQ9pdvdXX2CApL7A8sB0YFfgxrx+NLB/vr1fXiav302Scvl1EfFuRDwPTAG2zX9TIuK5iHgPuC7XNTOzHtJlUlFVG6iq5fLtnVXVcapqcFfbRcTfgHOBl0jJ5HVgEvBaRMzJ1aYBQ/LtIcDUvO2cXH/VYnm7bTor73gfpCMkTZQ0ccaMGV2FbmZmi6lMS+UmYK6q2hC4DBgOXNvVRpJWJrUchgNrAyuQuqrai7ZNOlm3qOUdCyMuiYiRETFy9dVX7yp0MzNbTGWSyryoxBzg08APoxL/C6xVYrvdgecjYkZEvA/8GtgRGJy7wwCGAi/n29OAdQDy+kHAq8Xydtt0Vm5mZj2kTFJ5X1UdCBwM3J7Lli2x3UvA9pKWz2MjuwFPAvcAn811DgZuybdvzcvk9XdHROTyA/LZYcOBEcB4YAIwIp9N1o80mH9ribjMzKxJykzTcihwJHBmVOJ5VTUcuLqrjSLiQUk3Ag8Bc4CHgUuA3wLXSfpuLrssb3IZcJWkKaQWygF5P09IuoGUkOYAR0fEXABJxwBjSGeWXR4RT5S722Zm1gxdJpWoxJOq6kRg3bz8PHB2mZ1HRAWotCt+jnTmVvu6s4HPdbKfM4EO12qNiDuAO8rEYmZmzVfm7K99gcnA7/PyFqrK3UxmZtZBmTGV00gti9cAohKTSWd0mZmZLaRMUpkTlXi9XVnNU3fNzKx3KzNQ/7iq+gLQR1WNIE29cn9zwzIzs1ZUpqVyLGnerXeBXwJvACc0MygzM2tNZc7+ehs4BThFVfUBVohKzG56ZGZm1nLKnP11raoaqKpWAJ4AnlFV32x+aGZm1mrKdH9tGpV4gzSb8B2k36t8qalRmZlZSyqTVJZVVcuSksotUYn38dlfZmZWQ5mk8jPgBdIsw/+nqtYjDdabmZktpMxA/YXAhYWiF1XVLs0LyczMWlWZ36mgqvYhnVbcv1B8elMiMjOzllXm7K+Lgf8i/V5FpEkf12tyXGZm1oLKjKnsGJU4CJgZlagCO7DwxbHMzMyAcknlnfz/bVW1NvA+nlDSzMxqKDOmcruqGgycQ7rgVgCXNjUqMzNrSWXO/joj37xJVd0O9K8xa7GZmVnps792BIa11VdVRCWubGJcZmbWgrpMKqrqKmAD0tUf5+biAJxUzMxsIWVaKiNJ8395ahYzM6urzNlfjwMfanYgZmbW+jptqaiq20jdXCsBT6qq8aQLdQEQlfhU88MzM7NWUq/769xui8LMzD4QOk0qUYl7AVTVcGB629UeVdUAYM3uCc/MzFpJmTGVXwHzCstzc5mZmdlCyiSVvlGJ99oW8u1+zQvJzMxaVZmkMkNVzR+UV1X7Af9sXkhmZtaqyvxO5UjgGlX1o7w8DV+j3szMaqibVFTVMsDWUYntVdWKgKISs7onNDMzazV1u7+iEvOAY/LtN51QzMysnjLdX2NV1TeA64G32gqjEq82LSozM2tJZZLKl/P/owtlAazf+HDMzKyVlbmeiq/yaGZmpZSZ+v6gWuW+noqZmbVXpvtrm8Lt/sBupMsKO6mYmdlCynR/HVtcVlWDgKuaFpGZmbWsMr+ob+9tYESjAzEzs9ZXZkyl7boqAH2ATYAbmhmUmZm1pjJjKsXrqswBXoxKTGtSPGZm1sK67P7K11V5BhgErEJKLKVIGizpRklPS3pK0g6SVpE0VtKz+f/Kua4kXShpiqRHJW1V2M/Buf6zkg4ulG8t6bG8zYWStCh33szMGqvLpKKqDgfGA/8JfBb4s6r6cv2t5rsA+H1E/BuwOfAUcBLwh4gYAfwhLwPsRRqrGQEcAfwUQNIqQAXYDtgWqLQlolzniMJ2o0rGZWZmTVCm++ubwJZRiX8BqKpVgfuBy+ttJGkg8HHgEICIeA94T9J+wM652mhgHHAisB9wZUQE8Ofcylkr1x0bkaaFkTQWGCVpHDAwIh7I5VcC+wO/K3GfzMysCcqc/TUNKE4kOQuYWmK79YEZwBWSHpZ0qaQVgDUjYjpA/r9Grj+k3X6n5bJ65dNqlHcg6QhJEyVNnDFjRonQzcxscZRpqfwNeFBV3UI6C2w/YLyq+hpAVOK8OvveCjg2Ih6UdAELurpqqTUeEotR3rEw4hLgEoCRI0fWrGNmZkuuTEvlr8DNLPjAvgWYDqyU/zozDZgWEQ/m5RtJSebvuVuL/P8fhfrrFLYfCrzcRfnQGuVmZtZDyvyivro4O46IVyRNlbRxRDxDmt7lyfx3MHB2/n9L3uRW4BhJ15EG5V+PiOmSxgDfKwzO7wGcHBGvSpolaXvgQeAg4KLFidXMzBqjTPfXkjgWuEZSP+A54FBS6+gGSYcBLwGfy3XvAPYGppB+tX8oQE4eZwATcr3T2wbtgaOAXwADSAP0HqQ3M+tBTU0qETEZGFlj1W416gYLX7OluO5yapxtFhETgQ8vYZhmZtYgizP3l5mZWU2dtlRU1UV0cjYVQFTiuKZEZGZmLateS2UiMIl0DZWtgGfz3xbA3OaHZmZmrabTlkpUYjSAqjoE2CUq8X5evhi4s1uiMzOzllJmTGVtFv49yoq5zMzMbCFlzv46G3hYVd2Tlz8BnNa0iMzMrGWVmfr+CtKPEX+T/3Zo6xozMzMrKjP1vYDdgc2jErcA/VTVtk2PzMzMWk6ZMZWfADsAB+blWcCPmxaRmZm1rDJJZbuoxNHAbICoxEygX1OjMjOzllQmqbyvqvqQfwipqlYH5jU1KjMza0llksqFpAH6NVTVmcB9wFlNjcrMzFpSmanvr1FVk0iTQArYPyrxVNMjMzOzltNlUlFVV0UlvgQ8XaPMzMxsvjLdX5sVF/L4ytbNCcfMzFpZvVmKTwa+DQxQVW+w4Jrw75Gv925mZlZUb0LJs4CzVNVZUYmTuzEmMzNrUWUG6k9WVSsDI0jT4LeV/18zAzMzs9ZTZqD+cOB4YCgwGdgeeADYtbmhmZlZqykzUH88sA3wYlRiF2BLYEZTozIzs5ZUJqnMjkrMBlBVy0UlngY2bm5YZmbWispcT2WaqhoM3AyMVVUzgZebG5aZmbWiMgP1n843T8sX6hoE/L6pUZmZWUuq9zuVVWoUP5b/rwi82pSIzMysZdVrqUwizUysQlnbcgDrNzEuMzNrQfV+/Di8OwMxM7PWV+Z3KgK+CAyPSpyhqtYFPhSVGN/06MzMrKUsyuWEv5CXfTlhMzOryZcTNjOzhvHlhM3MrGEW93LC32tqVGZm1pJ8OWEzM2uYuklFVS0DPBqV+DCFywmbmZnVUrf7KyoxD3gkn0ZsZmZWV5kJJdcCnlBV44G32gqjEp9qWlRmZtaSyiSVatOjMDOzD4QyA/X3dkcgZmbW+sqcUmxmZlaKk4qZmTVMqaSiqgaoqsW6hLCkPpIelnR7Xh4u6UFJz0q6XlK/XL5cXp6S1w8r7OPkXP6MpD0L5aNy2RRJJy1OfGZm1jhdJhVVtS8wmXy1R1W1haq6dRGOcTxQ/LHk94HzI2IEMBM4LJcfBsyMiA2B83M9JG0KHABsBowCfpITVR/SxJZ7AZsCB+a6ZmbWQ8q0VE4DtgVeA4hKTAaGldm5pKHAPsCleVnArsCNucpoYP98e7+8TF6/W66/H3BdRLwbEc8DU3I82wJTIuK5iHgPuC7XNTOzHlImqcyJSry+mPv/IfAtFkxAuSrwWkTMycvTgCH59hBgKkBe/3quP7+83TadlXcg6QhJEyVNnDFjxmLeFTMz60qZpPK4qvoC0EdVjVBVFwH3d7WRpP8A/hERk4rFNapGF+sWtbxjYcQlETEyIkauvvrqdaI2M7MlUSapHEsaz3gXuBZ4AzihxHYfAz4l6QVS19SupJbLYEltv48ZCrycb08D1gHI6wcBrxbL223TWbmZmfWQMklljajEKVGJbfLfKcBHutooIk6OiKERMYw00H53RHwRuAf4bK52MHBLvn1rXiavvzsiIpcfkM8OGw6MAMYDE4AR+WyyfvkYi3ICgZmZNViZpPJrVTV/rEJVfRy4fAmOeSLwNUlTSGMml+Xyy4BVc/nXgJMAIuIJ4AbgSdIZaEdHxNw87nIMMIZ0dtkNua6ZmfWQMnN/fQW4OZ9avBXpAl17L8pBImIcMC7ffo505lb7OrOBz3Wy/ZnAmTXK7wDuWJRYzMysebpsqUQlJgDHAXeSTi/+ZFRiat2NzMysV+q0paKqbmPhs6mWJ53me5mq8tT3ZmbWQb3ur3O7LQozM/tA6DSpeMp7MzNbVPW6v+6LSuykqmax4MeG8/9HJQZ2U4xmZtYi6rVUdsr/V+q+cMzMrJWVOaUYVbUVsBOppXJfVOLhpkZlZmYtqczU998hzR68KrAa8AtVdWqzAzMzs9ZTpqVyILBlVGI2gKo6G3gI+G4zAzMzs9ZTZpqWF4D+heXlgL82JRozM2tp9c7+uog0hvIu8ISqGpuXPwnc1z3hmZlZK6nX/TUx/58E/KZQPq5p0ZiZWUurd0rx6M7WmZmZ1VJmTMXMzKwUJxUzM2sYJxUzM2uYur9TUVVDSZfp/XdgbeAd4HHgt8DvohLzmh6hmZm1jE5bKqrqCtJlg98Dvk/6EeRXgbuAUcB9+dLCZmZmQP2Wyg+iEo/XKH+cdN36fsC6zQnLzMxaUb1TijskFFW1MrBOVOLRqMR7wJRmBmdmZq2ly7m/VNU44FO57mRghqq6NyrxtSbHZmZmLabM2V+DohJvAP8JXBGV2BrYvblhmZlZKyqTVPqqqrWAzwO3NzkeMzNrYWWSShUYA0yJSkxQVesDzzY3LDMza0Vd/U6lD2lg/qNtZVGJ54DPNDswMzNrPXVbKlGJuaRBejMzsy6VufLj/arqR8D1wFtthVGJh5oWlZmZtaQySWXH/P/0QlkAuzY+HDMza2VlksruuRvMzMysrjJnf01RVeeoqk2aHo2ZmbW0Mi2Vj5JmKr5MVS1DmmTyuvyDSDMzs/m6bKlEJWZFJX4eldgR+BZQAaarqtGqasOmR2hmZi2jzNxffYB9gEOBYcAPgGtI11i5A9ioifGZmVkLKdP99SxwD3BOVOL+QvmNvp6KmZkVlRpTiUq8WWtFVOK4BsdjZmYtrNOkoqpOBX4SlXi1k/W7AstHJTzJpJmZAfVbKo8Bt6mq2cBDwAygPzAC2IJ0WeHvNT1CMzNrGfWu/HgLcIuqGgF8DFgLeAO4GjgiKvFO94RoZmatossxlajEs3iqezMzK6HemMqHSL9JmQd8BziWdPXHp4HjoxLT6+1Y0jrAlcCH8j4uiYgLJK1CmpxyGPAC8PmImClJwAXA3sDbwCERadJKSQcDp+ZdfzciRufyrYFfAANIpzcfHxGxaA+BmZk1Sr0fP/4CeBKYSjql+B3gP4A/AheX2Pcc4OsRsQmwPXC0pE2Bk4A/RMQI4A95GWAv0njNCOAI4KcAOQlVgO2AbYGKpJXzNj/Nddu2G1UiLjMza5J6SWXNqMRFUYmzgcFRie9HJV6KSlwErNfVjiNieltLIyJmAU8BQ4D9gNG52mhg/3x7P+DKSP4MDJa0FrAnMDYiXo2ImcBYYFReNzAiHsitkysL+zIzsx5QL6kU1125CNt1IGkYsCXwILBmROo6y//XyNWGkFpFbablsnrl02qUm5lZD6mXHG5RVSsCRCXaxjPI8339pewBJK0I3AScEFF3EkrVKIvFKK8VwxGSJkqaOGPGjK5CNjOzxVTvlOLvdFI+BfhsmZ1LWpaUUK6JiF/n4r9LWisipucurH/k8mnAOoXNhwIv5/Kd25WPy+VDa9TvGHPEJcAlACNHjvRAvplZkyxSN9aiyGdzXQY8FRHnFVbdChycbx8M3FIoP0jJ9sDruXtsDLCHpJXzAP0ewJi8bpak7fOxDirsy8zMekCZub8W18eALwGPSZqcy74NnA3cIOkw4CXgc3ndHaTTiaeQTik+FCAiXpV0BjAh1zs9Yv7UMUex4JTi3+U/MzPrIWWmvl8uKvFuV2XtRcR91B73ANitRv0Aju5kX5eTLg7Wvnwi8OF6cZiZWfcp0/31QMkyMzPr5br6Rf0QYICq2pIFrY6BwPLdEJuZmbWYet1fewKHkM6q+gELksos0tiImZnZQuqdUjwaGK2qPhOVuKkbYzIzsxZV5uyvoapqIKmF8nNgK+CkqMSdTY3MzMxaTpmB+i9HJd4g/T5kDdKpvmc3NSozM2tJZZJK21jK3sAVUYlH6PxUYTMz68XKJJVJqupOUlIZo6pWIl0fxczMbCFlksphpGuebBOVeBvoR/61u5mZWVGXSSUqMQ94HthIVX0c2AwY3OzAzMys9ZSZpuVw4HjS71Umk67i+ACwa3NDMzOzVlOm++t4YBvgxajELqSLbfmiJGZm1kGZpDI7KjEb5k8k+TSwcXPDMjOzVlTmx4/TVNVg4GZgrKqaSScXwzIzs96ty6QSlfh0vnmaqroHGAT8vqlRmZlZS6o3S3F/4EhgQ+Ax4LKoxL3dFZiZmbWeemMqo4GRpISyF2mmYjMzs07V6/7aNCrxEQBVdRkwvntCMjOzVlWvpfJ+242oxJxuiMXMzFpcvZbK5qrqjXxbpCtAvpFvR1RiYNOjMzOzllLvIl19ujMQMzNrfWV+/GhmZlaKk4qZmTWMk4qZmTWMk4qZmTWMk4qZmTWMk4qZmTWMk4qZmTWMk4qZmTWMk4qZmTWMk4qZmTWMk4qZmTWMk4qZmTWMk4qZmTWMk4qZmTWMk4qZmTWMk4qZmTWMk4qZmTWMk4qZmTWMk4qZmTVMyycVSaMkPSNpiqSTejoeM7PerKWTiqQ+wI+BvYBNgQMlbdqzUZmZ9V4tnVSAbYEpEfFcRLwHXAfs18MxmZn1Wn17OoAlNAR+VKSgAAAE9UlEQVSYWlieBmzXvpKkI4Aj8uKbkp7phtg+6FYD/tnTQSxVRl/U0xFYR36dFkhnLu6m65Wt2OpJRTXKokNBxCXAJc0Pp/eQNDEiRvZ0HGb1+HXa/Vq9+2sasE5heSjwcg/FYmbW67V6UpkAjJA0XFI/4ADg1h6Oycys12rp7q+ImCPpGGAM0Ae4PCKe6OGwegt3J1or8Ou0mymiwxCEmZnZYmn17i8zM1uKOKmYmVnDOKn0QpLmSppc+BvWxGMdIulHzdq/9T6SQtJVheW+kmZIur2L7Xbuqo4tuZYeqLfF9k5EbNHTQZgtpreAD0saEBHvAJ8E/tbDMVnmlooBaR41SedImiDpUUlfyeU7S7pX0g2S/iLpbElflDRe0mOSNsj19pX0oKSHJd0lac0ax1hd0k35GBMkfay776d9YPwO2CffPhD4ZdsKSdtKuj+/Fu+XtHH7jSWtIOny/Dp8WJKnd2oQJ5XeaUCh6+s3ueww4PWI2AbYBvgfScPzus2B44GPAF8CNoqIbYFLgWNznfuA7SNiS9IcbN+qcdwLgPPzMT6TtzdbHNcBB0jqD3wUeLCw7mng4/m1+B3gezW2PwW4O78WdwHOkbRCk2PuFdz91TvV6v7aA/iopM/m5UHACOA9YEJETAeQ9FfgzlznMdIbEtJsBtdLWgvoBzxf47i7A5tK82fXGShppYiY1YD7ZL1IRDyaxwIPBO5ot3oQMFrSCNK0TcvW2MUewKckfSMv9wfWBZ5qSsC9iJOKtRFwbESMWahQ2hl4t1A0r7A8jwWvoYuA8yLi1rzNaTWOsQywQ+4HN1tStwLnAjsDqxbKzwDuiYhP58Qzrsa2Aj4TEZ5ctsHc/WVtxgBHSVoWQNJGi9gdMIgFg6UHd1LnTuCYtgVJPlnAlsTlwOkR8Vi78uJr8ZBOth0DHKvcbJa0ZVMi7IWcVKzNpcCTwEOSHgd+xqK1ZE8DfiXpj3Q+1fhxwMh8IsCTwJFLEK/1chExLSIuqLHq/wFnSfoTafqmWs4gdYs9ml/vZzQpzF7H07SYmVnDuKViZmYN46RiZmYN46RiZmYN46RiZmYN46RiZmYN46Ri1gjSmkjXIj2HNAnpAaRPN2C/O+OZda2FOKmYLan0A7qbgf8jYn0itgYOIE1d092xeJYM61FOKmZLblfgPSIunl8S8SIRFyH1QToHaQLSo+TZn3MLZBzSjUhPI11D26Ro0qhcdh/wn/P3Ka2AdHne18O0zawrHYL0K6TbWDAvm1mP8LcasyW3GfBQJ+sOA14nYhuk5YA/IbV98G+Zt30Z+BPwMaSJwM9JiWoKcH1hX6cAdxPxZaTBwHiku/K6HYCPEvFqI++Y2aJyUjFrNOnHwE6kGZ5fBD5K7dmfxxMxLW8zGRgGvAk8T8Szufxq4Ii87R7Ap+g4sy7AWCcUWxo4qZgtuSdI14dJIo5GWg2YCLwEHEu72Z/pOPvzXBa8HzubO0nAZ2g/s660HelqiGY9zmMqZkvubqA/0lGFsuXz/zHAUeTZn5E2ov7sz08Dw8lX1CRdL6TNGODYwtiLZ9a1pY6TitmSSrOy7g98Aul5pPHAaOBECrM/U2b254jZpO6u3+aB+hcLa+fPrItn1rWllGcpNjOzhnFLxczMGsZJxczMGsZJxczMGsZJxczMGsZJxczMGsZJxczMGsZJxczMGub/A+wirkzK1qb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657350"/>
            <a:ext cx="4114800" cy="28244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Wealth Segment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582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Mass Customers is the highest in all the ages. Hence, more focus may be given to this class of society.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highest focus on Affluent Customer as it is the next highest in number.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mild difference in high net and affluent customers, so focus on both is required.</a:t>
            </a:r>
          </a:p>
          <a:p>
            <a:endParaRPr sz="1600" dirty="0"/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 descr="downloa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504950"/>
            <a:ext cx="4213476" cy="294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73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belongs to Health and Finance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to attract health or finance industry and mainly female customers.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lesser chance of a new customer from IT and retail industry.</a:t>
            </a:r>
          </a:p>
          <a:p>
            <a:endParaRPr sz="1600" dirty="0"/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1428749"/>
            <a:ext cx="3962400" cy="31080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State and owns car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244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customers are from New South Wales (NSW)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most customers have car.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prime focus should be on residents of NSW who owns car.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996815"/>
            <a:ext cx="3372428" cy="2146685"/>
          </a:xfrm>
          <a:prstGeom prst="rect">
            <a:avLst/>
          </a:prstGeom>
        </p:spPr>
      </p:pic>
      <p:pic>
        <p:nvPicPr>
          <p:cNvPr id="28" name="Picture 2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514350"/>
            <a:ext cx="3677227" cy="25620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Product Size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28600" y="1868277"/>
            <a:ext cx="4134600" cy="3016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customers purchased large size product.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large size product customers mainly female and resident of NSW.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focus on cost of large size product because one of the main reason of their highest selling is low pricing.</a:t>
            </a:r>
          </a:p>
          <a:p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074" name="AutoShape 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0" name="AutoShape 1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" name="AutoShape 2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4" name="AutoShape 2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6" name="AutoShape 2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8" name="AutoShape 2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0" name="AutoShape 28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2" name="AutoShape 30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4" name="AutoShape 32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AutoShape 34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AutoShape 36" descr="data:image/png;base64,iVBORw0KGgoAAAANSUhEUgAAAY4AAAEWCAYAAABxMXBSAAAABHNCSVQICAgIfAhkiAAAAAlwSFlzAAALEgAACxIB0t1+/AAAADl0RVh0U29mdHdhcmUAbWF0cGxvdGxpYiB2ZXJzaW9uIDMuMC4yLCBodHRwOi8vbWF0cGxvdGxpYi5vcmcvOIA7rQAAIABJREFUeJzt3XmcHFW5//HPl30LBEjgQhYSIKgsLtyIgAooiyBKXEBABAJ4I4iI4gIo2oyIgBvKVcEoEVDZBMXIRXYCgmxhDeuPGCIZQQgk7JuB5/fHOU1qmp6ersn09Ezyfb9e85qqU9vTXd319KlTdUoRgZmZWbOWancAZmY2uDhxmJlZKU4cZmZWihOHmZmV4sRhZmalOHGYmVkpThzWa5LeIukOSc9J+mK747HekbSdpM4G08dICknL9GdcNnA5cQxykmZLelzSyoWyz0qa1g+b/zowLSKGRMQp3cT3IUnX5eQyV9K1knZblI1Kmijp+kVZx0An6ZeSflEYX1bSC92UbdnH254taYdFWH6kpAslPSnpGUkzJE3swxBbbkn4jC0KJ47FwzLA4W3Y7nrAvd1NlLQ78AfgLGAksDbwbeCj/RJdP2jhr/DrgG0L4+OBR4BtasoAbmtRDL31W2AO6fOxJrAf8HhbI7K+FRH+G8R/wGzgKGAeMDSXfZZUE6jOszVwK/BM/r91ifXvRkoOTwPTgLfl8quB14CXgeeBjWqWE+lA97UG6z4W+F1hfAwQwDJ5fCIwC3gOeBjYB3hb3uZrebtP53lXIyWoucA/gWOApQrruQE4Ob+OWfk9mUg6wD0B7F+IY3nghzn+x4HTgBXztO2ATuBI4N/Ab2te0/J5G5sWyoYDLwFrAcOAi/M884C/VeOsWc9I4HVgWB7/OlDJ70Ox7MrCMlsCf8/rvgvYrjDtAOD+/F7OAj5XmLYd0JmHf5u3+1J+f79e2C/75/fkSeCbDfbr88A7G0xvFOdYUtJ8DrgS+Hn1M1KI44C83+YDBwPvBu7O6/tZzbYOzK97PnAZsF5hWuTlH8rTf0763Nb9jPmv8L62OwD/LeIOTIljB+CPwHdz2RuJA1gjfyn2JdVM9s7jazax7o2AF4AdgWXzQWQmsFyePg34bDfLvjV/Mcc2WP+xdJM4gJWBZ4G35GnrAJvk4YnA9TXrOgv4MzAkr+f/AQcV5l+QDzhLA9/NB8Cfkw70O+UD1Sp5/p8AU/N7NwT4C3BCnrZdXtdJedkV67yuKcDxhfFDgUvz8AmkRLRs/ns/oG7en4eBj+fhi4EPAr+vKft2Hh4BPAV8mHQmYcc8PjxP3xXYIB8YtwVeBDYvvKbO2s9Unf3yK2BF4B3AK+QfEXXivpKUqPcCRtdM6ynOG0lJezngffkzUJs4TgNWyPvtZeAiUlIeQfoRsG2e/2Okz+vbSJ+pY4C/F2KJ/B4OBUaTfnTs3N1nzH+F/djuAPy3iDtwYeLYlFSjGE7XxLEvcEvNMjcCE5tY97eA8wvjSwH/Iv9CpHHieG/+Yq7QYP3H0jhxPA18kpqDc+2XmpQMXgE2LpR9rvAeTAQeKkzbLG9n7ULZU8A7SQfWF4ANCtO2Ah7Ow9sBr/bwunYAZhXGbwD2y8PfISW4DZt4/88g1ZKWygfElUi/kKtl8wsHySN5c+3nMgo1qZppFwGHF15TM4ljZKHsFmCvbta9OnAiqab6GnAn8O6e4iQdvBcAKxWm/Y43J44RNfttz8L4hcCX8vBfyT8eCp/fF8m1jryu9xWmnw8cVe8z5r+uf27jWExExD2kX09H1Uxal3TqpuifpF9nPemybES8TjpF0MyyT+X/6zQx75tExAvAnqQD5WOS/k/SW7uZfRjpF2rxdda+xuI59pfyNmrLViEl3pWA2yQ9Lelp4NJcXjU3Il5uEP7VwIqS3iNpPVJC+lOe9gPSr+DLJc2SVLu/iq4jtWlsRkpELwLXF8pWBG7O864H7FGNOcf9PvL7L2kXSTdJmpenfZj0vpXx78Lwi6T3600iYn5EHBURm5Date4ELpKkHuJcF5iXX2fVnDqbqN1v9fYjeVs/LWxnHumHQfFz0dRrsq6cOBYvFeB/6PrFeJT0BSoaTao59KTLsvmLP6rJZR8kfek/2WCeF0gH6ar/Kk6MiMsiYkfSQeUB0qkSSL8Ui54E/kPX19nsa6z1JOngs0lEDM1/q0VE8YBSu/0ucoI9n3Ra8NPAxRHxXJ72XER8JSLWJ10kcISk7btZ1XWk00K7ktpCIP2KH5XLbi0ksDmkX/JDC38rR8SJkpYn/RL/IamWNRS4hHQQrfsSGr2+MiLiybzddUmn/rqNE3gMWENS8TMxahE2P4fUllPc1ooR8fdmQl+E7S72nDgWIxExEzgPKN5TcQmwkaRPS1pG0p7AxqTaSU/OB3aVtL2kZYGvkE4J9fjFi1TfPwL4lqQDJK0qaSlJ75M0Oc92J7CNpNGSVgOOri4vaW1Ju+XLjF8hNVK+lic/DoyUtFze1ms51uMlDcm/8o8gneYoJR/0fwWcLGmtHMsISR8quaqzSTWmffJw9XV9RNKGOQk/m1/Ta/VWkPfn46Qr5v6Wy4JUyziclFiqfgd8NF/+vLSkFfL9GSNJtbHlSefwF0jahdQ+0J3HgfVLvt43SDpJ0qb58zYEOASYGRFPNYozIv4JTAeOlbScpK1YtCvwTgOOlrRJjms1SXs0uWyXz5h15cSx+PkOqX0AgPxl/QjpoP8UqYH7I/mXIJJOk3RavRVFxIPAZ4D/Jf0S/yjw0Yh4tZlAIuIC0sHzQFLt5XFSw/Sf8/QrSInubtIlpcVktlSO+VHSKYZtgc/naVeTfnn/W9KTuewwUg1mFul0ztmkRureOJJ0OukmSc+SGnvfUmYFEXFzjmdd0rn2qnF5fc+T2pp+ERHTGqzqOtJpshsKZX8jNQa/kTgiYg4wAfgGKUHMAb5GumLrOdKPifNJ7SKfJjX+d+cE4Jh8iuerPb3WOlYinZqrXsG2HunqvIZx5mX3IbUpPUX6rJxH+uFQWkT8iXQRw7l5P94D7NLk4vU+Y5Yp/YAxMxt4JJ0HPBARlXbHYgu5xmFmA4akd0vaIJ/W3JlUO7mo3XFZV+57xswGkv8i3ZO0JulGy0Mi4o72hmS1fKrKzMxK8akqMzMrZbE8VTVs2LAYM2ZMu8MwMxtUbrvtticjYnhP8y2WiWPMmDFMnz693WGYmQ0qkmp7majLp6rMzKwUJw4zMyvFicPMzEpx4jAzs1KcOMzMrBQnDjMzK8WJw8zMSnHiMDOzUpw4zMyslMXyzvFF9sVz4NmX2h3F4mnVFeGUvdsdhZktAtc46nHSaB2/t2aDnhOHmZmV4sRhZmalOHGYmVkpThxmZlaKE4eZmZXixGFmZqW0LHFImiLpCUn31JQfJulBSfdK+n6h/GhJM/O0DxXKd85lMyUd1ap4zcysOa28AfAM4GfAWdUCSR8AJgBvj4hXJK2VyzcG9gI2AdYFrpS0UV7s58COQCdwq6SpEXFfC+M2M7MGWpY4IuI6SWNqig8BToyIV/I8T+TyCcC5ufxhSTOBLfK0mRExC0DSuXleJw4zszbp7zaOjYD3S7pZ0rWS3p3LRwBzCvN15rLuyt9E0iRJ0yVNnzt3bgtCNzMz6P/EsQywOrAl8DXgfEkCVGfeaFD+5sKIyRExPiLGDx8+vK/iNTOzGv3dyWEn8MeICOAWSa8Dw3L5qMJ8I4FH83B35WZm1gb9XeO4CPggQG78Xg54EpgK7CVpeUljgXHALcCtwDhJYyUtR2pAn9rPMZuZWUHLahySzgG2A4ZJ6gQqwBRgSr5E91Vg/1z7uFfS+aRG7wXAoRHxWl7PF4DLgKWBKRFxb6tiNjOznrXyqqruHrrwmW7mPx44vk75JcAlfRiamZktAt85bmZmpThxmJlZKU4cZmZWihOHmZmV4sRhZmalOHGYmVkpThxmZlaKE4eZmZXixGFmZqU4cZiZWSlOHGZmVooTh5mZleLEYWZmpThxmJlZKU4cZmZWSssSh6Qpkp7ID22qnfZVSSFpWB6XpFMkzZR0t6TNC/PuL+mh/Ld/q+I1M7PmtLLGcQawc22hpFHAjsAjheJdSI+LHQdMAk7N865BenLge4AtgIqk1VsYs5mZ9aBliSMirgPm1Zl0MvB1IAplE4CzIrkJGCppHeBDwBURMS8i5gNXUCcZmZlZ/+nXNg5JuwH/ioi7aiaNAOYUxjtzWXflZmbWJi175ngtSSsB3wR2qje5Tlk0KK+3/kmk01yMHj26l1GamVlP+rPGsQEwFrhL0mxgJHC7pP8i1SRGFeYdCTzaoPxNImJyRIyPiPHDhw9vQfhmZgb9mDgiYkZErBURYyJiDCkpbB4R/wamAvvlq6u2BJ6JiMeAy4CdJK2eG8V3ymVmZtYmrbwc9xzgRuAtkjolHdRg9kuAWcBM4FfA5wEiYh5wHHBr/vtOLjMzszZpWRtHROzdw/QxheEADu1mvinAlD4NzszMes13jpuZWSlOHGZmVooTh5mZleLEYWZmpThxmJlZKU4cZmZWihOHmZmV0jBxqENLq0O/669gzMxs4GuYOKISrwHD1aHl+ikeMzMb4Jq5c3w2cIM6NBV4oVoYlfhxq4IyM7OBq5nE8Wj+WwoY0tpwzMxsoOsxcUQlOgDUoZWjEi/0NL+ZmS3eeryqSh3aSh26D7g/j79DHfpFyyMzM7MBqZnLcX9Cevb3UwBRibuAbVoZlJmZDVxN3ccRlZhTU/RaC2IxM7NBoJnG8Tnq0NZA5Mtyv0g+bWVmZkueZmocB5MesjSC9LjXd9LNQ5eKJE2R9ISkewplP5D0gKS7Jf1J0tDCtKMlzZT0oKQPFcp3zmUzJR1V5sWZmVnfa+aqqieBfXqx7jOAnwFnFcquAI6OiAWSTgKOBo6UtDGwF7AJsC5wpaSN8jI/B3YkJa1bJU2NiPt6EY+ZmfWBHhOHOjQWOAwYU5w/KrFbo+Ui4jpJY2rKLi+M3gTsnocnAOdGxCvAw5JmAlvkaTMjYhaApHPzvE4cZmZt0kwbx0XA6cBfgNf7cNsHAufl4RGkRFLVmcsA5tSUv6feyiRNAiYBjB49ug/DNDOzomYSx8tRiVP6cqOSvgksAH5fLaozW1C/DSbqrTMiJgOTAcaPH193HjMzW3TNJI6fqkMV4HLglWphVOL23mxQ0v7AR4DtI6J6gO8ERhVmG0nq5oQG5WZm1gbNJI7NgH2BD7LwVFXk8VIk7QwcCWwbES8WJk0Fzpb0Y1Lj+DjgFlJNZJykscC/SA3ony67XTMz6zvNJI6PA+tHJV4ts2JJ5wDbAcMkdQIV0lVUywNXSAK4KSIOjoh7JZ1PavReABwaEa/l9XwBuAxYGpgSEfeWicPMzPpWM4njLmAo8ESZFUfE3nWKT28w//HA8XXKLwEuKbNtMzNrnWYSx9rAA+rQrXRt42h4Oa6ZmS2emkkclZZHYWZmg0aPXY5EJa4FHiA9xGkIcH8uMzOzJVAzz+P4FOkKpz2ATwE3q0O7N17KzMwWV82cqvom8O6oxBMA6tBw4ErgglYGZmZmA1MzveMuVU0a2VNNLmdmZouhZmocl6pDlwHn5PE9gb+2LiQzMxvImmkc/xrwS+DtwDuAyVGJr7c6MDMzG5ia6Vb9pKjEkcAf65SZmdkSppm2ih3rlO3S14GYmdng0G2NQx06BPg8sL46dHdh0hDghlYHZmZmA1OjU1VnkxrBTwCKz/p+Lioxr6VRmZnZgNXtqaqoxDNRidnAMcC/oxL/BMYCn1GHhvZTfGZmNsA008ZxIfCaOrQhqXfbsaTaiJmZLYGaSRyvRyUWAJ8AfhKV+DKwTmvDMjOzgaqZxPEfdWhvYD/g4ly2bE8LSZoi6QlJ9xTK1pB0haSH8v/Vc7kknSJppqS7JW1eWGb/PP9D+bGzZmbWRs0kjgOArYDjoxIPq0Njgd81sdwZwM41ZUcBV0XEOOAqFja670J6XOw4YBJwKqREQ+rW/T3AFkClmmzMzKw9erwBMCpxH/DFwvjDwIk9LhdxnaQxNcUTSI+TBTgTmEZ6BvkE4KyICOAmSUMlrZPnvSIiXcUl6QpSMjoHMzNri2buHH8YiNryqMT6vdje2hHxGEBEPCZprVw+AphTmK8zl3VXbmZmbdJMJ4fjC8MrkJ7LsUYfx6E6ZdGg/M0rkCaRTnMxevTovovMzMy6aOZU1VM1RT9Rh64Hvt2L7T0uaZ1c21gHqHbX3gmMKsw3Eng0l29XUz6tbpwRk4HJAOPHj6+bXMzMbNE1c6pq88LoUqQayJBebm8qsD+pjWR/4M+F8i9IOpfUEP5MTi6XAd8rNIjvBBzdy22bmVkfaOZU1Y8KwwuAh0mPkG1I0jmk2sIwSZ2kq6NOBM6XdBDwCOm0F8AlwIeBmcCLpCu5iIh5ko4Dbs3zfafaUG5mZu3RzKmqD/RmxRGxdzeTtq8zbwCHdrOeKcCU3sRgZmZ9r8f7ONSh7xX7plKHVleHvtvasMzMbKBq5gbAXaIST1dHohLzSaeVzMxsCdRM4lhaHVq+OqIOrQgs32B+MzNbjDXTOP474Cp16DekeygOJN31bWZmS6BmGse/n58AuAPphrzjohKXtTwyMzMbkJqpcRCVuBS4tMWxmJnZINBMG4eZmdkbnDjMzKyUbhOHOnRV/n9S/4VjZmYDXaM2jnXUoW2B3dShc6npqTYqcXtLIzMzswGpUeL4NukJfSOBH9dMC+CDrQrKrIxbKvP5z3PuELkVlh0itujwQzetq24TR1TiAuACdehbUYnj+jEms1KcNFrH763V08x9HMepQ7sB2+SiaVGJi1sblpmZDVTNPI/jBGAL4Pe56HB16L1RCT8Xw8x6ZYvTL+XJl15pdxiLpWErLs8tB+3c0m00cwPgrsA7oxKvA6hDZwJ34AcqmVkvOWm0Tn+8t83exzG0MLxaKwIxM7PBoZkaxwnAHerQNaRLcrdhEWsbkr4MfJZ0ddYM0hP/1gHOBdYAbgf2jYhXJS0PnAX8N/AUsGdEzF6U7ZuZWe/1WOOISpwDbAn8Mf9tFZU4t7cblDQC+CIwPiI2BZYG9gJOAk6OiHHAfOCgvMhBwPyI2BA4Oc9nZmZt0mwnh48BU/t4uytK+g+wEvAY6b6QT+fpZwLHAqcCE/IwwAXAzyQpP27WzMz6Wb/3VRUR/wJ+CDxCShjPALcBT0fEgjxbJzAiD48A5uRlF+T516xdr6RJkqZLmj537tzWvggzsyVYvycOSauTahFjgXWBlYFd6sxarVGowbSFBRGTI2J8RIwfPnx4X4VrZmY1GiYOdWgpdeiePt7mDsDDETE3Iv5DajfZGhgqqXrqbCTwaB7uBEYB5OmrAfP6OCYzM2tSw8SR7924Sx0a3YfbfATYUtJKkgRsD9wHXAPsnufZH/hzHp6ax8nTr3b7hplZ+zTTOL4OcK86dAvwQrUwKrFbbzYYETdLuoB0ye0C0s2Ek4H/A86V9N1cdnpe5HTgt5Jmkmoae/Vmu2Zm1jeaSRwdfb3RiKgAlZriWaSuTWrnfRnYo69jMDOz3mnmPo5rgdnAsnn4VlJtwczMlkA9Jg516H9I90/8MheNAC5qZVBmZjZwNXM57qHAe4FnAaISDwFrtTIoMzMbuJpJHK9EJV6tjqhDy1DnPgozM1syNJM4rlWHvgGsqA7tCPwB+EtrwzIzs4GqmcRxFDCX1Ivt54BLgGNaGZSZmQ1czTw69vX88KabSaeoHoyKb8AzM1tSNXNV1a7AP4BTgJ8BM9When1LmZnZEqCZGwB/BHwgKjETQB3agHSX919bGZiZmQ1MzbRxPFFNGtks4IkWxWNmZgNctzUOdegTefBedegS4HxSG8cepLvHzcxsCdToVNVHC8OPA9vm4bnA6i2LyMzMBrRuE0dU4oD+DMTMzAaHHhvH1aGxwGHAmOL8ve1W3czMBrdmrqq6iPRMjL8Ar7c2HDMzG+iaSRwvRyVO6cuNShoK/BrYlNTgfiDwIHAeqWYzG/hURMzPTwn8KfBh4EVgYkS4W3czszZpJnH8VB2qAJcDr1QLo7JIB++fApdGxO6SlgNWAr4BXBURJ0o6itTVyZHALsC4/Pce4NT838zM2qCZxLEZsC/wQRaeqoo8XpqkVYFtgIkAEfEq8KqkCcB2ebYzgWmkxDEBOCs/Z/wmSUMlrRMRj/Vm+2ZmtmiaSRwfB9Yvdq2+iNYnXdL7G0nvAG4DDgfWriaDiHhMUvWZHyOAOYXlO3NZl8QhaRIwCWD06NF9FKqZmdVq5s7xu4ChfbjNZYDNgVMj4l3AC6TTUt1RnbI3dbIYEZMjYnxEjB8+fHjfRGpmZm/STI1jbeABdehWurZx9PZy3E6gMyJuzuMXkBLH49VTUJLWYWG3Jp3AqMLyI4FHe7ltMzNbRM0kjkpfbjAi/i1pjqS3RMSDwPbAfflvf+DE/P/PeZGpwBcknUtqFH/G7RtmZu3TzPM4rm3Bdg8Dfp+vqJoFHEA6bXa+pIOAR0h9YkF6cNSHgZmky3F9R7uZWRs1c+f4cyxsU1gOWBZ4ISqxam83GhF3AuPrTNq+zrwBHNrbbZmZWd9qpsYxpDiuDn0M2KJlEZmZ2YDWzFVVXUQlLqKX93CYmdng18ypqk8URpcinWLyM8fNzJZQzVxVVXwuxwJSP1ITWhKNmZkNeM20cfgqJjMze0OjR8d+u8FyEZU4rgXxmJnZANeoxvFCnbKVgYOANQEnDjOzJVCjR8f+qDqsDg0hdUR4AHAu8KPuljMzs8VbwzYOdWgN4AhgH1JX55tHJeb3R2BmZjYwNWrj+AHwCWAysFlU4vl+i8rMzAasRjWOr5B6wz0G+KY63ujdXKTG8V53OWJmZoNXozaO0neVm5nZ4s/JwczMSnHiMDOzUpw4zMysFCcOMzMrpW2JQ9LSku6QdHEeHyvpZkkPSTovPx0QScvn8Zl5+ph2xWxmZu2tcRwO3F8YPwk4OSLGAfNJXZuQ/8+PiA2Bk/N8ZmbWJm1JHJJGArsCv87jIj0c6oI8y5nAx/LwhDxOnr59nt/MzNqgXTWOnwBfB17P42sCT0fEgjzeCYzIwyOAOQB5+jN5/i4kTZI0XdL0uXPntjJ2M7MlWr8nDkkfAZ6IiNuKxXVmjSamLSyImBwR4yNi/PDhw/sgUjMzq6eZJwD2tfcCu0n6MLACsCqpBjJU0jK5VjESeDTP3wmMAjolLQOsBszr/7DNzAzaUOOIiKMjYmREjAH2Aq6OiH2Aa4Dd82z7A3/Ow1PzOHn61RHhZ56bmbXJQLqP40jgCEkzSW0Yp+fy04E1c/kRwFFtis/MzGjPqao3RMQ0YFoengVsUWeel4E9+jUwMzPr1kCqcZiZ2SDgxGFmZqU4cZiZWSlOHGZmVooTh5mZleLEYWZmpThxmJlZKU4cZmZWihOHmZmV4sRhZmalOHGYmVkpThxmZlaKE4eZmZXixGFmZqU4cZiZWSnteOb4KEnXSLpf0r2SDs/la0i6QtJD+f/quVySTpE0U9Ldkjbv75jNzGyhdtQ4FgBfiYi3AVsCh0ramPRkv6siYhxwFQuf9LcLMC7/TQJO7f+Qzcysqh3PHH8sIm7Pw88B9wMjgAnAmXm2M4GP5eEJwFmR3AQMlbROP4dtZmZZW9s4JI0B3gXcDKwdEY9BSi7AWnm2EcCcwmKduax2XZMkTZc0fe7cua0M28xsida2xCFpFeBC4EsR8WyjWeuUxZsKIiZHxPiIGD98+PC+CtPMzGq0JXFIWpaUNH4fEX/MxY9XT0Hl/0/k8k5gVGHxkcCj/RWrmZl11Y6rqgScDtwfET8uTJoK7J+H9wf+XCjfL19dtSXwTPWUlpmZ9b9l2rDN9wL7AjMk3ZnLvgGcCJwv6SDgEWCPPO0S4MPATOBF4ID+DdfMzIr6PXFExPXUb7cA2L7O/AEc2tKgzMysab5z3MzMSnHiMDOzUpw4zMysFCcOMzMrxYnDzMxKceIwM7NSnDjMzKwUJw4zMyvFicPMzEpx4jAzs1KcOMzMrBQnDjMzK8WJw8zMSnHiMDOzUpw4zMysFCcOMzMrZdAkDkk7S3pQ0kxJR7U7HjOzJdWgSBySlgZ+DuwCbAzsLWnj9kZlZrZkGhSJA9gCmBkRsyLiVeBcYEKbYzIzWyL1+zPHe2kEMKcw3gm8pziDpEnApDz6vKQH+ym2dhsGPNnuIEo586B2R9Bug2ufndzuAAaEQbXPdFivF12vmZkGS+JQnbLoMhIxGZjcP+EMHJKmR8T4dsdhzfM+G3y8z7oaLKeqOoFRhfGRwKNtisXMbIk2WBLHrcA4SWMlLQfsBUxtc0xmZkukQXGqKiIWSPoCcBmwNDAlIu5tc1gDxRJ3em4x4H02+HifFSgiep7LzMwsGyynqszMbIBw4jAzs1KcOEqQFJJ+WxhfRtJcSRe3cJtflfSApHsk3SVpv16sY4ykT7civoFA0sfzvnlrTfkPJN2b/w+XdLOkOyS9X9JsScP6OI6G77OkjSRdkrvNuV/S+ZLW7sV2Jkpad9GiHZgkPV8zPlHSz/LwwT19/ovz9zDfNEnTC+PjJU3rYZlu96+kP0n6WGH8QUnHFMYvlPSJnuLqblvNvq7+4sRRzgvAppJWzOM7Av9q1cYkHZy3sUVEbApsQ/17WnoyBujXxCGpPy+82Bu4nnS1XdHngM0j4mvA9sADEfGuiPhbi+IYQzfvs6QVgP8DTo2IDSPibcCpwPBebGci0G+JQ0nbjxURcVpEnNWHq1xL0i4l5h9D99+jvwNbA0haE3ge2Kowfas8T4/yd6fRttovIvzX5B/pw/A9YPc8fhZwJHBxHt+C9OG4I/9/Sy7fBLgFuBO4GxgHrEw6kNwF3APsWWd7jwAbdBPLbGBYHh4PTMvD2+bt3JnjGALcBDyTy74MrAD8BpiR5/lAXnYicBHwF+Bh4AvAEXmem4A18nwbAJcCtwF/A96ay88AfgxcA/yon/bJKqTkvREpMVTLpwKv5dd8ZH4v5+bxFavvH+kLek9hua8CxzbxOk/J+3hW4fPQ5X2uifNA4KxuXsNE4GeF8YuB7UhXEJ6RPx8z8r7bnfQ5fLDwWrZJzfvDAAAJq0lEQVTP+2gGMAVYvvAZ+R5wIzAd2Jx0ZeI/gIML2/sa6ZL3u4GOXDYGuB/4RV73ev31HevuvQGOBb6ah9+d470R+EF1H+b5/5j320PA97vZzjTgMOCGOt+hpfM6q+/J55rYv1sD1+fhjwIdpO+8gLHAP/K0Rt+9P5C+e1fXbqvZ19Vff23b8GD8y1/YtwMX5A/AnfkLXk0cqwLL5OEdgAvz8P8C++Th5fKX/ZPArwrrXq1mW0OA+Q1imU39xPEX4L15eBXSJddvxJjLvwL8Jg+/lXRQXSF/OGfmbQ/PH9yD83wnA1/Kw1cB4/Lwe4Cr8/AZpIPe0v24Tz4DnJ6H/06qYbyxvwrDE+l6cJ5Nz4mj0ev8A6nGvjGpHzVq3+eaOH8MHN7NtNrYqonjv4ErCuVD8/9pwPg8vAKpO56N8vhZhf00GziksP/uLuzbJ3L5TqRLTZVfz8Wkmu0Y4HVgy37+jlWTffXvEeonjnuArfPwiXRNHLOA1fJ7809gVJ3tTCN9b64GPkDX79Ak4Jg8vDwp6Y7tYf8uDzxN+n6fAOwM/DZ/PvYh/2ig8Xevk4U/zrpsq9nX1V9/ba9+DjYRcTfpS7U3cEnN5NWAP0i6h/RF3SSX3wh8Q9KRpF9uL5F+cewg6SRJ74+IZ2rWJWq6VWnSDcCPJX2RdKBZUGee95E+1ETEA6QP4UZ52jUR8VxEzCUljr/k8hnAGEmrkH5d/UHSncAvgXUK6/5DRLzWi7h7a29Sp5fk/3v3xUqbeJ0XRcTrEXEfULqdokmzgPUl/a+knYFn68zzFuDhiPh/efxM0oG/qnqj7Azg5sK+fVnSUFLi2In06/d20sFsXF7mnxFxU5++op69FBHvrP4B366dIcc9JCKqp37Orpnlqoh4JiJeBu6jcf9L3wWOqSnbCdgv7/ebgTVZ+J7UFRGvAPeSanVb5uVuJH2GtmbhaapG370rImJeg82UeV0t5cTRO1OBHwLn1JQfRzrwbkqqrq4AEBFnA7sBLwGXSfpg/qL/N+kLfYKkLl+QiHgWeEHS+t3EsICF+2+FwnInAp8l1Wpuqm0wzhq1k7xSGH69MP46qfayFPB08csd6Xx91QsN1t2n8rnkDwK/ljSbdMplT0ll2oGK7yMsfC97ep3F96mZ7d1L2t9NxxAR84F3kH4dHwr8us6yPW27uP9q9+0yefkTCq9xw4g4Pc/Tb/uypGZfM6QaTLftbRFxNen93rJm/YcV3pOxEXF5E3H9nZS0h+R9dxMLE8cNTcTe0/vd9OtqNSeO3pkCfCciZtSUr8bCxvKJ1cJ88J8VEaeQks7b81UxL0bE70hJaPM62zkB+LmkVfN6Vs29AEM6DVE9EH2ysK0NImJGRJxEqmK/FXiOdIqi6jpS9RlJGwGjSefMe5QT2sOS9sjLS9I7mlm2BXYnnQJYLyLGRMQoUtvM+0qs43FSI+makpYHPgK9fp2173PR2cDWknatFuSHk21G2pfvlLSUpFGktjLyVV9LRcSFwLdY+BkpbucBUk1wwzy+L3Btcy8dSG0eB+YaFpJGSFqrxPL9Lh+Un5NUPdjXXhRR1vHA1wvjlwGHSFoW3rgabmUa719IyeFzpHZLSKcGtyR9v6o9XTT73etpW23lxNELEdEZET+tM+n7pNrDDaQGtqo9gXty1fetpPPQmwG35LJvkqrMtU4lNTTfmk9/XQu8mKd1AD+V9DfSr4+qL1Uv3SXVcP5K+gAvyJfzfpnU4Lm0pBnAecDEXNVu1j7AQXkb99K+Z6PsDfyppuxCSlyNEhH/Ab5DOrVwMelAXFX2dda+z8XtvERKSodJekjSfaQfF0+QDjgPk2qfPySdMoL0OIFp+TNyBnB0Lj8DOC2XCziAdEptBqkmcVqJ1385KandmJe/gAF8wCo4CJgs6UbSe1B7qrdpEXEJ6cKJql+TTgXdnr93vyT9uu92/2Z/B9YnnaIinyZ+ApgeEa/neZr97vW0rbZylyNmNuhIWiUins/DRwHrRMThbQ5riTEoOjk0M6uxq6SjScewf1I4NWyt5xqHmZmV4jYOMzMrxYnDzMxKceIwM7NSnDhs8SGdjPSlwvhlSL8ujP8I6Yherns20jCkoUifL5RvRzO9I0tbIt2MdCfS/UjH9iqOVpK+hLRSu8Owgc+JwxYnb/RQSurNdRgLu32Brnfw9tZQ4PM9zvVmZwKTSN1obAqcv4hxtMKXACcO65EThy1ObqCaOFLCuAd4Dml10l3hbyP1yQTS15BuRbobqeONNUgXId2GdC8L79IvOhHYINccfpDLVkG6AOkBpN9Tv8uTtYDHAIh4jdTHFUgrI03JsdyBNCGXr4R0fo7vvFxbGZ+nPY90Uo7zSqQtkKYhzULaLc+zNNIPCq/xc7l8uzxv13hT32brAtcgXVP6nbcliu/jsMVHxKNIC5BGkxLIjaS7r7ci3Vl8NxGvIu1E6rRuC9Jdx1ORtiHiOuBAIuaRnrlyK9KFRDxV2MpRwKa55pAOxPAuUqJ6lJS83kt6PkjRycCDpIcFXQqcSeqs7pvA1UQcSOq87xakK4FDgPlEvB1pU1JPsVUrA9OIOBLpT6ReB3Yk9cR6Jqlbm4OAZ4h4d06aNyBV+1t6c7wRp+TTeB8g4smS77wtYVzjsMVNtdZRTRz1eiht1CPsF0ldjNwEjKKHXlGzW4joJHUrcSep9+SuIr5D6rr7clKXKJcWYjmK1H3INFKHe6NJ/W2dm5e9h9QFRdWrheVnANeSuk6ZUdj2TsB+1O/hted4zRpwjcMWN9V2js1Ip6rmkJ6B8Cypc0rIPcIS8csuS6baww7AVkS8mGsHK9Cz5notjfgHcCrSr4C5pN59BXySiK4d3TXu4fc/LLxzd2GvtxGvs/DJiwIOI+KymvVu13S8Zt1wjcMWNzeQOhOcl9sS5pEatLcidz5H7hGW3CMs0ghSj7CrkU4PvUjqjn7LN629t72WSrsWksE40gH76RzLYW9Mk96V57ke+FQu25iUCMu4DDiE3MMr0kakHl4bGdA9strA4V8atriZQbqa6uyaslXeOHcfcTnS24AbScfr50lPErwUOBjpblJX129+iFHEU0g3kHpN/Svp8b/N2Bc4GelF0vM39iHiNaTjgJ8Ad+fkMZuU+H4BnJljuYN0qqpMD7C/Jp2Cuj2vdy7wsR6WmQz8FekxIj5QYlu2hHFfVWYDkbQ0sCwRLyNtQHqM7UZEvNrmyMxc4zAboFYiXRq7LKm94hAnDRsoXOMwM7NS3DhuZmalOHGYmVkpThxmZlaKE4eZmZXixGFmZqX8f/Tk5t8UnwRZAAAAAElFTkSuQmCC%0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7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1581150"/>
            <a:ext cx="4560788" cy="27563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448</Words>
  <Application>Microsoft Office PowerPoint</Application>
  <PresentationFormat>On-screen Show (16:9)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Hemal Simon</cp:lastModifiedBy>
  <cp:revision>23</cp:revision>
  <dcterms:modified xsi:type="dcterms:W3CDTF">2021-07-10T08:22:20Z</dcterms:modified>
</cp:coreProperties>
</file>