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9" r:id="rId4"/>
    <p:sldId id="273" r:id="rId5"/>
    <p:sldId id="266" r:id="rId6"/>
    <p:sldId id="261" r:id="rId7"/>
    <p:sldId id="262" r:id="rId8"/>
    <p:sldId id="263" r:id="rId9"/>
    <p:sldId id="264" r:id="rId10"/>
    <p:sldId id="274" r:id="rId11"/>
    <p:sldId id="265" r:id="rId12"/>
    <p:sldId id="270" r:id="rId13"/>
    <p:sldId id="271" r:id="rId14"/>
    <p:sldId id="267" r:id="rId15"/>
    <p:sldId id="268" r:id="rId16"/>
    <p:sldId id="269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08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612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0971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6156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9137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0102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9037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9/26/2019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5088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55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9/26/2019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060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841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9/26/2019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044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958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040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119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9/26/2019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171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24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9/26/2019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822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4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CRICKET PLAYERS PERFORMANCE SYSTEM</a:t>
            </a:r>
            <a:endParaRPr lang="en-IN" sz="4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67677" y="4631267"/>
            <a:ext cx="6987645" cy="1388534"/>
          </a:xfrm>
        </p:spPr>
        <p:txBody>
          <a:bodyPr>
            <a:normAutofit fontScale="92500" lnSpcReduction="20000"/>
          </a:bodyPr>
          <a:lstStyle/>
          <a:p>
            <a:endParaRPr lang="en-US" sz="2400" dirty="0" smtClean="0"/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HEMA MADHURI JANAPAMULA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189665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333750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2419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482600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Country dimension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4600" y="1663700"/>
            <a:ext cx="10007600" cy="40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6294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5243" y="165100"/>
            <a:ext cx="10018713" cy="12954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Mapping of Fact Tables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ODI fact table:</a:t>
            </a:r>
            <a:endParaRPr lang="en-IN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51100" y="1600200"/>
            <a:ext cx="7112000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0575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546100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 Fact Table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00" y="1346200"/>
            <a:ext cx="8394700" cy="551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6210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660400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T20 Fact Table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3300" y="1346201"/>
            <a:ext cx="8255000" cy="5511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206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69901"/>
            <a:ext cx="10018713" cy="939800"/>
          </a:xfrm>
        </p:spPr>
        <p:txBody>
          <a:bodyPr/>
          <a:lstStyle/>
          <a:p>
            <a:pPr algn="l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REPORTS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311" y="1638300"/>
            <a:ext cx="9424989" cy="433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4642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/>
          <p:nvPr/>
        </p:nvPicPr>
        <p:blipFill>
          <a:blip r:embed="rId2"/>
          <a:stretch>
            <a:fillRect/>
          </a:stretch>
        </p:blipFill>
        <p:spPr>
          <a:xfrm>
            <a:off x="2247900" y="1003300"/>
            <a:ext cx="8762999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9614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5200" y="1308100"/>
            <a:ext cx="8293100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4507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5930900"/>
          </a:xfrm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/>
          </a:scene3d>
          <a:sp3d>
            <a:bevelT w="139700" prst="cross"/>
          </a:sp3d>
        </p:spPr>
        <p:txBody>
          <a:bodyPr>
            <a:normAutofit/>
          </a:bodyPr>
          <a:lstStyle/>
          <a:p>
            <a:r>
              <a:rPr lang="en-US" sz="8800" b="1" i="1" dirty="0" smtClean="0">
                <a:latin typeface="Castellar" panose="020A0402060406010301" pitchFamily="18" charset="0"/>
              </a:rPr>
              <a:t>THANK YOU</a:t>
            </a:r>
            <a:endParaRPr lang="en-IN" sz="8800" b="1" i="1" dirty="0">
              <a:latin typeface="Castellar" panose="020A0402060406010301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1089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This project is aimed at developing Cricket Players Performance System (CPPS).</a:t>
            </a:r>
          </a:p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This system is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used to check the performance of the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players in cricket from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different countries in various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international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matches.</a:t>
            </a: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42222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044700"/>
            <a:ext cx="10018713" cy="3124200"/>
          </a:xfrm>
        </p:spPr>
        <p:txBody>
          <a:bodyPr/>
          <a:lstStyle/>
          <a:p>
            <a:pPr lvl="0" algn="just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Oracle 11G/SQL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Server (Database)</a:t>
            </a:r>
            <a:endParaRPr lang="en-US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0" algn="just"/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Informatica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power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center</a:t>
            </a:r>
          </a:p>
          <a:p>
            <a:pPr lvl="0" algn="just"/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Tableau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Desktop </a:t>
            </a: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500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1130300"/>
          </a:xfrm>
        </p:spPr>
        <p:txBody>
          <a:bodyPr/>
          <a:lstStyle/>
          <a:p>
            <a:pPr algn="l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 Flow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0300" y="2209800"/>
            <a:ext cx="808990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664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939800"/>
          </a:xfrm>
        </p:spPr>
        <p:txBody>
          <a:bodyPr/>
          <a:lstStyle/>
          <a:p>
            <a:pPr algn="l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Schema design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43200" y="1778000"/>
            <a:ext cx="7378700" cy="488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51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SOURCE DATA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The source data contains player names, matches, bat-innings, overs and so on.</a:t>
            </a:r>
          </a:p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The source data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is as follows</a:t>
            </a:r>
          </a:p>
          <a:p>
            <a:pPr marL="0" indent="0">
              <a:buNone/>
            </a:pP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   1.ODI (batting, bowling, fielding)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 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2.Test (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batting, bowling, fielding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)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  3.T-20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(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batting, bowling, fielding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)</a:t>
            </a: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15809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STAGING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9000" y="2082800"/>
            <a:ext cx="81407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8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Dimension Tables and Fact tables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6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Two dimension tables</a:t>
            </a:r>
          </a:p>
          <a:p>
            <a:pPr marL="0" indent="0">
              <a:buNone/>
            </a:pPr>
            <a:r>
              <a:rPr lang="en-US" sz="26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    1.Player dimension</a:t>
            </a:r>
          </a:p>
          <a:p>
            <a:pPr marL="0" indent="0">
              <a:buNone/>
            </a:pPr>
            <a:r>
              <a:rPr lang="en-US" sz="26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    2.Country dimension</a:t>
            </a:r>
          </a:p>
          <a:p>
            <a:r>
              <a:rPr lang="en-US" sz="26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Three Fact tables</a:t>
            </a:r>
          </a:p>
          <a:p>
            <a:pPr marL="0" indent="0">
              <a:buNone/>
            </a:pPr>
            <a:r>
              <a:rPr lang="en-US" sz="26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   1.ODI_fact</a:t>
            </a:r>
          </a:p>
          <a:p>
            <a:pPr marL="0" indent="0">
              <a:buNone/>
            </a:pPr>
            <a:r>
              <a:rPr lang="en-US" sz="26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   2.Test_fact</a:t>
            </a:r>
          </a:p>
          <a:p>
            <a:pPr marL="0" indent="0">
              <a:buNone/>
            </a:pPr>
            <a:r>
              <a:rPr lang="en-US" sz="26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   3.T20_fact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081891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4300" y="304799"/>
            <a:ext cx="10753724" cy="6731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Mapping of Dimension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Table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0" y="1562100"/>
            <a:ext cx="9842500" cy="52959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384300" y="1039167"/>
            <a:ext cx="574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Player Dimension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95812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127</TotalTime>
  <Words>155</Words>
  <Application>Microsoft Office PowerPoint</Application>
  <PresentationFormat>Widescreen</PresentationFormat>
  <Paragraphs>36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Castellar</vt:lpstr>
      <vt:lpstr>Corbel</vt:lpstr>
      <vt:lpstr>Times New Roman</vt:lpstr>
      <vt:lpstr>Verdana</vt:lpstr>
      <vt:lpstr>Parallax</vt:lpstr>
      <vt:lpstr>CRICKET PLAYERS PERFORMANCE SYSTEM</vt:lpstr>
      <vt:lpstr>ABSTRACT</vt:lpstr>
      <vt:lpstr>Technologies</vt:lpstr>
      <vt:lpstr>Project Flow</vt:lpstr>
      <vt:lpstr>Schema design</vt:lpstr>
      <vt:lpstr>SOURCE DATA</vt:lpstr>
      <vt:lpstr>STAGING</vt:lpstr>
      <vt:lpstr>Dimension Tables and Fact tables</vt:lpstr>
      <vt:lpstr>Mapping of Dimension Table </vt:lpstr>
      <vt:lpstr>Country dimension</vt:lpstr>
      <vt:lpstr>Mapping of Fact Tables  ODI fact table:</vt:lpstr>
      <vt:lpstr>Test Fact Table</vt:lpstr>
      <vt:lpstr>T20 Fact Table</vt:lpstr>
      <vt:lpstr>REPORTS 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CRICKET PLAYERS PERFORMANCE SYSTEM</dc:title>
  <dc:creator>Janapamula, Hema Madhuri</dc:creator>
  <cp:lastModifiedBy>Janapamula, Hema Madhuri</cp:lastModifiedBy>
  <cp:revision>15</cp:revision>
  <dcterms:created xsi:type="dcterms:W3CDTF">2019-09-25T05:41:08Z</dcterms:created>
  <dcterms:modified xsi:type="dcterms:W3CDTF">2019-09-26T10:53:47Z</dcterms:modified>
</cp:coreProperties>
</file>