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3" r:id="rId16"/>
    <p:sldId id="27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FE3A8F-F25C-45FC-98AA-58E7FF8513BC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BDAD66-2055-4ABD-B358-CF5E0B8B81F7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17998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3A8F-F25C-45FC-98AA-58E7FF8513BC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AD66-2055-4ABD-B358-CF5E0B8B8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97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3A8F-F25C-45FC-98AA-58E7FF8513BC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AD66-2055-4ABD-B358-CF5E0B8B8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03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3A8F-F25C-45FC-98AA-58E7FF8513BC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AD66-2055-4ABD-B358-CF5E0B8B8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16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FE3A8F-F25C-45FC-98AA-58E7FF8513BC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BDAD66-2055-4ABD-B358-CF5E0B8B81F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27302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3A8F-F25C-45FC-98AA-58E7FF8513BC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AD66-2055-4ABD-B358-CF5E0B8B8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74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3A8F-F25C-45FC-98AA-58E7FF8513BC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AD66-2055-4ABD-B358-CF5E0B8B8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18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3A8F-F25C-45FC-98AA-58E7FF8513BC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AD66-2055-4ABD-B358-CF5E0B8B8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61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3A8F-F25C-45FC-98AA-58E7FF8513BC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AD66-2055-4ABD-B358-CF5E0B8B8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06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FE3A8F-F25C-45FC-98AA-58E7FF8513BC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BDAD66-2055-4ABD-B358-CF5E0B8B81F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854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FE3A8F-F25C-45FC-98AA-58E7FF8513BC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BDAD66-2055-4ABD-B358-CF5E0B8B81F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849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8FE3A8F-F25C-45FC-98AA-58E7FF8513BC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6BDAD66-2055-4ABD-B358-CF5E0B8B81F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787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BI </a:t>
            </a:r>
            <a:b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MINI PROJECT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CRICKET PLAYERS PERFORMANCE SYSTEM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36394"/>
            <a:ext cx="9144000" cy="1056069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Chandra Lekha Somisetty</a:t>
            </a:r>
          </a:p>
          <a:p>
            <a:pPr algn="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189731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984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006" y="685800"/>
            <a:ext cx="10122794" cy="936938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Dimension tables &amp; fact tables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006" y="1622738"/>
            <a:ext cx="10122794" cy="42446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Two dimension tables</a:t>
            </a:r>
          </a:p>
          <a:p>
            <a:pPr marL="0" indent="0">
              <a:buNone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   1.Player dimension</a:t>
            </a:r>
          </a:p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  2.Country dimension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Three Fact tables</a:t>
            </a:r>
          </a:p>
          <a:p>
            <a:pPr marL="0" indent="0">
              <a:buNone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  1.ODI_fact</a:t>
            </a:r>
          </a:p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 2.Test_fact</a:t>
            </a:r>
          </a:p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 3.T20_fact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65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4312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Mapping of dimension table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0773" y="1352282"/>
            <a:ext cx="8628844" cy="508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50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862885" y="430351"/>
            <a:ext cx="10148552" cy="754506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Mapping of fact table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08" y="1262128"/>
            <a:ext cx="9736429" cy="535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38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158" y="685800"/>
            <a:ext cx="10032642" cy="1485900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Schema design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158" y="1674254"/>
            <a:ext cx="10032642" cy="4193146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The project follows the star schema approach.</a:t>
            </a: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586" y="2266682"/>
            <a:ext cx="9311425" cy="425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32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220" y="685800"/>
            <a:ext cx="9826580" cy="827085"/>
          </a:xfrm>
        </p:spPr>
        <p:txBody>
          <a:bodyPr/>
          <a:lstStyle/>
          <a:p>
            <a:pPr algn="just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Reports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6220" y="1635617"/>
            <a:ext cx="9826580" cy="4231783"/>
          </a:xfrm>
        </p:spPr>
        <p:txBody>
          <a:bodyPr/>
          <a:lstStyle/>
          <a:p>
            <a:pPr algn="just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Top 10 best batsmen based on highest runs scored.</a:t>
            </a:r>
          </a:p>
          <a:p>
            <a:pPr algn="just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44" y="2485622"/>
            <a:ext cx="9581881" cy="426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52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825" y="685800"/>
            <a:ext cx="9890975" cy="705118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Reports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1977" y="1571224"/>
            <a:ext cx="9800823" cy="4296176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Top 5 Players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who scored highest number of centuries.</a:t>
            </a: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28" y="2099256"/>
            <a:ext cx="9646276" cy="458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85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462" y="685800"/>
            <a:ext cx="9852338" cy="846786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Reports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462" y="1622738"/>
            <a:ext cx="9852338" cy="4244662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Top 10 Players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who got more number of wickets.</a:t>
            </a: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4" y="2215165"/>
            <a:ext cx="9929612" cy="435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71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704" y="685800"/>
            <a:ext cx="9878096" cy="833907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704" y="1635617"/>
            <a:ext cx="9878096" cy="4231783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The reports are generated based on the players performance system.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All the reports can be generated in the Tableau.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Finally, the performance of the cricket players are analyzed using the source files given.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40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10134600" cy="885423"/>
          </a:xfrm>
        </p:spPr>
        <p:txBody>
          <a:bodyPr/>
          <a:lstStyle/>
          <a:p>
            <a:pPr algn="just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Contents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223"/>
            <a:ext cx="10515600" cy="4605740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Abstract.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Introduction.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Problem statement.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Technology used.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Project design.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Schema design.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Reports.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Conclusion.</a:t>
            </a:r>
          </a:p>
          <a:p>
            <a:pPr marL="0" indent="0"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3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62696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Abstract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8496"/>
            <a:ext cx="9601200" cy="2912077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This project is aimed at developing Cricket Players Performance System (CPPS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system will be used to check the performance of the cricketers of different countries in various types of international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matches.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20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2276"/>
            <a:ext cx="10325100" cy="1056068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344"/>
            <a:ext cx="10515600" cy="4618619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The theme of the project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is to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develop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Cricket Players Performance (CPP). 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The project analysis contains source data, staging data and the target data.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The project follows star schema approach. </a:t>
            </a:r>
          </a:p>
        </p:txBody>
      </p:sp>
    </p:spTree>
    <p:extLst>
      <p:ext uri="{BB962C8B-B14F-4D97-AF65-F5344CB8AC3E}">
        <p14:creationId xmlns:p14="http://schemas.microsoft.com/office/powerpoint/2010/main" val="261422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279" y="685800"/>
            <a:ext cx="10045521" cy="730876"/>
          </a:xfrm>
        </p:spPr>
        <p:txBody>
          <a:bodyPr/>
          <a:lstStyle/>
          <a:p>
            <a:pPr algn="just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Problem Statement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279" y="1661375"/>
            <a:ext cx="10045521" cy="4206025"/>
          </a:xfrm>
        </p:spPr>
        <p:txBody>
          <a:bodyPr/>
          <a:lstStyle/>
          <a:p>
            <a:pPr algn="just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The objective of the project is to develop cricket players performance system.</a:t>
            </a:r>
          </a:p>
          <a:p>
            <a:pPr algn="just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The performance of the players in all countries regarding ODI, Test and T20 matches should be calculated.</a:t>
            </a:r>
          </a:p>
          <a:p>
            <a:pPr marL="0" indent="0" algn="just"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1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10134600" cy="1485900"/>
          </a:xfrm>
        </p:spPr>
        <p:txBody>
          <a:bodyPr/>
          <a:lstStyle/>
          <a:p>
            <a:pPr algn="just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Technology Used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348163"/>
          </a:xfrm>
        </p:spPr>
        <p:txBody>
          <a:bodyPr/>
          <a:lstStyle/>
          <a:p>
            <a:pPr lvl="0"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Oracle 11G/SQL Server(Database)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Informatica power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center(ETL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Tool)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Tableau Desktop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Reporting Tool)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just"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64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10134600" cy="795270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Project Design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5617"/>
            <a:ext cx="10515600" cy="4541346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The design of the project is done using the source data.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The data is loaded into the target using staging.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The project contains a workflow which consists of different stages.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354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794" y="685800"/>
            <a:ext cx="9994006" cy="833907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source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794" y="1674254"/>
            <a:ext cx="9994006" cy="4193146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The source data contains player names, matches, bat-innings, overs and so on.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The source data contains three categories</a:t>
            </a:r>
          </a:p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 1.ODI</a:t>
            </a:r>
          </a:p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 2.Test</a:t>
            </a:r>
          </a:p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 3.T-20 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600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735" y="685800"/>
            <a:ext cx="9775065" cy="1485900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Staging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35" y="1648497"/>
            <a:ext cx="10032642" cy="494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7929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445</TotalTime>
  <Words>327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Franklin Gothic Book</vt:lpstr>
      <vt:lpstr>Verdana</vt:lpstr>
      <vt:lpstr>Crop</vt:lpstr>
      <vt:lpstr> BI  MINI PROJECT  CRICKET PLAYERS PERFORMANCE SYSTEM</vt:lpstr>
      <vt:lpstr>Contents</vt:lpstr>
      <vt:lpstr>Abstract</vt:lpstr>
      <vt:lpstr>Introduction</vt:lpstr>
      <vt:lpstr>Problem Statement</vt:lpstr>
      <vt:lpstr>Technology Used</vt:lpstr>
      <vt:lpstr>Project Design</vt:lpstr>
      <vt:lpstr>Data source</vt:lpstr>
      <vt:lpstr>Staging</vt:lpstr>
      <vt:lpstr>Dimension tables &amp; fact tables</vt:lpstr>
      <vt:lpstr>Mapping of dimension table</vt:lpstr>
      <vt:lpstr>Mapping of fact table</vt:lpstr>
      <vt:lpstr>Schema design</vt:lpstr>
      <vt:lpstr>Reports</vt:lpstr>
      <vt:lpstr>Reports</vt:lpstr>
      <vt:lpstr>Reports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  MINI PROJECT  CRICKET PLAYERS PERFORMANCE SYSTEM</dc:title>
  <dc:creator>Somisetty, Lakshmi Chandra Lekha</dc:creator>
  <cp:lastModifiedBy>Somisetty, Lakshmi Chandra Lekha</cp:lastModifiedBy>
  <cp:revision>20</cp:revision>
  <dcterms:created xsi:type="dcterms:W3CDTF">2019-09-19T09:47:52Z</dcterms:created>
  <dcterms:modified xsi:type="dcterms:W3CDTF">2019-09-25T13:25:15Z</dcterms:modified>
</cp:coreProperties>
</file>