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1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0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6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4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1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7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CRICKET PLAYERS PERFORMANCE SYSTEM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677" y="4631267"/>
            <a:ext cx="6987645" cy="1388534"/>
          </a:xfrm>
        </p:spPr>
        <p:txBody>
          <a:bodyPr/>
          <a:lstStyle/>
          <a:p>
            <a:r>
              <a:rPr lang="en-US" sz="2400" dirty="0" smtClean="0"/>
              <a:t>BY </a:t>
            </a:r>
          </a:p>
          <a:p>
            <a:r>
              <a:rPr lang="en-US" sz="2400" dirty="0" smtClean="0"/>
              <a:t>HEMA MADHURI JANAPAMULA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24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Times New Roman</vt:lpstr>
      <vt:lpstr>Parallax</vt:lpstr>
      <vt:lpstr>CRICKET PLAYERS PERFORMANCE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PLAYERS PERFORMANCE SYSTEM</dc:title>
  <dc:creator>Janapamula, Hema Madhuri</dc:creator>
  <cp:lastModifiedBy>Janapamula, Hema Madhuri</cp:lastModifiedBy>
  <cp:revision>1</cp:revision>
  <dcterms:created xsi:type="dcterms:W3CDTF">2019-09-25T05:41:08Z</dcterms:created>
  <dcterms:modified xsi:type="dcterms:W3CDTF">2019-09-25T05:44:57Z</dcterms:modified>
</cp:coreProperties>
</file>