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Averag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Average-regular.fntdata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bc4fc4a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bc4fc4a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bc4fc4a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bc4fc4a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bc4fc4a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bc4fc4a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bc4fc4a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bc4fc4a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bc4fc4a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bc4fc4a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c4fc4a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c4fc4a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dbc4fc4a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dbc4fc4a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bc4fc4a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dbc4fc4a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dbc4fc4a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dbc4fc4a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dbc4fc4a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dbc4fc4a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bc4fc4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bc4fc4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dbc4fc4a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dbc4fc4a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dbc4fc4a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dbc4fc4a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dbc4fc4a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dbc4fc4a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dbc4fc4a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dbc4fc4a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dbc4fc4a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dbc4fc4a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bc4fc4a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dbc4fc4a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dbc4fc4a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dbc4fc4a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dbc4fc4a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dbc4fc4a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dbc4fc4a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dbc4fc4a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dbc4fc4a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dbc4fc4a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bc4fc4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bc4fc4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dbc4fc4a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dbc4fc4a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dbc4fc4a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dbc4fc4a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dbc4fc4a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dbc4fc4a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dbc4fc4a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dbc4fc4a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dbc4fc4a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dbc4fc4a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bc4fc4a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bc4fc4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bc4fc4a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bc4fc4a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bc4fc4a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dbc4fc4a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bc4fc4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dbc4fc4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c4fc4a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c4fc4a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bc4fc4a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bc4fc4a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of Chandrapur District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Seasonally Varying Rainfall: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9143999" cy="35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Humidity: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The collected 26298 values are divided into each year and average of each month for each year is calculated.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 even divided the data into seasonal months and non-seasonal months.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And the Annual precipitation for each year.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mean of Relative Humidity: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9144001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mean Barplot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9144000" cy="30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Variation: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77825"/>
            <a:ext cx="8229600" cy="30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Mean of Relative Humidity: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8875"/>
            <a:ext cx="9144001" cy="29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Standard Deviation: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8875"/>
            <a:ext cx="9144001" cy="306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85700" y="1341125"/>
            <a:ext cx="76326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Relative Humidity and Rolling Mean: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7175"/>
            <a:ext cx="9143999" cy="320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Seasonally Varying Relative Humidity: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0" y="1853850"/>
            <a:ext cx="8358199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Moisture</a:t>
            </a:r>
            <a:r>
              <a:rPr lang="en"/>
              <a:t>: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The collected 26298 values are divided into each year and average of each month for each year is calculated.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 even divided the data into seasonal months and non-seasonal months.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And the Annual precipitation for each year.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 collected modelled data from the year 1948-2019.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Total number of days in the series are 26298.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 chose 4 variables:   Rainfall, Soil Moisture,Relative Humidity and Surface Temperature.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Currently we try to model the data for a single district and expand it in coming days.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mean of Soil Moisture: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8875"/>
            <a:ext cx="8418150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mean Barplot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9144000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Variation: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78875"/>
            <a:ext cx="8229600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Mean of Rainfall: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0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Standard Deviation: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0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785700" y="1341125"/>
            <a:ext cx="76326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Soil Moisture and Rolling Mean: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25"/>
            <a:ext cx="9143999" cy="32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Seasonally Varying Soil Moisture: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0" y="1853850"/>
            <a:ext cx="8358199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Temperature: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The collected 26298 values are divided into each year and average of each month for each year is calculated.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 even divided the data into seasonal months and non-seasonal months.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And the Annual precipitation for each year.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mean of Surface Temperature: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mean Barplot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9144000" cy="30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Rainfall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The collected 26298 values are divided into each year and average of each month for each year is calculated.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 even divided the data into seasonal months and non-seasonal months.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And the Annual precipitation for each year.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Variation: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78875"/>
            <a:ext cx="8229600" cy="25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Mean of Surface Temperature: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2078875"/>
            <a:ext cx="8011750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Standard Deviation:</a:t>
            </a:r>
            <a:endParaRPr/>
          </a:p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2300"/>
            <a:ext cx="7804950" cy="29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785700" y="1341125"/>
            <a:ext cx="76326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Surface Temperature and Rolling Mean: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853825"/>
            <a:ext cx="7715250" cy="32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Seasonally Varying Surface Temperature:</a:t>
            </a:r>
            <a:endParaRPr/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0" y="2078875"/>
            <a:ext cx="8358199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mean of Rainfall: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1350"/>
            <a:ext cx="8157174" cy="2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mean Barplot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078875"/>
            <a:ext cx="9144000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Variation: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9143999" cy="32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Mean of Rainfall: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00" y="1977825"/>
            <a:ext cx="7781449" cy="30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Standard Deviation: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3625"/>
            <a:ext cx="9144001" cy="308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85700" y="1341125"/>
            <a:ext cx="76326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Rainfall and Rolling Mean: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7175"/>
            <a:ext cx="9143999" cy="338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