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9e1f25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9e1f25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9e1f25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9e1f25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9e1f25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9e1f25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- Assignment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Knight FinTech Research Private ltd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model used is 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</a:rPr>
              <a:t>CatBoostClassifier.</a:t>
            </a:r>
            <a:endParaRPr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lang="en">
                <a:solidFill>
                  <a:srgbClr val="5F6368"/>
                </a:solidFill>
                <a:highlight>
                  <a:srgbClr val="FFFFFF"/>
                </a:highlight>
              </a:rPr>
              <a:t>CatBoost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 is a machine learning algorithm that uses gradient boosting on decision trees.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★"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The features considered are country,review title,designation,points,province,price,winery.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training accuracy was close to </a:t>
            </a:r>
            <a:r>
              <a:rPr lang="en">
                <a:highlight>
                  <a:srgbClr val="FFFFFF"/>
                </a:highlight>
              </a:rPr>
              <a:t>97.8%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00" y="1595775"/>
            <a:ext cx="63216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As all the important features are categorical, creating dummy variables for each feature is not feasible as the number of categories in each feature are high.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Region_2 feature was dropped as it contained most number of null values, which only shortened the training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Username is also dropped as it is not an important feature for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solution was to build a model which takes categorical data as input.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