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65DB-72E5-4A32-A578-743E6895ABFC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1D01-8AB0-484E-875D-1A0BA16F4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18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65DB-72E5-4A32-A578-743E6895ABFC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1D01-8AB0-484E-875D-1A0BA16F4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45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65DB-72E5-4A32-A578-743E6895ABFC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1D01-8AB0-484E-875D-1A0BA16F4FC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8413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65DB-72E5-4A32-A578-743E6895ABFC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1D01-8AB0-484E-875D-1A0BA16F4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31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65DB-72E5-4A32-A578-743E6895ABFC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1D01-8AB0-484E-875D-1A0BA16F4FC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7564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65DB-72E5-4A32-A578-743E6895ABFC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1D01-8AB0-484E-875D-1A0BA16F4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246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65DB-72E5-4A32-A578-743E6895ABFC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1D01-8AB0-484E-875D-1A0BA16F4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682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65DB-72E5-4A32-A578-743E6895ABFC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1D01-8AB0-484E-875D-1A0BA16F4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64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65DB-72E5-4A32-A578-743E6895ABFC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1D01-8AB0-484E-875D-1A0BA16F4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44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65DB-72E5-4A32-A578-743E6895ABFC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1D01-8AB0-484E-875D-1A0BA16F4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75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65DB-72E5-4A32-A578-743E6895ABFC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1D01-8AB0-484E-875D-1A0BA16F4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45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65DB-72E5-4A32-A578-743E6895ABFC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1D01-8AB0-484E-875D-1A0BA16F4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24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65DB-72E5-4A32-A578-743E6895ABFC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1D01-8AB0-484E-875D-1A0BA16F4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07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65DB-72E5-4A32-A578-743E6895ABFC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1D01-8AB0-484E-875D-1A0BA16F4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74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65DB-72E5-4A32-A578-743E6895ABFC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1D01-8AB0-484E-875D-1A0BA16F4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29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65DB-72E5-4A32-A578-743E6895ABFC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1D01-8AB0-484E-875D-1A0BA16F4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31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C65DB-72E5-4A32-A578-743E6895ABFC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311D01-8AB0-484E-875D-1A0BA16F4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78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0872-5318-AA4B-0586-DC33D56ED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940" y="2208591"/>
            <a:ext cx="7766936" cy="1646302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AGRITECH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D79D7-053C-DD6A-D673-6572E9BEA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682" y="4593571"/>
            <a:ext cx="9271819" cy="1179872"/>
          </a:xfrm>
        </p:spPr>
        <p:txBody>
          <a:bodyPr/>
          <a:lstStyle/>
          <a:p>
            <a:r>
              <a:rPr lang="en-IN" dirty="0"/>
              <a:t>                                          </a:t>
            </a:r>
            <a:r>
              <a:rPr lang="en-IN" b="1" dirty="0"/>
              <a:t>BY :</a:t>
            </a:r>
          </a:p>
          <a:p>
            <a:r>
              <a:rPr lang="en-IN" b="1" dirty="0"/>
              <a:t>                                                                                      Deadline Tech Team  </a:t>
            </a:r>
          </a:p>
        </p:txBody>
      </p:sp>
    </p:spTree>
    <p:extLst>
      <p:ext uri="{BB962C8B-B14F-4D97-AF65-F5344CB8AC3E}">
        <p14:creationId xmlns:p14="http://schemas.microsoft.com/office/powerpoint/2010/main" val="319966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B0C2-8430-93BD-CDD4-71017BE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FB4E-06B1-8067-C9D5-32328EB1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Each and every sector in this digital world is undergoing a dramatic change due to the influence of IT field . The agricultural sector needs more support for its development in developing countries like India.</a:t>
            </a:r>
          </a:p>
          <a:p>
            <a:pPr marL="0" indent="0">
              <a:buNone/>
            </a:pPr>
            <a:r>
              <a:rPr lang="en-IN" dirty="0"/>
              <a:t>Nowadays , the main problems of the farmers are</a:t>
            </a:r>
          </a:p>
          <a:p>
            <a:pPr marL="0" indent="0">
              <a:buNone/>
            </a:pPr>
            <a:r>
              <a:rPr lang="en-IN" dirty="0"/>
              <a:t>1.Dealing with middlemen and traders:-Farmers who are unaware of market prices , sell their outputs to traders with negligible profit . </a:t>
            </a:r>
          </a:p>
          <a:p>
            <a:pPr marL="0" indent="0">
              <a:buNone/>
            </a:pPr>
            <a:r>
              <a:rPr lang="en-IN" dirty="0"/>
              <a:t>2.Less Infrastructure and use of Technology:-Mostly farmers are having</a:t>
            </a:r>
          </a:p>
          <a:p>
            <a:pPr marL="0" indent="0">
              <a:buNone/>
            </a:pPr>
            <a:r>
              <a:rPr lang="en-IN" dirty="0"/>
              <a:t>Smartphones with Internet connectivity , but they don’t know the</a:t>
            </a:r>
          </a:p>
          <a:p>
            <a:pPr marL="0" indent="0">
              <a:buNone/>
            </a:pPr>
            <a:r>
              <a:rPr lang="en-IN" dirty="0"/>
              <a:t>proper usage of technology.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88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8B73-0859-F603-7F64-B1BA2BC4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Our Approach: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AA59E-E548-0610-12F4-14BC2491A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 Our approach is to benefit the farmers in the financial way. They should know the actual price of the crop in the market.</a:t>
            </a:r>
          </a:p>
          <a:p>
            <a:pPr marL="0" indent="0">
              <a:buNone/>
            </a:pPr>
            <a:r>
              <a:rPr lang="en-IN" b="1" dirty="0"/>
              <a:t>Process:</a:t>
            </a:r>
          </a:p>
          <a:p>
            <a:pPr marL="0" indent="0">
              <a:buNone/>
            </a:pPr>
            <a:r>
              <a:rPr lang="en-IN" dirty="0"/>
              <a:t>1.Farmers have to capture the image of crop.</a:t>
            </a:r>
          </a:p>
          <a:p>
            <a:pPr marL="0" indent="0">
              <a:buNone/>
            </a:pPr>
            <a:r>
              <a:rPr lang="en-IN" dirty="0"/>
              <a:t>2.To upload the image the farmers have to click on the upload button given in the website.</a:t>
            </a:r>
          </a:p>
          <a:p>
            <a:pPr marL="0" indent="0">
              <a:buNone/>
            </a:pPr>
            <a:r>
              <a:rPr lang="en-IN" dirty="0"/>
              <a:t>3.Select the required image and upload.</a:t>
            </a:r>
          </a:p>
          <a:p>
            <a:pPr marL="0" indent="0">
              <a:buNone/>
            </a:pPr>
            <a:r>
              <a:rPr lang="en-IN" dirty="0"/>
              <a:t>4.By giving the information needed regarding the climate , temp, month it will predict the cost of the crop.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723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F0AC-624F-54EE-42C3-623529CED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4596" y="566329"/>
            <a:ext cx="4031225" cy="1033871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+mn-lt"/>
              </a:rPr>
              <a:t>IMPLEMENTATION: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83888-1A03-46D3-EF97-D6449967E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31" y="1868129"/>
            <a:ext cx="12021086" cy="4423542"/>
          </a:xfrm>
        </p:spPr>
        <p:txBody>
          <a:bodyPr/>
          <a:lstStyle/>
          <a:p>
            <a:r>
              <a:rPr lang="en-IN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B7AD7-70CB-1CD2-E15D-BD4AE0332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0" y="2330066"/>
            <a:ext cx="2698424" cy="2836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A1EEB-508B-F758-80D4-1C77F7AC9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815" y="2294048"/>
            <a:ext cx="2698424" cy="2807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5C0F3F-895B-AEFA-B92D-CF655B914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36" y="2615081"/>
            <a:ext cx="2495144" cy="248627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A765C72-EF45-611D-B691-AD6ACF036DE0}"/>
              </a:ext>
            </a:extLst>
          </p:cNvPr>
          <p:cNvSpPr/>
          <p:nvPr/>
        </p:nvSpPr>
        <p:spPr>
          <a:xfrm>
            <a:off x="3411437" y="3464641"/>
            <a:ext cx="536300" cy="319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2C3EF7E-BAF3-9F7B-CA30-64D85FE2EDB8}"/>
              </a:ext>
            </a:extLst>
          </p:cNvPr>
          <p:cNvSpPr/>
          <p:nvPr/>
        </p:nvSpPr>
        <p:spPr>
          <a:xfrm>
            <a:off x="7080317" y="3506072"/>
            <a:ext cx="519165" cy="248207"/>
          </a:xfrm>
          <a:prstGeom prst="rightArrow">
            <a:avLst>
              <a:gd name="adj1" fmla="val 5792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75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A742-966D-24AB-1978-0A91895B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141DD-56BF-8D03-B693-83E6A8D2A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 rtl="0" latinLnBrk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000" b="0" i="0" dirty="0">
                <a:solidFill>
                  <a:srgbClr val="404040"/>
                </a:solidFill>
                <a:effectLst/>
              </a:rPr>
              <a:t>Image Classification:</a:t>
            </a:r>
            <a:endParaRPr lang="en-US" sz="2000" b="0" i="0" dirty="0">
              <a:solidFill>
                <a:srgbClr val="222222"/>
              </a:solidFill>
              <a:effectLst/>
            </a:endParaRPr>
          </a:p>
          <a:p>
            <a:pPr marL="0" indent="0" algn="l" rtl="0" latinLnBrk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000" b="0" i="0" dirty="0">
                <a:solidFill>
                  <a:srgbClr val="404040"/>
                </a:solidFill>
                <a:effectLst/>
              </a:rPr>
              <a:t>             The Image Classification is done by using CNN algorithm .</a:t>
            </a:r>
            <a:endParaRPr lang="en-US" sz="2000" b="0" i="0" dirty="0">
              <a:solidFill>
                <a:srgbClr val="222222"/>
              </a:solidFill>
              <a:effectLst/>
            </a:endParaRPr>
          </a:p>
          <a:p>
            <a:pPr marL="0" indent="0" algn="l" rtl="0" latinLnBrk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000" b="0" i="0" dirty="0">
                <a:solidFill>
                  <a:srgbClr val="404040"/>
                </a:solidFill>
                <a:effectLst/>
              </a:rPr>
              <a:t>CNN:</a:t>
            </a:r>
          </a:p>
          <a:p>
            <a:pPr marL="0" indent="0" algn="l" rtl="0" latinLnBrk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000" b="0" i="0" dirty="0">
                <a:solidFill>
                  <a:srgbClr val="404040"/>
                </a:solidFill>
                <a:effectLst/>
              </a:rPr>
              <a:t>         1) The CNN will divide the image into parts and it classify the each</a:t>
            </a:r>
            <a:endParaRPr lang="en-US" sz="2000" b="0" i="0" dirty="0">
              <a:solidFill>
                <a:srgbClr val="222222"/>
              </a:solidFill>
              <a:effectLst/>
            </a:endParaRPr>
          </a:p>
          <a:p>
            <a:pPr marL="0" indent="0" algn="l" rtl="0" latinLnBrk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000" b="0" i="0" dirty="0">
                <a:solidFill>
                  <a:srgbClr val="404040"/>
                </a:solidFill>
                <a:effectLst/>
              </a:rPr>
              <a:t>          image based on the features.</a:t>
            </a:r>
            <a:endParaRPr lang="en-US" sz="2000" b="0" i="0" dirty="0">
              <a:solidFill>
                <a:srgbClr val="222222"/>
              </a:solidFill>
              <a:effectLst/>
            </a:endParaRPr>
          </a:p>
          <a:p>
            <a:pPr marL="0" indent="0" algn="l" rtl="0" latinLnBrk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000" b="0" i="0" dirty="0">
                <a:solidFill>
                  <a:srgbClr val="404040"/>
                </a:solidFill>
                <a:effectLst/>
              </a:rPr>
              <a:t>          2)The CNN works mainly on the large data.</a:t>
            </a:r>
            <a:endParaRPr lang="en-US" sz="2000" b="0" i="0" dirty="0">
              <a:solidFill>
                <a:srgbClr val="222222"/>
              </a:solidFill>
              <a:effectLst/>
            </a:endParaRPr>
          </a:p>
          <a:p>
            <a:pPr marL="0" indent="0" algn="l" rtl="0" latinLnBrk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000" b="0" i="0" dirty="0">
                <a:solidFill>
                  <a:srgbClr val="404040"/>
                </a:solidFill>
                <a:effectLst/>
              </a:rPr>
              <a:t>            </a:t>
            </a:r>
            <a:endParaRPr lang="en-US" sz="2000" b="0" i="0" dirty="0">
              <a:solidFill>
                <a:srgbClr val="222222"/>
              </a:solidFill>
              <a:effectLst/>
            </a:endParaRPr>
          </a:p>
          <a:p>
            <a:pPr marL="0" indent="0" algn="l" rtl="0" latinLnBrk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000" b="0" i="0" dirty="0">
                <a:solidFill>
                  <a:srgbClr val="404040"/>
                </a:solidFill>
                <a:effectLst/>
              </a:rPr>
              <a:t>  Price Prediction:</a:t>
            </a:r>
            <a:endParaRPr lang="en-US" sz="2000" b="0" i="0" dirty="0">
              <a:solidFill>
                <a:srgbClr val="222222"/>
              </a:solidFill>
              <a:effectLst/>
            </a:endParaRPr>
          </a:p>
          <a:p>
            <a:pPr marL="0" indent="0" algn="l" rtl="0" latinLnBrk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000" b="0" i="0" dirty="0">
                <a:solidFill>
                  <a:srgbClr val="404040"/>
                </a:solidFill>
                <a:effectLst/>
              </a:rPr>
              <a:t>                Recurrent neural network(RNN)or </a:t>
            </a:r>
            <a:r>
              <a:rPr lang="en-US" sz="2000" b="0" i="0" dirty="0" err="1">
                <a:solidFill>
                  <a:srgbClr val="404040"/>
                </a:solidFill>
                <a:effectLst/>
              </a:rPr>
              <a:t>XGBoost</a:t>
            </a:r>
            <a:r>
              <a:rPr lang="en-US" sz="2000" b="0" i="0" dirty="0">
                <a:solidFill>
                  <a:srgbClr val="404040"/>
                </a:solidFill>
                <a:effectLst/>
              </a:rPr>
              <a:t> are the most commonly</a:t>
            </a:r>
            <a:endParaRPr lang="en-US" sz="2000" b="0" i="0" dirty="0">
              <a:solidFill>
                <a:srgbClr val="222222"/>
              </a:solidFill>
              <a:effectLst/>
            </a:endParaRPr>
          </a:p>
          <a:p>
            <a:pPr marL="0" indent="0" algn="l" rtl="0" latinLnBrk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000" b="0" i="0" dirty="0">
                <a:solidFill>
                  <a:srgbClr val="404040"/>
                </a:solidFill>
                <a:effectLst/>
              </a:rPr>
              <a:t>used ML algorithm for price Prediction.</a:t>
            </a:r>
            <a:endParaRPr lang="en-US" sz="2000" b="0" i="0" dirty="0">
              <a:solidFill>
                <a:srgbClr val="222222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69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classification using CNN">
            <a:extLst>
              <a:ext uri="{FF2B5EF4-FFF2-40B4-BE49-F238E27FC236}">
                <a16:creationId xmlns:a16="http://schemas.microsoft.com/office/drawing/2014/main" id="{9FC32219-393B-4622-6C46-B999FB60DD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1" r="10052"/>
          <a:stretch/>
        </p:blipFill>
        <p:spPr bwMode="auto">
          <a:xfrm>
            <a:off x="1352938" y="518918"/>
            <a:ext cx="8217362" cy="543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40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E618-F40A-4774-0EBF-BB96A21B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963"/>
            <a:ext cx="10515600" cy="1325563"/>
          </a:xfrm>
        </p:spPr>
        <p:txBody>
          <a:bodyPr/>
          <a:lstStyle/>
          <a:p>
            <a:r>
              <a:rPr lang="en-IN" b="1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E9CB3-F3BF-5456-0759-41ED7FE96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1525"/>
            <a:ext cx="8596668" cy="490051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dirty="0"/>
              <a:t>   </a:t>
            </a:r>
            <a:r>
              <a:rPr lang="en-IN" sz="8000" dirty="0">
                <a:latin typeface="Calibri" panose="020F0502020204030204" pitchFamily="34" charset="0"/>
                <a:cs typeface="Calibri" panose="020F0502020204030204" pitchFamily="34" charset="0"/>
              </a:rPr>
              <a:t>We conclude that ,by using our website farmers can easily predict the prices for the crops 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72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14400" dirty="0"/>
              <a:t>                                                                                                                                                                       </a:t>
            </a:r>
            <a:r>
              <a:rPr lang="en-IN" sz="144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501396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311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Calibri</vt:lpstr>
      <vt:lpstr>Trebuchet MS</vt:lpstr>
      <vt:lpstr>Wingdings 3</vt:lpstr>
      <vt:lpstr>Facet</vt:lpstr>
      <vt:lpstr>AGRITECH</vt:lpstr>
      <vt:lpstr>Introduction:-</vt:lpstr>
      <vt:lpstr>Our Approach:</vt:lpstr>
      <vt:lpstr>IMPLEMENTATION:</vt:lpstr>
      <vt:lpstr>Algorithm used:</vt:lpstr>
      <vt:lpstr>PowerPoint Presentation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AGRITECH</dc:title>
  <dc:creator>Harika Jadam</dc:creator>
  <cp:lastModifiedBy>Harika Jadam</cp:lastModifiedBy>
  <cp:revision>3</cp:revision>
  <dcterms:created xsi:type="dcterms:W3CDTF">2022-12-03T05:17:36Z</dcterms:created>
  <dcterms:modified xsi:type="dcterms:W3CDTF">2022-12-03T06:14:08Z</dcterms:modified>
</cp:coreProperties>
</file>