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4" y="4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104861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1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3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e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v</a:t>
            </a:r>
            <a:endParaRPr dirty="0" sz="2400" lang="en-US"/>
          </a:p>
          <a:p>
            <a:r>
              <a:rPr dirty="0" sz="2400" lang="en-US"/>
              <a:t>REGISTER NO AND NMID:</a:t>
            </a:r>
            <a:r>
              <a:rPr altLang="en-IN" dirty="0" sz="2400" lang="en-US"/>
              <a:t>84FAF3B30D1FA72926E40C724E4C6A39</a:t>
            </a:r>
            <a:r>
              <a:rPr dirty="0" sz="2400" lang="en-US"/>
              <a:t>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 smtClean="0"/>
              <a:t>B</a:t>
            </a:r>
            <a:r>
              <a:rPr altLang="en-IN" dirty="0" sz="2400" lang="en-US" smtClean="0"/>
              <a:t>C</a:t>
            </a:r>
            <a:r>
              <a:rPr altLang="en-IN" dirty="0" sz="2400" lang="en-US" smtClean="0"/>
              <a:t>S</a:t>
            </a:r>
            <a:endParaRPr dirty="0" sz="2400" lang="en-US"/>
          </a:p>
          <a:p>
            <a:r>
              <a:rPr dirty="0" sz="2400" lang="en-US" err="1" smtClean="0"/>
              <a:t>COLLEGE:</a:t>
            </a:r>
            <a:r>
              <a:rPr altLang="en-IN" dirty="0" sz="2400" lang="en-US" err="1"/>
              <a:t>Prince</a:t>
            </a:r>
            <a:r>
              <a:rPr altLang="en-IN" dirty="0" sz="2400" lang="en-US"/>
              <a:t> </a:t>
            </a:r>
            <a:r>
              <a:rPr altLang="en-IN" dirty="0" sz="2400" lang="en-US" err="1"/>
              <a:t>shri</a:t>
            </a:r>
            <a:r>
              <a:rPr altLang="en-IN" dirty="0" sz="2400" lang="en-US"/>
              <a:t> </a:t>
            </a:r>
            <a:r>
              <a:rPr altLang="en-IN" dirty="0" sz="2400" lang="en-US" err="1"/>
              <a:t>Balaji</a:t>
            </a:r>
            <a:r>
              <a:rPr altLang="en-IN" dirty="0" sz="2400" lang="en-US"/>
              <a:t> Arts and Science  college / university of </a:t>
            </a:r>
            <a:r>
              <a:rPr altLang="en-IN" dirty="0" sz="2400" lang="en-US" smtClean="0"/>
              <a:t>      madras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131755" y="1449415"/>
            <a:ext cx="6678995" cy="486131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Rectangle 1"/>
          <p:cNvSpPr/>
          <p:nvPr/>
        </p:nvSpPr>
        <p:spPr>
          <a:xfrm>
            <a:off x="748801" y="1746945"/>
            <a:ext cx="10217468" cy="4765040"/>
          </a:xfrm>
          <a:prstGeom prst="rect"/>
        </p:spPr>
        <p:txBody>
          <a:bodyPr wrap="square">
            <a:spAutoFit/>
          </a:bodyPr>
          <a:p>
            <a:r>
              <a:rPr altLang="en-IN" dirty="0" sz="2800" lang="en-US">
                <a:latin typeface="Noto Serif Lao"/>
                <a:cs typeface="Noto Serif Lao"/>
              </a:rPr>
              <a:t>This portfolio project effectively showcases my skills, projects, and learning journey in web development. It provides a clean, responsive, and user-friendly platform for students, recruiters, and peers to explore my work. Through this project, I have gained practical experience in HTML, CSS, and JavaScript, as well as in responsive design techniques. This portfolio will continue to grow and improve as I enhance my skills and complete more projects.</a:t>
            </a:r>
            <a:endParaRPr dirty="0" sz="2800" lang="en-IN">
              <a:latin typeface="Noto Serif Lao"/>
              <a:cs typeface="Noto Serif La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5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2" name="Rectangle 20"/>
          <p:cNvSpPr/>
          <p:nvPr/>
        </p:nvSpPr>
        <p:spPr>
          <a:xfrm>
            <a:off x="2276475" y="3173014"/>
            <a:ext cx="8839200" cy="830997"/>
          </a:xfrm>
          <a:prstGeom prst="rect"/>
        </p:spPr>
        <p:txBody>
          <a:bodyPr wrap="square">
            <a:spAutoFit/>
          </a:bodyPr>
          <a:p>
            <a:r>
              <a:rPr altLang="en-IN" b="1" dirty="0" sz="4800" lang="en-US"/>
              <a:t>STUDENT  DIGITAL PORTFOLIO </a:t>
            </a:r>
            <a:endParaRPr b="1" dirty="0" sz="48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4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7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9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5" name="Rectangle 8"/>
          <p:cNvSpPr/>
          <p:nvPr/>
        </p:nvSpPr>
        <p:spPr>
          <a:xfrm>
            <a:off x="466725" y="1494770"/>
            <a:ext cx="9067800" cy="5400040"/>
          </a:xfrm>
          <a:prstGeom prst="rect"/>
        </p:spPr>
        <p:txBody>
          <a:bodyPr wrap="square">
            <a:spAutoFit/>
          </a:bodyPr>
          <a:p>
            <a:r>
              <a:rPr dirty="0" sz="2800" lang="en-IN">
                <a:latin typeface="Noto Sans Lao UI"/>
                <a:cs typeface="Noto Sans Lao UI"/>
              </a:rPr>
              <a:t>In today’s digital era, many students struggle to effectively showcase their skills, academic achievements, and personal growth in a structured and accessible way. Traditional methods, such as paper files or basic resumes, often fail to represent a student’s full potential and are difficult to update or share.
There is a growing need for a digital platform where students can organize, display, and share their work easily with teachers, peers, colleges, and employers. </a:t>
            </a:r>
            <a:endParaRPr dirty="0" sz="2800" lang="en-IN">
              <a:latin typeface="Noto Sans Lao UI"/>
              <a:cs typeface="Noto Sans Lao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1" name="Rectangle 8"/>
          <p:cNvSpPr/>
          <p:nvPr/>
        </p:nvSpPr>
        <p:spPr>
          <a:xfrm>
            <a:off x="430666" y="1833015"/>
            <a:ext cx="8991600" cy="4701541"/>
          </a:xfrm>
          <a:prstGeom prst="rect"/>
        </p:spPr>
        <p:txBody>
          <a:bodyPr wrap="square">
            <a:spAutoFit/>
          </a:bodyPr>
          <a:p>
            <a:r>
              <a:rPr altLang="en-IN" dirty="0" sz="2800" lang="en-US" smtClean="0"/>
              <a:t>This project </a:t>
            </a:r>
            <a:r>
              <a:rPr altLang="en-IN" dirty="0" sz="2800" lang="en-US"/>
              <a:t>is a personal portfolio website created using HTML, </a:t>
            </a:r>
            <a:r>
              <a:rPr altLang="en-IN" dirty="0" sz="2800" lang="en-US" smtClean="0"/>
              <a:t>CSS , </a:t>
            </a:r>
            <a:r>
              <a:rPr altLang="en-IN" dirty="0" sz="2800" lang="en-US"/>
              <a:t>and JavaScript.</a:t>
            </a:r>
            <a:endParaRPr dirty="0" sz="2800" lang="en-IN"/>
          </a:p>
          <a:p>
            <a:endParaRPr dirty="0" sz="2800" lang="en-IN"/>
          </a:p>
          <a:p>
            <a:r>
              <a:rPr altLang="en-IN" dirty="0" sz="2800" lang="en-US"/>
              <a:t>It showcases my profile, skills, and projects with a clean and responsive design.</a:t>
            </a:r>
            <a:endParaRPr dirty="0" sz="2800" lang="en-IN"/>
          </a:p>
          <a:p>
            <a:endParaRPr dirty="0" sz="2800" lang="en-IN"/>
          </a:p>
          <a:p>
            <a:r>
              <a:rPr altLang="en-IN" dirty="0" sz="2800" lang="en-US"/>
              <a:t>The site includes sections like About Me, My Projects, and a Contact Form for easy interaction.</a:t>
            </a:r>
            <a:endParaRPr dirty="0" sz="2800" lang="en-IN"/>
          </a:p>
          <a:p>
            <a:endParaRPr dirty="0" sz="2800" lang="en-IN"/>
          </a:p>
          <a:p>
            <a:r>
              <a:rPr altLang="en-IN" dirty="0" sz="2800" lang="en-US"/>
              <a:t>It serves as a platform to highlight my web development learning journey and projects.</a:t>
            </a:r>
            <a:endParaRPr dirty="0" sz="28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7" name="Rectangle 6"/>
          <p:cNvSpPr/>
          <p:nvPr/>
        </p:nvSpPr>
        <p:spPr>
          <a:xfrm>
            <a:off x="590550" y="1420838"/>
            <a:ext cx="10229850" cy="5539740"/>
          </a:xfrm>
          <a:prstGeom prst="rect"/>
        </p:spPr>
        <p:txBody>
          <a:bodyPr wrap="square">
            <a:spAutoFit/>
          </a:bodyPr>
          <a:p>
            <a:r>
              <a:rPr altLang="en-IN" dirty="0" sz="2800" lang="en-US"/>
              <a:t>If the end users are students, they could be:</a:t>
            </a:r>
            <a:endParaRPr dirty="0" sz="2800" lang="en-IN"/>
          </a:p>
          <a:p>
            <a:endParaRPr dirty="0" sz="2800" lang="en-IN"/>
          </a:p>
          <a:p>
            <a:r>
              <a:rPr altLang="en-IN" dirty="0" sz="2800" lang="en-US"/>
              <a:t>1. Classmates or friends – who want to see your projects for ideas or            inspiration.</a:t>
            </a:r>
            <a:endParaRPr dirty="0" sz="2800" lang="en-IN"/>
          </a:p>
          <a:p>
            <a:endParaRPr dirty="0" sz="2800" lang="en-IN"/>
          </a:p>
          <a:p>
            <a:r>
              <a:rPr altLang="en-IN" dirty="0" sz="2800" lang="en-US"/>
              <a:t>2. Team members – collaborating with you on group projects or </a:t>
            </a:r>
            <a:r>
              <a:rPr altLang="en-IN" dirty="0" sz="2800" lang="en-US" err="1"/>
              <a:t>hackathons</a:t>
            </a:r>
            <a:r>
              <a:rPr altLang="en-IN" dirty="0" sz="2800" lang="en-US"/>
              <a:t>.</a:t>
            </a:r>
            <a:endParaRPr dirty="0" sz="2800" lang="en-IN"/>
          </a:p>
          <a:p>
            <a:endParaRPr dirty="0" sz="2800" lang="en-IN"/>
          </a:p>
          <a:p>
            <a:r>
              <a:rPr altLang="en-IN" dirty="0" sz="2800" lang="en-US"/>
              <a:t>3. Junior students – learning from your code and portfolio structure.</a:t>
            </a:r>
            <a:endParaRPr dirty="0" sz="2800" lang="en-IN"/>
          </a:p>
          <a:p>
            <a:endParaRPr dirty="0" sz="2800" lang="en-IN"/>
          </a:p>
          <a:p>
            <a:r>
              <a:rPr altLang="en-IN" dirty="0" sz="2800" lang="en-US"/>
              <a:t>4. Peers in tech communities – connecting for networking, knowledge sharing, or project collaboration</a:t>
            </a:r>
            <a:endParaRPr dirty="0" sz="280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5" name="Rectangle 7"/>
          <p:cNvSpPr/>
          <p:nvPr/>
        </p:nvSpPr>
        <p:spPr>
          <a:xfrm>
            <a:off x="2819400" y="1857375"/>
            <a:ext cx="9448800" cy="2606041"/>
          </a:xfrm>
          <a:prstGeom prst="rect"/>
        </p:spPr>
        <p:txBody>
          <a:bodyPr wrap="square">
            <a:spAutoFit/>
          </a:bodyPr>
          <a:p>
            <a:r>
              <a:rPr altLang="en-IN" dirty="0" sz="2800" lang="en-US"/>
              <a:t>HTML – to structure the content of the website.</a:t>
            </a:r>
            <a:endParaRPr dirty="0" sz="2800" lang="en-IN"/>
          </a:p>
          <a:p>
            <a:endParaRPr dirty="0" sz="2800" lang="en-IN"/>
          </a:p>
          <a:p>
            <a:r>
              <a:rPr altLang="en-IN" dirty="0" sz="2800" lang="en-US"/>
              <a:t>CSS – for styling, layout, and color themes.</a:t>
            </a:r>
            <a:endParaRPr dirty="0" sz="2800" lang="en-IN"/>
          </a:p>
          <a:p>
            <a:endParaRPr dirty="0" sz="2800" lang="en-IN"/>
          </a:p>
          <a:p>
            <a:r>
              <a:rPr altLang="en-IN" dirty="0" sz="2800" lang="en-US"/>
              <a:t>JavaScript – for interactivity, such as the menu toggle and form behavior.</a:t>
            </a:r>
            <a:endParaRPr dirty="0" sz="2800" lang="en-IN"/>
          </a:p>
        </p:txBody>
      </p:sp>
      <p:sp>
        <p:nvSpPr>
          <p:cNvPr id="1048626" name="Rectangle 9"/>
          <p:cNvSpPr/>
          <p:nvPr/>
        </p:nvSpPr>
        <p:spPr>
          <a:xfrm>
            <a:off x="2843349" y="4839355"/>
            <a:ext cx="7607022" cy="510540"/>
          </a:xfrm>
          <a:prstGeom prst="rect"/>
        </p:spPr>
        <p:txBody>
          <a:bodyPr wrap="none">
            <a:spAutoFit/>
          </a:bodyPr>
          <a:p>
            <a:r>
              <a:rPr altLang="en-IN" dirty="0" sz="2800" lang="en-US"/>
              <a:t>Mention code editor </a:t>
            </a:r>
            <a:r>
              <a:rPr altLang="en-IN" dirty="0" sz="2800" lang="en-US" smtClean="0"/>
              <a:t>CODEPEN </a:t>
            </a:r>
            <a:r>
              <a:rPr altLang="en-IN" dirty="0" sz="2800" lang="en-US"/>
              <a:t>(</a:t>
            </a:r>
            <a:r>
              <a:rPr altLang="en-IN" dirty="0" sz="2800" lang="en-US" err="1"/>
              <a:t>GitHub</a:t>
            </a:r>
            <a:r>
              <a:rPr altLang="en-IN" dirty="0" sz="2800" lang="en-US"/>
              <a:t> </a:t>
            </a:r>
            <a:r>
              <a:rPr altLang="en-IN" dirty="0" sz="2800" lang="en-US" smtClean="0"/>
              <a:t>Pages)</a:t>
            </a:r>
            <a:r>
              <a:rPr altLang="en-IN" dirty="0" lang="en-US" smtClean="0">
                <a:solidFill>
                  <a:srgbClr val="FFFFFF"/>
                </a:solidFill>
              </a:rPr>
              <a:t>)</a:t>
            </a:r>
            <a:endParaRPr dirty="0"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7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Rectangle 1"/>
          <p:cNvSpPr/>
          <p:nvPr/>
        </p:nvSpPr>
        <p:spPr>
          <a:xfrm>
            <a:off x="739775" y="982341"/>
            <a:ext cx="10287000" cy="5958839"/>
          </a:xfrm>
          <a:prstGeom prst="rect"/>
        </p:spPr>
        <p:txBody>
          <a:bodyPr wrap="square">
            <a:spAutoFit/>
          </a:bodyPr>
          <a:p>
            <a:r>
              <a:rPr altLang="en-IN" dirty="0" sz="2800" lang="en-US"/>
              <a:t>1. Header – Links for Home, About, Projects, and Contact.</a:t>
            </a:r>
            <a:endParaRPr dirty="0" sz="2800" lang="en-IN"/>
          </a:p>
          <a:p>
            <a:endParaRPr dirty="0" sz="2800" lang="en-IN"/>
          </a:p>
          <a:p>
            <a:r>
              <a:rPr altLang="en-IN" dirty="0" sz="2800" lang="en-US"/>
              <a:t>2. Hero Section – Introduction with your name, tagline, and a "View My Work" button.</a:t>
            </a:r>
            <a:endParaRPr dirty="0" sz="2800" lang="en-IN"/>
          </a:p>
          <a:p>
            <a:endParaRPr dirty="0" sz="2800" lang="en-IN"/>
          </a:p>
          <a:p>
            <a:r>
              <a:rPr altLang="en-IN" dirty="0" sz="2800" lang="en-US"/>
              <a:t>3. About Me Section – Profile photo, brief bio, and academic details.</a:t>
            </a:r>
            <a:endParaRPr dirty="0" sz="2800" lang="en-IN"/>
          </a:p>
          <a:p>
            <a:endParaRPr dirty="0" sz="2800" lang="en-IN"/>
          </a:p>
          <a:p>
            <a:r>
              <a:rPr altLang="en-IN" dirty="0" sz="2800" lang="en-US"/>
              <a:t>4. Projects Section – Cards for Project 1, Project 2, and Project 3 with short descriptions.</a:t>
            </a:r>
            <a:endParaRPr dirty="0" sz="2800" lang="en-IN"/>
          </a:p>
          <a:p>
            <a:endParaRPr dirty="0" sz="2800" lang="en-IN"/>
          </a:p>
          <a:p>
            <a:r>
              <a:rPr altLang="en-IN" dirty="0" sz="2800" lang="en-US"/>
              <a:t>5. Contact Form – Simple form with fields for name, email, and message plus a send button.</a:t>
            </a:r>
            <a:endParaRPr dirty="0" sz="2800" lang="en-IN"/>
          </a:p>
          <a:p>
            <a:endParaRPr dirty="0" sz="28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09" name="Rectangle 2"/>
          <p:cNvSpPr/>
          <p:nvPr/>
        </p:nvSpPr>
        <p:spPr>
          <a:xfrm>
            <a:off x="755331" y="1105287"/>
            <a:ext cx="10681335" cy="5539740"/>
          </a:xfrm>
          <a:prstGeom prst="rect"/>
        </p:spPr>
        <p:txBody>
          <a:bodyPr wrap="square">
            <a:spAutoFit/>
          </a:bodyPr>
          <a:p>
            <a:r>
              <a:rPr altLang="en-IN" dirty="0" sz="2800" lang="en-US"/>
              <a:t>R</a:t>
            </a:r>
            <a:r>
              <a:rPr altLang="en-IN" dirty="0" sz="2800" lang="en-US" smtClean="0"/>
              <a:t>esponsive </a:t>
            </a:r>
            <a:r>
              <a:rPr altLang="en-IN" dirty="0" sz="2800" lang="en-US"/>
              <a:t>Design – Works smoothly on mobile, tablet, and desktop devices.</a:t>
            </a:r>
            <a:endParaRPr dirty="0" sz="2800" lang="en-IN"/>
          </a:p>
          <a:p>
            <a:endParaRPr dirty="0" sz="2800" lang="en-IN"/>
          </a:p>
          <a:p>
            <a:r>
              <a:rPr altLang="en-IN" dirty="0" sz="2800" lang="en-US"/>
              <a:t>Clean Navigation – Easy-to-use menu for quick access to sections like About, Projects, and Contact</a:t>
            </a:r>
            <a:r>
              <a:rPr altLang="en-IN" dirty="0" sz="2800" lang="en-US" smtClean="0"/>
              <a:t>.</a:t>
            </a:r>
            <a:endParaRPr altLang="en-IN" dirty="0" sz="2800" lang="en-IN" smtClean="0"/>
          </a:p>
          <a:p>
            <a:endParaRPr dirty="0" sz="2800" lang="en-IN"/>
          </a:p>
          <a:p>
            <a:r>
              <a:rPr altLang="en-IN" dirty="0" sz="2800" lang="en-US"/>
              <a:t>Interactive UI – Buttons and links with hover effects for a modern look.</a:t>
            </a:r>
            <a:endParaRPr dirty="0" sz="2800" lang="en-IN"/>
          </a:p>
          <a:p>
            <a:endParaRPr dirty="0" sz="2800" lang="en-IN"/>
          </a:p>
          <a:p>
            <a:r>
              <a:rPr altLang="en-IN" dirty="0" sz="2800" lang="en-US"/>
              <a:t>Smooth Scrolling – Seamless transition between sections when clicking navigation links.</a:t>
            </a:r>
            <a:endParaRPr dirty="0" sz="2800" lang="en-IN"/>
          </a:p>
          <a:p>
            <a:endParaRPr dirty="0" sz="2800" lang="en-IN"/>
          </a:p>
          <a:p>
            <a:r>
              <a:rPr altLang="en-IN" dirty="0" sz="2800" lang="en-US"/>
              <a:t>Clickable Links – Projects link to live demos or code </a:t>
            </a:r>
            <a:r>
              <a:rPr altLang="en-IN" dirty="0" sz="2800" lang="en-US" smtClean="0"/>
              <a:t>repositories.</a:t>
            </a:r>
            <a:endParaRPr dirty="0" sz="280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Microsoft account</cp:lastModifiedBy>
  <dcterms:created xsi:type="dcterms:W3CDTF">2024-03-28T17:07:22Z</dcterms:created>
  <dcterms:modified xsi:type="dcterms:W3CDTF">2025-09-09T04:13:44Z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ae3263acac424eb380ab8b20825465ae</vt:lpwstr>
  </property>
</Properties>
</file>