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82ebc02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82ebc02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82ebc02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82ebc02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82ebc0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82ebc0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82ebc02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82ebc0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82ebc0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82ebc0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82ebc02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82ebc02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82ebc02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82ebc02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82ebc02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82ebc02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82ebc02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82ebc02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82ebc02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82ebc02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of Projects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bar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Searches through all projects and matches with the tags of the project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single tag is found in the list then its added on the search 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Arranged in order of most liked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Thatsit!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                                 thanks...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home page shows projects in a grid in order of most liked;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all project are transferred to the client.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a time only 8 projects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User can navigate through pages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Activated when clicked or when a user clicks on a project shown either on the home page or the profile page of a user without signing 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Accepts messages of where it came from and where its going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Redirects to the clicked project automatically.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Redirects to home page if already signed in.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create new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Redirects to home if already signed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Send message to sign in page if account was made successfully.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Page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all projects of a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Divided by same page method that was used in the home screen.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restriction on signin or signup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same as logged in user then logout and forgot password option is shown.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Page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encloses all the project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Includes description, how to setup, title, project images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Users can also like and comment to show views on the projects and it helps the project position on the home 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 same user then user can also delete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password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is sent to the user if the user clicks on forgot password.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receives a unique link which helps them reset their passwords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new link is generate then old link wont 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Redirected tosign in after password reset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page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Helps users upload projects through upload button given on the nav bar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Contain entries such as project name, project descrption, how to set up and tags for searching.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upload min 1 and max 5 images and a zip file containing projecct files.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accessString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storing email and password, a randomized string is stored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same account is signed in elsewhere the liginrights in the first place will be removed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user will be logged out and when they go to the sign in page they are notified that their account was accessed somewhere else.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