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53" r:id="rId2"/>
    <p:sldMasterId id="2147483755" r:id="rId3"/>
  </p:sldMasterIdLst>
  <p:sldIdLst>
    <p:sldId id="256" r:id="rId4"/>
    <p:sldId id="262" r:id="rId5"/>
    <p:sldId id="261" r:id="rId6"/>
    <p:sldId id="266" r:id="rId7"/>
    <p:sldId id="264" r:id="rId8"/>
    <p:sldId id="265"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3" autoAdjust="0"/>
    <p:restoredTop sz="94660"/>
  </p:normalViewPr>
  <p:slideViewPr>
    <p:cSldViewPr snapToGrid="0">
      <p:cViewPr varScale="1">
        <p:scale>
          <a:sx n="78" d="100"/>
          <a:sy n="78" d="100"/>
        </p:scale>
        <p:origin x="32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882109" y="-1543200"/>
            <a:ext cx="5915709" cy="495245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17100" y="4494000"/>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10140567" y="456233"/>
            <a:ext cx="2736800" cy="27368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2" name="Google Shape;12;p2"/>
          <p:cNvGrpSpPr/>
          <p:nvPr/>
        </p:nvGrpSpPr>
        <p:grpSpPr>
          <a:xfrm>
            <a:off x="8550104" y="-853426"/>
            <a:ext cx="2616643" cy="2604379"/>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8" name="Google Shape;48;p2"/>
          <p:cNvSpPr/>
          <p:nvPr/>
        </p:nvSpPr>
        <p:spPr>
          <a:xfrm>
            <a:off x="-166" y="6132567"/>
            <a:ext cx="12192428" cy="794067"/>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2"/>
          <p:cNvSpPr txBox="1">
            <a:spLocks noGrp="1"/>
          </p:cNvSpPr>
          <p:nvPr>
            <p:ph type="ctrTitle"/>
          </p:nvPr>
        </p:nvSpPr>
        <p:spPr>
          <a:xfrm>
            <a:off x="1710792" y="1721000"/>
            <a:ext cx="87704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333" b="1">
                <a:solidFill>
                  <a:srgbClr val="806860"/>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50" name="Google Shape;50;p2"/>
          <p:cNvSpPr txBox="1">
            <a:spLocks noGrp="1"/>
          </p:cNvSpPr>
          <p:nvPr>
            <p:ph type="subTitle" idx="1"/>
          </p:nvPr>
        </p:nvSpPr>
        <p:spPr>
          <a:xfrm>
            <a:off x="1710800" y="4526167"/>
            <a:ext cx="8770400" cy="61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Manjari"/>
                <a:ea typeface="Manjari"/>
                <a:cs typeface="Manjari"/>
                <a:sym typeface="Manjari"/>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412889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7"/>
        <p:cNvGrpSpPr/>
        <p:nvPr/>
      </p:nvGrpSpPr>
      <p:grpSpPr>
        <a:xfrm>
          <a:off x="0" y="0"/>
          <a:ext cx="0" cy="0"/>
          <a:chOff x="0" y="0"/>
          <a:chExt cx="0" cy="0"/>
        </a:xfrm>
      </p:grpSpPr>
      <p:sp>
        <p:nvSpPr>
          <p:cNvPr id="168" name="Google Shape;168;p11"/>
          <p:cNvSpPr/>
          <p:nvPr/>
        </p:nvSpPr>
        <p:spPr>
          <a:xfrm rot="-3415034" flipH="1">
            <a:off x="7146955" y="9720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9" name="Google Shape;169;p11"/>
          <p:cNvSpPr/>
          <p:nvPr/>
        </p:nvSpPr>
        <p:spPr>
          <a:xfrm rot="5400000">
            <a:off x="-1671696" y="3171013"/>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70" name="Google Shape;170;p11"/>
          <p:cNvGrpSpPr/>
          <p:nvPr/>
        </p:nvGrpSpPr>
        <p:grpSpPr>
          <a:xfrm rot="10800000" flipH="1">
            <a:off x="-180212" y="-729591"/>
            <a:ext cx="2262349" cy="2251771"/>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5" name="Google Shape;205;p11"/>
          <p:cNvSpPr/>
          <p:nvPr/>
        </p:nvSpPr>
        <p:spPr>
          <a:xfrm>
            <a:off x="2215717" y="1921936"/>
            <a:ext cx="1912872" cy="168730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6" name="Google Shape;206;p11"/>
          <p:cNvSpPr txBox="1">
            <a:spLocks noGrp="1"/>
          </p:cNvSpPr>
          <p:nvPr>
            <p:ph type="title" hasCustomPrompt="1"/>
          </p:nvPr>
        </p:nvSpPr>
        <p:spPr>
          <a:xfrm>
            <a:off x="3956267" y="1921917"/>
            <a:ext cx="6857200" cy="238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07" name="Google Shape;207;p11"/>
          <p:cNvSpPr txBox="1">
            <a:spLocks noGrp="1"/>
          </p:cNvSpPr>
          <p:nvPr>
            <p:ph type="body" idx="1"/>
          </p:nvPr>
        </p:nvSpPr>
        <p:spPr>
          <a:xfrm>
            <a:off x="3956267" y="4315617"/>
            <a:ext cx="6857200" cy="5912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2133">
                <a:solidFill>
                  <a:schemeClr val="lt2"/>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49499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2900777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09"/>
        <p:cNvGrpSpPr/>
        <p:nvPr/>
      </p:nvGrpSpPr>
      <p:grpSpPr>
        <a:xfrm>
          <a:off x="0" y="0"/>
          <a:ext cx="0" cy="0"/>
          <a:chOff x="0" y="0"/>
          <a:chExt cx="0" cy="0"/>
        </a:xfrm>
      </p:grpSpPr>
      <p:sp>
        <p:nvSpPr>
          <p:cNvPr id="210" name="Google Shape;210;p13"/>
          <p:cNvSpPr/>
          <p:nvPr/>
        </p:nvSpPr>
        <p:spPr>
          <a:xfrm>
            <a:off x="9644900" y="-973433"/>
            <a:ext cx="4040104" cy="4648916"/>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1" name="Google Shape;211;p13"/>
          <p:cNvSpPr/>
          <p:nvPr/>
        </p:nvSpPr>
        <p:spPr>
          <a:xfrm rot="2540379">
            <a:off x="-961881" y="4670041"/>
            <a:ext cx="3024700" cy="2593767"/>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2" name="Google Shape;212;p13"/>
          <p:cNvSpPr txBox="1">
            <a:spLocks noGrp="1"/>
          </p:cNvSpPr>
          <p:nvPr>
            <p:ph type="subTitle" idx="1"/>
          </p:nvPr>
        </p:nvSpPr>
        <p:spPr>
          <a:xfrm>
            <a:off x="5207600"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13" name="Google Shape;213;p13"/>
          <p:cNvSpPr txBox="1">
            <a:spLocks noGrp="1"/>
          </p:cNvSpPr>
          <p:nvPr>
            <p:ph type="subTitle" idx="2"/>
          </p:nvPr>
        </p:nvSpPr>
        <p:spPr>
          <a:xfrm>
            <a:off x="1854800"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14" name="Google Shape;214;p1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15" name="Google Shape;215;p13">
            <a:hlinkClick r:id="rId2" action="ppaction://hlinksldjump"/>
          </p:cNvPr>
          <p:cNvSpPr txBox="1">
            <a:spLocks noGrp="1"/>
          </p:cNvSpPr>
          <p:nvPr>
            <p:ph type="subTitle" idx="3"/>
          </p:nvPr>
        </p:nvSpPr>
        <p:spPr>
          <a:xfrm>
            <a:off x="1854800"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16" name="Google Shape;216;p13">
            <a:hlinkClick r:id="" action="ppaction://noaction"/>
          </p:cNvPr>
          <p:cNvSpPr txBox="1">
            <a:spLocks noGrp="1"/>
          </p:cNvSpPr>
          <p:nvPr>
            <p:ph type="subTitle" idx="4"/>
          </p:nvPr>
        </p:nvSpPr>
        <p:spPr>
          <a:xfrm>
            <a:off x="5207600"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17" name="Google Shape;217;p13">
            <a:hlinkClick r:id="" action="ppaction://noaction"/>
          </p:cNvPr>
          <p:cNvSpPr txBox="1">
            <a:spLocks noGrp="1"/>
          </p:cNvSpPr>
          <p:nvPr>
            <p:ph type="subTitle" idx="5"/>
          </p:nvPr>
        </p:nvSpPr>
        <p:spPr>
          <a:xfrm>
            <a:off x="1854800"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18" name="Google Shape;218;p13">
            <a:hlinkClick r:id="" action="ppaction://noaction"/>
          </p:cNvPr>
          <p:cNvSpPr txBox="1">
            <a:spLocks noGrp="1"/>
          </p:cNvSpPr>
          <p:nvPr>
            <p:ph type="subTitle" idx="6"/>
          </p:nvPr>
        </p:nvSpPr>
        <p:spPr>
          <a:xfrm>
            <a:off x="5207600"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19" name="Google Shape;219;p13"/>
          <p:cNvSpPr txBox="1">
            <a:spLocks noGrp="1"/>
          </p:cNvSpPr>
          <p:nvPr>
            <p:ph type="subTitle" idx="7"/>
          </p:nvPr>
        </p:nvSpPr>
        <p:spPr>
          <a:xfrm>
            <a:off x="1854800"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0" name="Google Shape;220;p13"/>
          <p:cNvSpPr txBox="1">
            <a:spLocks noGrp="1"/>
          </p:cNvSpPr>
          <p:nvPr>
            <p:ph type="subTitle" idx="8"/>
          </p:nvPr>
        </p:nvSpPr>
        <p:spPr>
          <a:xfrm>
            <a:off x="5207600"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1" name="Google Shape;221;p13">
            <a:hlinkClick r:id="rId2" action="ppaction://hlinksldjump"/>
          </p:cNvPr>
          <p:cNvSpPr txBox="1">
            <a:spLocks noGrp="1"/>
          </p:cNvSpPr>
          <p:nvPr>
            <p:ph type="title" idx="9" hasCustomPrompt="1"/>
          </p:nvPr>
        </p:nvSpPr>
        <p:spPr>
          <a:xfrm>
            <a:off x="1056233"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2" name="Google Shape;222;p13">
            <a:hlinkClick r:id="" action="ppaction://noaction"/>
          </p:cNvPr>
          <p:cNvSpPr txBox="1">
            <a:spLocks noGrp="1"/>
          </p:cNvSpPr>
          <p:nvPr>
            <p:ph type="title" idx="13" hasCustomPrompt="1"/>
          </p:nvPr>
        </p:nvSpPr>
        <p:spPr>
          <a:xfrm>
            <a:off x="4419600"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3" name="Google Shape;223;p13">
            <a:hlinkClick r:id="" action="ppaction://noaction"/>
          </p:cNvPr>
          <p:cNvSpPr txBox="1">
            <a:spLocks noGrp="1"/>
          </p:cNvSpPr>
          <p:nvPr>
            <p:ph type="title" idx="14" hasCustomPrompt="1"/>
          </p:nvPr>
        </p:nvSpPr>
        <p:spPr>
          <a:xfrm>
            <a:off x="1056233"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4" name="Google Shape;224;p13">
            <a:hlinkClick r:id="" action="ppaction://noaction"/>
          </p:cNvPr>
          <p:cNvSpPr txBox="1">
            <a:spLocks noGrp="1"/>
          </p:cNvSpPr>
          <p:nvPr>
            <p:ph type="title" idx="15" hasCustomPrompt="1"/>
          </p:nvPr>
        </p:nvSpPr>
        <p:spPr>
          <a:xfrm>
            <a:off x="4419600"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5" name="Google Shape;225;p13"/>
          <p:cNvSpPr txBox="1">
            <a:spLocks noGrp="1"/>
          </p:cNvSpPr>
          <p:nvPr>
            <p:ph type="subTitle" idx="16"/>
          </p:nvPr>
        </p:nvSpPr>
        <p:spPr>
          <a:xfrm>
            <a:off x="8570967"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6" name="Google Shape;226;p13">
            <a:hlinkClick r:id="" action="ppaction://noaction"/>
          </p:cNvPr>
          <p:cNvSpPr txBox="1">
            <a:spLocks noGrp="1"/>
          </p:cNvSpPr>
          <p:nvPr>
            <p:ph type="subTitle" idx="17"/>
          </p:nvPr>
        </p:nvSpPr>
        <p:spPr>
          <a:xfrm>
            <a:off x="8570967"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27" name="Google Shape;227;p13">
            <a:hlinkClick r:id="" action="ppaction://noaction"/>
          </p:cNvPr>
          <p:cNvSpPr txBox="1">
            <a:spLocks noGrp="1"/>
          </p:cNvSpPr>
          <p:nvPr>
            <p:ph type="subTitle" idx="18"/>
          </p:nvPr>
        </p:nvSpPr>
        <p:spPr>
          <a:xfrm>
            <a:off x="8570967"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28" name="Google Shape;228;p13"/>
          <p:cNvSpPr txBox="1">
            <a:spLocks noGrp="1"/>
          </p:cNvSpPr>
          <p:nvPr>
            <p:ph type="subTitle" idx="19"/>
          </p:nvPr>
        </p:nvSpPr>
        <p:spPr>
          <a:xfrm>
            <a:off x="8570967"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9" name="Google Shape;229;p13">
            <a:hlinkClick r:id="" action="ppaction://noaction"/>
          </p:cNvPr>
          <p:cNvSpPr txBox="1">
            <a:spLocks noGrp="1"/>
          </p:cNvSpPr>
          <p:nvPr>
            <p:ph type="title" idx="20" hasCustomPrompt="1"/>
          </p:nvPr>
        </p:nvSpPr>
        <p:spPr>
          <a:xfrm>
            <a:off x="7782967"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30" name="Google Shape;230;p13">
            <a:hlinkClick r:id="" action="ppaction://noaction"/>
          </p:cNvPr>
          <p:cNvSpPr txBox="1">
            <a:spLocks noGrp="1"/>
          </p:cNvSpPr>
          <p:nvPr>
            <p:ph type="title" idx="21" hasCustomPrompt="1"/>
          </p:nvPr>
        </p:nvSpPr>
        <p:spPr>
          <a:xfrm>
            <a:off x="7782967"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3924020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4367500" y="3789267"/>
            <a:ext cx="610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2400"/>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title style</a:t>
            </a:r>
            <a:endParaRPr/>
          </a:p>
        </p:txBody>
      </p:sp>
      <p:sp>
        <p:nvSpPr>
          <p:cNvPr id="233" name="Google Shape;233;p14"/>
          <p:cNvSpPr txBox="1">
            <a:spLocks noGrp="1"/>
          </p:cNvSpPr>
          <p:nvPr>
            <p:ph type="subTitle" idx="1"/>
          </p:nvPr>
        </p:nvSpPr>
        <p:spPr>
          <a:xfrm flipH="1">
            <a:off x="4367500" y="2305133"/>
            <a:ext cx="6100000" cy="147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6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34" name="Google Shape;234;p14"/>
          <p:cNvSpPr/>
          <p:nvPr/>
        </p:nvSpPr>
        <p:spPr>
          <a:xfrm rot="-3415034" flipH="1">
            <a:off x="8482155" y="411997"/>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5" name="Google Shape;235;p14"/>
          <p:cNvSpPr/>
          <p:nvPr/>
        </p:nvSpPr>
        <p:spPr>
          <a:xfrm rot="1848056">
            <a:off x="3162900" y="3519415"/>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36" name="Google Shape;236;p14"/>
          <p:cNvGrpSpPr/>
          <p:nvPr/>
        </p:nvGrpSpPr>
        <p:grpSpPr>
          <a:xfrm>
            <a:off x="-304793" y="-107265"/>
            <a:ext cx="3036423" cy="7072503"/>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61" name="Google Shape;261;p14"/>
          <p:cNvSpPr/>
          <p:nvPr/>
        </p:nvSpPr>
        <p:spPr>
          <a:xfrm rot="-7977677">
            <a:off x="2199661" y="664209"/>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14"/>
          <p:cNvSpPr/>
          <p:nvPr/>
        </p:nvSpPr>
        <p:spPr>
          <a:xfrm>
            <a:off x="9456284" y="4798103"/>
            <a:ext cx="1912872" cy="168730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109032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63"/>
        <p:cNvGrpSpPr/>
        <p:nvPr/>
      </p:nvGrpSpPr>
      <p:grpSpPr>
        <a:xfrm>
          <a:off x="0" y="0"/>
          <a:ext cx="0" cy="0"/>
          <a:chOff x="0" y="0"/>
          <a:chExt cx="0" cy="0"/>
        </a:xfrm>
      </p:grpSpPr>
      <p:sp>
        <p:nvSpPr>
          <p:cNvPr id="264" name="Google Shape;264;p15"/>
          <p:cNvSpPr/>
          <p:nvPr/>
        </p:nvSpPr>
        <p:spPr>
          <a:xfrm rot="2465585" flipH="1">
            <a:off x="-2925276" y="3602927"/>
            <a:ext cx="5690403" cy="35008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5" name="Google Shape;265;p15"/>
          <p:cNvSpPr/>
          <p:nvPr/>
        </p:nvSpPr>
        <p:spPr>
          <a:xfrm rot="-6430284" flipH="1">
            <a:off x="9323807" y="-1344613"/>
            <a:ext cx="5290611" cy="4805957"/>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6" name="Google Shape;266;p15"/>
          <p:cNvSpPr/>
          <p:nvPr/>
        </p:nvSpPr>
        <p:spPr>
          <a:xfrm>
            <a:off x="-611867" y="-987000"/>
            <a:ext cx="2716011" cy="2872271"/>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7" name="Google Shape;267;p15"/>
          <p:cNvSpPr txBox="1">
            <a:spLocks noGrp="1"/>
          </p:cNvSpPr>
          <p:nvPr>
            <p:ph type="subTitle" idx="1"/>
          </p:nvPr>
        </p:nvSpPr>
        <p:spPr>
          <a:xfrm>
            <a:off x="838268"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68" name="Google Shape;268;p15"/>
          <p:cNvSpPr txBox="1">
            <a:spLocks noGrp="1"/>
          </p:cNvSpPr>
          <p:nvPr>
            <p:ph type="subTitle" idx="2"/>
          </p:nvPr>
        </p:nvSpPr>
        <p:spPr>
          <a:xfrm>
            <a:off x="4650800"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69" name="Google Shape;269;p15"/>
          <p:cNvSpPr txBox="1">
            <a:spLocks noGrp="1"/>
          </p:cNvSpPr>
          <p:nvPr>
            <p:ph type="subTitle" idx="3"/>
          </p:nvPr>
        </p:nvSpPr>
        <p:spPr>
          <a:xfrm>
            <a:off x="838267"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0" name="Google Shape;270;p15"/>
          <p:cNvSpPr txBox="1">
            <a:spLocks noGrp="1"/>
          </p:cNvSpPr>
          <p:nvPr>
            <p:ph type="subTitle" idx="4"/>
          </p:nvPr>
        </p:nvSpPr>
        <p:spPr>
          <a:xfrm>
            <a:off x="4650800"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1" name="Google Shape;271;p15"/>
          <p:cNvSpPr txBox="1">
            <a:spLocks noGrp="1"/>
          </p:cNvSpPr>
          <p:nvPr>
            <p:ph type="title" hasCustomPrompt="1"/>
          </p:nvPr>
        </p:nvSpPr>
        <p:spPr>
          <a:xfrm>
            <a:off x="838265"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2" name="Google Shape;272;p15"/>
          <p:cNvSpPr txBox="1">
            <a:spLocks noGrp="1"/>
          </p:cNvSpPr>
          <p:nvPr>
            <p:ph type="title" idx="5" hasCustomPrompt="1"/>
          </p:nvPr>
        </p:nvSpPr>
        <p:spPr>
          <a:xfrm>
            <a:off x="4608284"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3" name="Google Shape;273;p15"/>
          <p:cNvSpPr txBox="1">
            <a:spLocks noGrp="1"/>
          </p:cNvSpPr>
          <p:nvPr>
            <p:ph type="subTitle" idx="6"/>
          </p:nvPr>
        </p:nvSpPr>
        <p:spPr>
          <a:xfrm>
            <a:off x="8463333"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4" name="Google Shape;274;p15"/>
          <p:cNvSpPr txBox="1">
            <a:spLocks noGrp="1"/>
          </p:cNvSpPr>
          <p:nvPr>
            <p:ph type="subTitle" idx="7"/>
          </p:nvPr>
        </p:nvSpPr>
        <p:spPr>
          <a:xfrm>
            <a:off x="8463317"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5" name="Google Shape;275;p15"/>
          <p:cNvSpPr txBox="1">
            <a:spLocks noGrp="1"/>
          </p:cNvSpPr>
          <p:nvPr>
            <p:ph type="title" idx="8" hasCustomPrompt="1"/>
          </p:nvPr>
        </p:nvSpPr>
        <p:spPr>
          <a:xfrm>
            <a:off x="8463335"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6" name="Google Shape;276;p15"/>
          <p:cNvSpPr txBox="1">
            <a:spLocks noGrp="1"/>
          </p:cNvSpPr>
          <p:nvPr>
            <p:ph type="title" idx="9"/>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896509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7"/>
        <p:cNvGrpSpPr/>
        <p:nvPr/>
      </p:nvGrpSpPr>
      <p:grpSpPr>
        <a:xfrm>
          <a:off x="0" y="0"/>
          <a:ext cx="0" cy="0"/>
          <a:chOff x="0" y="0"/>
          <a:chExt cx="0" cy="0"/>
        </a:xfrm>
      </p:grpSpPr>
      <p:sp>
        <p:nvSpPr>
          <p:cNvPr id="278" name="Google Shape;278;p16"/>
          <p:cNvSpPr/>
          <p:nvPr/>
        </p:nvSpPr>
        <p:spPr>
          <a:xfrm rot="672094">
            <a:off x="7445719" y="750184"/>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16"/>
          <p:cNvSpPr/>
          <p:nvPr/>
        </p:nvSpPr>
        <p:spPr>
          <a:xfrm rot="3414914">
            <a:off x="-2027417" y="1054660"/>
            <a:ext cx="5316341" cy="4522224"/>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80" name="Google Shape;280;p16"/>
          <p:cNvGrpSpPr/>
          <p:nvPr/>
        </p:nvGrpSpPr>
        <p:grpSpPr>
          <a:xfrm rot="10800000" flipH="1">
            <a:off x="573888" y="2458909"/>
            <a:ext cx="2262349" cy="2251771"/>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5" name="Google Shape;315;p16"/>
          <p:cNvSpPr/>
          <p:nvPr/>
        </p:nvSpPr>
        <p:spPr>
          <a:xfrm rot="1095657">
            <a:off x="2370707" y="5154106"/>
            <a:ext cx="1361339" cy="17779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16"/>
          <p:cNvSpPr txBox="1">
            <a:spLocks noGrp="1"/>
          </p:cNvSpPr>
          <p:nvPr>
            <p:ph type="subTitle" idx="1"/>
          </p:nvPr>
        </p:nvSpPr>
        <p:spPr>
          <a:xfrm>
            <a:off x="3625000" y="2053517"/>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17" name="Google Shape;317;p16"/>
          <p:cNvSpPr txBox="1">
            <a:spLocks noGrp="1"/>
          </p:cNvSpPr>
          <p:nvPr>
            <p:ph type="title" hasCustomPrompt="1"/>
          </p:nvPr>
        </p:nvSpPr>
        <p:spPr>
          <a:xfrm>
            <a:off x="3625000" y="1289917"/>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318" name="Google Shape;318;p16"/>
          <p:cNvSpPr txBox="1">
            <a:spLocks noGrp="1"/>
          </p:cNvSpPr>
          <p:nvPr>
            <p:ph type="subTitle" idx="2"/>
          </p:nvPr>
        </p:nvSpPr>
        <p:spPr>
          <a:xfrm>
            <a:off x="3625000" y="3564884"/>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19" name="Google Shape;319;p16"/>
          <p:cNvSpPr txBox="1">
            <a:spLocks noGrp="1"/>
          </p:cNvSpPr>
          <p:nvPr>
            <p:ph type="title" idx="3" hasCustomPrompt="1"/>
          </p:nvPr>
        </p:nvSpPr>
        <p:spPr>
          <a:xfrm>
            <a:off x="3625000" y="2801244"/>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320" name="Google Shape;320;p16"/>
          <p:cNvSpPr txBox="1">
            <a:spLocks noGrp="1"/>
          </p:cNvSpPr>
          <p:nvPr>
            <p:ph type="subTitle" idx="4"/>
          </p:nvPr>
        </p:nvSpPr>
        <p:spPr>
          <a:xfrm>
            <a:off x="3625000" y="5076217"/>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21" name="Google Shape;321;p16"/>
          <p:cNvSpPr txBox="1">
            <a:spLocks noGrp="1"/>
          </p:cNvSpPr>
          <p:nvPr>
            <p:ph type="title" idx="5" hasCustomPrompt="1"/>
          </p:nvPr>
        </p:nvSpPr>
        <p:spPr>
          <a:xfrm>
            <a:off x="3625000" y="4312617"/>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3791594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322"/>
        <p:cNvGrpSpPr/>
        <p:nvPr/>
      </p:nvGrpSpPr>
      <p:grpSpPr>
        <a:xfrm>
          <a:off x="0" y="0"/>
          <a:ext cx="0" cy="0"/>
          <a:chOff x="0" y="0"/>
          <a:chExt cx="0" cy="0"/>
        </a:xfrm>
      </p:grpSpPr>
      <p:sp>
        <p:nvSpPr>
          <p:cNvPr id="323" name="Google Shape;323;p17"/>
          <p:cNvSpPr/>
          <p:nvPr/>
        </p:nvSpPr>
        <p:spPr>
          <a:xfrm rot="-1781954">
            <a:off x="8392112" y="60815"/>
            <a:ext cx="6211219" cy="6353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4" name="Google Shape;324;p17"/>
          <p:cNvSpPr/>
          <p:nvPr/>
        </p:nvSpPr>
        <p:spPr>
          <a:xfrm>
            <a:off x="8826334" y="1680133"/>
            <a:ext cx="1692916" cy="2210971"/>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5" name="Google Shape;325;p17"/>
          <p:cNvSpPr/>
          <p:nvPr/>
        </p:nvSpPr>
        <p:spPr>
          <a:xfrm rot="1145765" flipH="1">
            <a:off x="-1901350" y="-1071681"/>
            <a:ext cx="4529804" cy="451102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6" name="Google Shape;326;p1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327" name="Google Shape;327;p17"/>
          <p:cNvSpPr txBox="1">
            <a:spLocks noGrp="1"/>
          </p:cNvSpPr>
          <p:nvPr>
            <p:ph type="subTitle" idx="1"/>
          </p:nvPr>
        </p:nvSpPr>
        <p:spPr>
          <a:xfrm>
            <a:off x="1196900" y="2103800"/>
            <a:ext cx="6412400" cy="331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r>
              <a:rPr lang="en-US"/>
              <a:t>Click to edit Master subtitle style</a:t>
            </a:r>
            <a:endParaRPr/>
          </a:p>
        </p:txBody>
      </p:sp>
      <p:grpSp>
        <p:nvGrpSpPr>
          <p:cNvPr id="328" name="Google Shape;328;p17"/>
          <p:cNvGrpSpPr/>
          <p:nvPr/>
        </p:nvGrpSpPr>
        <p:grpSpPr>
          <a:xfrm rot="10800000" flipH="1">
            <a:off x="6369188" y="4763109"/>
            <a:ext cx="2262349" cy="2251771"/>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59118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3"/>
        <p:cNvGrpSpPr/>
        <p:nvPr/>
      </p:nvGrpSpPr>
      <p:grpSpPr>
        <a:xfrm>
          <a:off x="0" y="0"/>
          <a:ext cx="0" cy="0"/>
          <a:chOff x="0" y="0"/>
          <a:chExt cx="0" cy="0"/>
        </a:xfrm>
      </p:grpSpPr>
      <p:sp>
        <p:nvSpPr>
          <p:cNvPr id="364" name="Google Shape;364;p18"/>
          <p:cNvSpPr/>
          <p:nvPr/>
        </p:nvSpPr>
        <p:spPr>
          <a:xfrm rot="-1690000">
            <a:off x="6360070" y="4576270"/>
            <a:ext cx="5748177" cy="35364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5" name="Google Shape;365;p18"/>
          <p:cNvSpPr/>
          <p:nvPr/>
        </p:nvSpPr>
        <p:spPr>
          <a:xfrm rot="-8976185">
            <a:off x="-1189638" y="927640"/>
            <a:ext cx="4281201" cy="426344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66" name="Google Shape;366;p18"/>
          <p:cNvGrpSpPr/>
          <p:nvPr/>
        </p:nvGrpSpPr>
        <p:grpSpPr>
          <a:xfrm>
            <a:off x="7226992" y="-1272792"/>
            <a:ext cx="3027913" cy="3013779"/>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00" name="Google Shape;400;p18"/>
          <p:cNvSpPr txBox="1">
            <a:spLocks noGrp="1"/>
          </p:cNvSpPr>
          <p:nvPr>
            <p:ph type="title"/>
          </p:nvPr>
        </p:nvSpPr>
        <p:spPr>
          <a:xfrm>
            <a:off x="2092600" y="1536067"/>
            <a:ext cx="8006800" cy="2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800">
                <a:solidFill>
                  <a:schemeClr val="accent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401" name="Google Shape;401;p18"/>
          <p:cNvSpPr txBox="1">
            <a:spLocks noGrp="1"/>
          </p:cNvSpPr>
          <p:nvPr>
            <p:ph type="subTitle" idx="1"/>
          </p:nvPr>
        </p:nvSpPr>
        <p:spPr>
          <a:xfrm>
            <a:off x="2092600" y="3675133"/>
            <a:ext cx="80068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1234338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404" name="Google Shape;404;p19"/>
          <p:cNvSpPr txBox="1">
            <a:spLocks noGrp="1"/>
          </p:cNvSpPr>
          <p:nvPr>
            <p:ph type="subTitle" idx="1"/>
          </p:nvPr>
        </p:nvSpPr>
        <p:spPr>
          <a:xfrm>
            <a:off x="951000" y="1497933"/>
            <a:ext cx="10290000" cy="459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2133"/>
            </a:lvl1pPr>
            <a:lvl2pPr lvl="1">
              <a:spcBef>
                <a:spcPts val="0"/>
              </a:spcBef>
              <a:spcAft>
                <a:spcPts val="0"/>
              </a:spcAft>
              <a:buClr>
                <a:schemeClr val="accent1"/>
              </a:buClr>
              <a:buSzPts val="1400"/>
              <a:buAutoNum type="alphaLcPeriod"/>
              <a:defRPr sz="2133"/>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r>
              <a:rPr lang="en-US"/>
              <a:t>Click to edit Master subtitle style</a:t>
            </a:r>
            <a:endParaRPr/>
          </a:p>
        </p:txBody>
      </p:sp>
      <p:sp>
        <p:nvSpPr>
          <p:cNvPr id="405" name="Google Shape;405;p19"/>
          <p:cNvSpPr/>
          <p:nvPr/>
        </p:nvSpPr>
        <p:spPr>
          <a:xfrm>
            <a:off x="-797866" y="5314233"/>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6" name="Google Shape;406;p19"/>
          <p:cNvSpPr/>
          <p:nvPr/>
        </p:nvSpPr>
        <p:spPr>
          <a:xfrm rot="7619243">
            <a:off x="9534491" y="3689202"/>
            <a:ext cx="4281219" cy="426346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07" name="Google Shape;407;p19"/>
          <p:cNvGrpSpPr/>
          <p:nvPr/>
        </p:nvGrpSpPr>
        <p:grpSpPr>
          <a:xfrm>
            <a:off x="9727074" y="-897292"/>
            <a:ext cx="3027913" cy="3013779"/>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268637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One column text 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950967" y="2007651"/>
            <a:ext cx="5934400" cy="169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443" name="Google Shape;443;p20"/>
          <p:cNvSpPr txBox="1">
            <a:spLocks noGrp="1"/>
          </p:cNvSpPr>
          <p:nvPr>
            <p:ph type="subTitle" idx="1"/>
          </p:nvPr>
        </p:nvSpPr>
        <p:spPr>
          <a:xfrm>
            <a:off x="950967" y="3634351"/>
            <a:ext cx="4308800" cy="121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r>
              <a:rPr lang="en-US"/>
              <a:t>Click to edit Master subtitle style</a:t>
            </a:r>
            <a:endParaRPr/>
          </a:p>
        </p:txBody>
      </p:sp>
      <p:grpSp>
        <p:nvGrpSpPr>
          <p:cNvPr id="444" name="Google Shape;444;p20"/>
          <p:cNvGrpSpPr/>
          <p:nvPr/>
        </p:nvGrpSpPr>
        <p:grpSpPr>
          <a:xfrm flipH="1">
            <a:off x="7225174" y="2"/>
            <a:ext cx="3036423" cy="7072503"/>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69" name="Google Shape;469;p20"/>
          <p:cNvSpPr/>
          <p:nvPr/>
        </p:nvSpPr>
        <p:spPr>
          <a:xfrm rot="-5035031" flipH="1">
            <a:off x="5609254" y="1002476"/>
            <a:ext cx="9628503" cy="592397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0" name="Google Shape;470;p20"/>
          <p:cNvSpPr/>
          <p:nvPr/>
        </p:nvSpPr>
        <p:spPr>
          <a:xfrm rot="5400000">
            <a:off x="-2695663" y="3024446"/>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1" name="Google Shape;471;p20"/>
          <p:cNvSpPr/>
          <p:nvPr/>
        </p:nvSpPr>
        <p:spPr>
          <a:xfrm>
            <a:off x="1707734" y="-870199"/>
            <a:ext cx="2495705" cy="239469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1303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1"/>
        <p:cNvGrpSpPr/>
        <p:nvPr/>
      </p:nvGrpSpPr>
      <p:grpSpPr>
        <a:xfrm>
          <a:off x="0" y="0"/>
          <a:ext cx="0" cy="0"/>
          <a:chOff x="0" y="0"/>
          <a:chExt cx="0" cy="0"/>
        </a:xfrm>
      </p:grpSpPr>
      <p:sp>
        <p:nvSpPr>
          <p:cNvPr id="52" name="Google Shape;52;p3"/>
          <p:cNvSpPr/>
          <p:nvPr/>
        </p:nvSpPr>
        <p:spPr>
          <a:xfrm>
            <a:off x="8947111" y="1771992"/>
            <a:ext cx="3167200" cy="3167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3" name="Google Shape;53;p3"/>
          <p:cNvGrpSpPr/>
          <p:nvPr/>
        </p:nvGrpSpPr>
        <p:grpSpPr>
          <a:xfrm>
            <a:off x="8470192" y="810375"/>
            <a:ext cx="3027913" cy="3013779"/>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7" name="Google Shape;87;p3"/>
          <p:cNvSpPr/>
          <p:nvPr/>
        </p:nvSpPr>
        <p:spPr>
          <a:xfrm rot="8100000">
            <a:off x="536166" y="-1247022"/>
            <a:ext cx="2585125" cy="44074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8" name="Google Shape;88;p3"/>
          <p:cNvSpPr/>
          <p:nvPr/>
        </p:nvSpPr>
        <p:spPr>
          <a:xfrm>
            <a:off x="855367" y="3926702"/>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9" name="Google Shape;89;p3">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90" name="Google Shape;90;p3"/>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405811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One column text 4">
    <p:spTree>
      <p:nvGrpSpPr>
        <p:cNvPr id="1" name="Shape 472"/>
        <p:cNvGrpSpPr/>
        <p:nvPr/>
      </p:nvGrpSpPr>
      <p:grpSpPr>
        <a:xfrm>
          <a:off x="0" y="0"/>
          <a:ext cx="0" cy="0"/>
          <a:chOff x="0" y="0"/>
          <a:chExt cx="0" cy="0"/>
        </a:xfrm>
      </p:grpSpPr>
      <p:sp>
        <p:nvSpPr>
          <p:cNvPr id="473" name="Google Shape;473;p21"/>
          <p:cNvSpPr/>
          <p:nvPr/>
        </p:nvSpPr>
        <p:spPr>
          <a:xfrm rot="-1408952">
            <a:off x="9385777" y="1283763"/>
            <a:ext cx="4748771" cy="5917139"/>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4" name="Google Shape;474;p21"/>
          <p:cNvSpPr/>
          <p:nvPr/>
        </p:nvSpPr>
        <p:spPr>
          <a:xfrm rot="5400000" flipH="1">
            <a:off x="-1775359" y="-788612"/>
            <a:ext cx="7427384" cy="483927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5" name="Google Shape;475;p21"/>
          <p:cNvSpPr/>
          <p:nvPr/>
        </p:nvSpPr>
        <p:spPr>
          <a:xfrm rot="-7977677">
            <a:off x="1953761" y="4606126"/>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76" name="Google Shape;476;p21"/>
          <p:cNvGrpSpPr/>
          <p:nvPr/>
        </p:nvGrpSpPr>
        <p:grpSpPr>
          <a:xfrm>
            <a:off x="6779076" y="-1405579"/>
            <a:ext cx="3072616" cy="3058492"/>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11" name="Google Shape;511;p21"/>
          <p:cNvSpPr txBox="1">
            <a:spLocks noGrp="1"/>
          </p:cNvSpPr>
          <p:nvPr>
            <p:ph type="title"/>
          </p:nvPr>
        </p:nvSpPr>
        <p:spPr>
          <a:xfrm>
            <a:off x="3587633" y="2007633"/>
            <a:ext cx="5145200" cy="153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1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12" name="Google Shape;512;p21"/>
          <p:cNvSpPr txBox="1">
            <a:spLocks noGrp="1"/>
          </p:cNvSpPr>
          <p:nvPr>
            <p:ph type="subTitle" idx="1"/>
          </p:nvPr>
        </p:nvSpPr>
        <p:spPr>
          <a:xfrm>
            <a:off x="3587633" y="3634333"/>
            <a:ext cx="5145200" cy="121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r>
              <a:rPr lang="en-US"/>
              <a:t>Click to edit Master subtitle style</a:t>
            </a:r>
            <a:endParaRPr/>
          </a:p>
        </p:txBody>
      </p:sp>
    </p:spTree>
    <p:extLst>
      <p:ext uri="{BB962C8B-B14F-4D97-AF65-F5344CB8AC3E}">
        <p14:creationId xmlns:p14="http://schemas.microsoft.com/office/powerpoint/2010/main" val="1637698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13"/>
        <p:cNvGrpSpPr/>
        <p:nvPr/>
      </p:nvGrpSpPr>
      <p:grpSpPr>
        <a:xfrm>
          <a:off x="0" y="0"/>
          <a:ext cx="0" cy="0"/>
          <a:chOff x="0" y="0"/>
          <a:chExt cx="0" cy="0"/>
        </a:xfrm>
      </p:grpSpPr>
      <p:sp>
        <p:nvSpPr>
          <p:cNvPr id="514" name="Google Shape;514;p22"/>
          <p:cNvSpPr/>
          <p:nvPr/>
        </p:nvSpPr>
        <p:spPr>
          <a:xfrm rot="-5620610">
            <a:off x="10345649" y="460535"/>
            <a:ext cx="4323160" cy="41481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5" name="Google Shape;515;p22"/>
          <p:cNvSpPr/>
          <p:nvPr/>
        </p:nvSpPr>
        <p:spPr>
          <a:xfrm rot="-5400000" flipH="1">
            <a:off x="-933677" y="3621495"/>
            <a:ext cx="4529749" cy="451096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6" name="Google Shape;516;p22"/>
          <p:cNvSpPr/>
          <p:nvPr/>
        </p:nvSpPr>
        <p:spPr>
          <a:xfrm rot="1891771" flipH="1">
            <a:off x="4844521" y="4179521"/>
            <a:ext cx="2909395" cy="496035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7" name="Google Shape;517;p22"/>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18" name="Google Shape;518;p22"/>
          <p:cNvSpPr txBox="1">
            <a:spLocks noGrp="1"/>
          </p:cNvSpPr>
          <p:nvPr>
            <p:ph type="subTitle" idx="1"/>
          </p:nvPr>
        </p:nvSpPr>
        <p:spPr>
          <a:xfrm>
            <a:off x="7205167" y="1778033"/>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19" name="Google Shape;519;p22"/>
          <p:cNvSpPr txBox="1">
            <a:spLocks noGrp="1"/>
          </p:cNvSpPr>
          <p:nvPr>
            <p:ph type="subTitle" idx="2"/>
          </p:nvPr>
        </p:nvSpPr>
        <p:spPr>
          <a:xfrm>
            <a:off x="7205167" y="3803967"/>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20" name="Google Shape;520;p22"/>
          <p:cNvSpPr txBox="1">
            <a:spLocks noGrp="1"/>
          </p:cNvSpPr>
          <p:nvPr>
            <p:ph type="subTitle" idx="3"/>
          </p:nvPr>
        </p:nvSpPr>
        <p:spPr>
          <a:xfrm>
            <a:off x="7205167" y="2452373"/>
            <a:ext cx="2890400" cy="108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21" name="Google Shape;521;p22"/>
          <p:cNvSpPr txBox="1">
            <a:spLocks noGrp="1"/>
          </p:cNvSpPr>
          <p:nvPr>
            <p:ph type="subTitle" idx="4"/>
          </p:nvPr>
        </p:nvSpPr>
        <p:spPr>
          <a:xfrm>
            <a:off x="7205167" y="4478307"/>
            <a:ext cx="2890400" cy="108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45946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22"/>
        <p:cNvGrpSpPr/>
        <p:nvPr/>
      </p:nvGrpSpPr>
      <p:grpSpPr>
        <a:xfrm>
          <a:off x="0" y="0"/>
          <a:ext cx="0" cy="0"/>
          <a:chOff x="0" y="0"/>
          <a:chExt cx="0" cy="0"/>
        </a:xfrm>
      </p:grpSpPr>
      <p:sp>
        <p:nvSpPr>
          <p:cNvPr id="523" name="Google Shape;523;p23"/>
          <p:cNvSpPr/>
          <p:nvPr/>
        </p:nvSpPr>
        <p:spPr>
          <a:xfrm rot="5035045">
            <a:off x="-3097023" y="3835606"/>
            <a:ext cx="7017140" cy="431727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24" name="Google Shape;524;p23"/>
          <p:cNvGrpSpPr/>
          <p:nvPr/>
        </p:nvGrpSpPr>
        <p:grpSpPr>
          <a:xfrm>
            <a:off x="-142824" y="-1123379"/>
            <a:ext cx="3072616" cy="3058492"/>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59" name="Google Shape;559;p23"/>
          <p:cNvSpPr/>
          <p:nvPr/>
        </p:nvSpPr>
        <p:spPr>
          <a:xfrm rot="-4280482">
            <a:off x="9058377" y="-1955847"/>
            <a:ext cx="4500644" cy="669910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0" name="Google Shape;560;p23"/>
          <p:cNvSpPr/>
          <p:nvPr/>
        </p:nvSpPr>
        <p:spPr>
          <a:xfrm rot="-7977677">
            <a:off x="6830861" y="5408193"/>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1" name="Google Shape;561;p2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62" name="Google Shape;562;p23"/>
          <p:cNvSpPr txBox="1">
            <a:spLocks noGrp="1"/>
          </p:cNvSpPr>
          <p:nvPr>
            <p:ph type="subTitle" idx="1"/>
          </p:nvPr>
        </p:nvSpPr>
        <p:spPr>
          <a:xfrm>
            <a:off x="9510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3" name="Google Shape;563;p23"/>
          <p:cNvSpPr txBox="1">
            <a:spLocks noGrp="1"/>
          </p:cNvSpPr>
          <p:nvPr>
            <p:ph type="subTitle" idx="2"/>
          </p:nvPr>
        </p:nvSpPr>
        <p:spPr>
          <a:xfrm>
            <a:off x="46508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4" name="Google Shape;564;p23"/>
          <p:cNvSpPr txBox="1">
            <a:spLocks noGrp="1"/>
          </p:cNvSpPr>
          <p:nvPr>
            <p:ph type="subTitle" idx="3"/>
          </p:nvPr>
        </p:nvSpPr>
        <p:spPr>
          <a:xfrm>
            <a:off x="9510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65" name="Google Shape;565;p23"/>
          <p:cNvSpPr txBox="1">
            <a:spLocks noGrp="1"/>
          </p:cNvSpPr>
          <p:nvPr>
            <p:ph type="subTitle" idx="4"/>
          </p:nvPr>
        </p:nvSpPr>
        <p:spPr>
          <a:xfrm>
            <a:off x="46508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66" name="Google Shape;566;p23"/>
          <p:cNvSpPr txBox="1">
            <a:spLocks noGrp="1"/>
          </p:cNvSpPr>
          <p:nvPr>
            <p:ph type="subTitle" idx="5"/>
          </p:nvPr>
        </p:nvSpPr>
        <p:spPr>
          <a:xfrm>
            <a:off x="83506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7" name="Google Shape;567;p23"/>
          <p:cNvSpPr txBox="1">
            <a:spLocks noGrp="1"/>
          </p:cNvSpPr>
          <p:nvPr>
            <p:ph type="subTitle" idx="6"/>
          </p:nvPr>
        </p:nvSpPr>
        <p:spPr>
          <a:xfrm>
            <a:off x="83506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00746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68"/>
        <p:cNvGrpSpPr/>
        <p:nvPr/>
      </p:nvGrpSpPr>
      <p:grpSpPr>
        <a:xfrm>
          <a:off x="0" y="0"/>
          <a:ext cx="0" cy="0"/>
          <a:chOff x="0" y="0"/>
          <a:chExt cx="0" cy="0"/>
        </a:xfrm>
      </p:grpSpPr>
      <p:sp>
        <p:nvSpPr>
          <p:cNvPr id="569" name="Google Shape;569;p24"/>
          <p:cNvSpPr/>
          <p:nvPr/>
        </p:nvSpPr>
        <p:spPr>
          <a:xfrm rot="-7977680">
            <a:off x="3914702" y="5159934"/>
            <a:ext cx="3240145" cy="3109009"/>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70" name="Google Shape;570;p24"/>
          <p:cNvGrpSpPr/>
          <p:nvPr/>
        </p:nvGrpSpPr>
        <p:grpSpPr>
          <a:xfrm rot="10800000" flipH="1">
            <a:off x="274212" y="2671730"/>
            <a:ext cx="2517709" cy="2505937"/>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05" name="Google Shape;605;p24"/>
          <p:cNvSpPr/>
          <p:nvPr/>
        </p:nvSpPr>
        <p:spPr>
          <a:xfrm rot="135969" flipH="1">
            <a:off x="-1324106" y="-1276417"/>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6" name="Google Shape;606;p2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07" name="Google Shape;607;p24"/>
          <p:cNvSpPr txBox="1">
            <a:spLocks noGrp="1"/>
          </p:cNvSpPr>
          <p:nvPr>
            <p:ph type="subTitle" idx="1"/>
          </p:nvPr>
        </p:nvSpPr>
        <p:spPr>
          <a:xfrm>
            <a:off x="2953300" y="2356100"/>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08" name="Google Shape;608;p24"/>
          <p:cNvSpPr txBox="1">
            <a:spLocks noGrp="1"/>
          </p:cNvSpPr>
          <p:nvPr>
            <p:ph type="subTitle" idx="2"/>
          </p:nvPr>
        </p:nvSpPr>
        <p:spPr>
          <a:xfrm>
            <a:off x="6348300" y="2356100"/>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09" name="Google Shape;609;p24"/>
          <p:cNvSpPr txBox="1">
            <a:spLocks noGrp="1"/>
          </p:cNvSpPr>
          <p:nvPr>
            <p:ph type="subTitle" idx="3"/>
          </p:nvPr>
        </p:nvSpPr>
        <p:spPr>
          <a:xfrm>
            <a:off x="2953300" y="2855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10" name="Google Shape;610;p24"/>
          <p:cNvSpPr txBox="1">
            <a:spLocks noGrp="1"/>
          </p:cNvSpPr>
          <p:nvPr>
            <p:ph type="subTitle" idx="4"/>
          </p:nvPr>
        </p:nvSpPr>
        <p:spPr>
          <a:xfrm>
            <a:off x="6348300" y="2855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11" name="Google Shape;611;p24"/>
          <p:cNvSpPr txBox="1">
            <a:spLocks noGrp="1"/>
          </p:cNvSpPr>
          <p:nvPr>
            <p:ph type="subTitle" idx="5"/>
          </p:nvPr>
        </p:nvSpPr>
        <p:spPr>
          <a:xfrm>
            <a:off x="2953300" y="4087167"/>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12" name="Google Shape;612;p24"/>
          <p:cNvSpPr txBox="1">
            <a:spLocks noGrp="1"/>
          </p:cNvSpPr>
          <p:nvPr>
            <p:ph type="subTitle" idx="6"/>
          </p:nvPr>
        </p:nvSpPr>
        <p:spPr>
          <a:xfrm>
            <a:off x="6348300" y="4087167"/>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13" name="Google Shape;613;p24"/>
          <p:cNvSpPr txBox="1">
            <a:spLocks noGrp="1"/>
          </p:cNvSpPr>
          <p:nvPr>
            <p:ph type="subTitle" idx="7"/>
          </p:nvPr>
        </p:nvSpPr>
        <p:spPr>
          <a:xfrm>
            <a:off x="2953300" y="4586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14" name="Google Shape;614;p24"/>
          <p:cNvSpPr txBox="1">
            <a:spLocks noGrp="1"/>
          </p:cNvSpPr>
          <p:nvPr>
            <p:ph type="subTitle" idx="8"/>
          </p:nvPr>
        </p:nvSpPr>
        <p:spPr>
          <a:xfrm>
            <a:off x="6348300" y="4586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15" name="Google Shape;615;p24"/>
          <p:cNvSpPr/>
          <p:nvPr/>
        </p:nvSpPr>
        <p:spPr>
          <a:xfrm rot="-5035048" flipH="1">
            <a:off x="7165053" y="792230"/>
            <a:ext cx="9105467" cy="560218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4026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16"/>
        <p:cNvGrpSpPr/>
        <p:nvPr/>
      </p:nvGrpSpPr>
      <p:grpSpPr>
        <a:xfrm>
          <a:off x="0" y="0"/>
          <a:ext cx="0" cy="0"/>
          <a:chOff x="0" y="0"/>
          <a:chExt cx="0" cy="0"/>
        </a:xfrm>
      </p:grpSpPr>
      <p:sp>
        <p:nvSpPr>
          <p:cNvPr id="617" name="Google Shape;617;p25"/>
          <p:cNvSpPr/>
          <p:nvPr/>
        </p:nvSpPr>
        <p:spPr>
          <a:xfrm>
            <a:off x="5983667" y="969970"/>
            <a:ext cx="8746647" cy="6981708"/>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8" name="Google Shape;618;p25"/>
          <p:cNvSpPr/>
          <p:nvPr/>
        </p:nvSpPr>
        <p:spPr>
          <a:xfrm rot="5400000">
            <a:off x="-3418166" y="15013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9" name="Google Shape;619;p25"/>
          <p:cNvSpPr/>
          <p:nvPr/>
        </p:nvSpPr>
        <p:spPr>
          <a:xfrm rot="-7977677">
            <a:off x="847194" y="-397841"/>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0" name="Google Shape;620;p2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21" name="Google Shape;621;p25"/>
          <p:cNvSpPr txBox="1">
            <a:spLocks noGrp="1"/>
          </p:cNvSpPr>
          <p:nvPr>
            <p:ph type="subTitle" idx="1"/>
          </p:nvPr>
        </p:nvSpPr>
        <p:spPr>
          <a:xfrm>
            <a:off x="14590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2" name="Google Shape;622;p25"/>
          <p:cNvSpPr txBox="1">
            <a:spLocks noGrp="1"/>
          </p:cNvSpPr>
          <p:nvPr>
            <p:ph type="subTitle" idx="2"/>
          </p:nvPr>
        </p:nvSpPr>
        <p:spPr>
          <a:xfrm>
            <a:off x="46508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3" name="Google Shape;623;p25"/>
          <p:cNvSpPr txBox="1">
            <a:spLocks noGrp="1"/>
          </p:cNvSpPr>
          <p:nvPr>
            <p:ph type="subTitle" idx="3"/>
          </p:nvPr>
        </p:nvSpPr>
        <p:spPr>
          <a:xfrm>
            <a:off x="14590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24" name="Google Shape;624;p25"/>
          <p:cNvSpPr txBox="1">
            <a:spLocks noGrp="1"/>
          </p:cNvSpPr>
          <p:nvPr>
            <p:ph type="subTitle" idx="4"/>
          </p:nvPr>
        </p:nvSpPr>
        <p:spPr>
          <a:xfrm>
            <a:off x="46508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25" name="Google Shape;625;p25"/>
          <p:cNvSpPr txBox="1">
            <a:spLocks noGrp="1"/>
          </p:cNvSpPr>
          <p:nvPr>
            <p:ph type="subTitle" idx="5"/>
          </p:nvPr>
        </p:nvSpPr>
        <p:spPr>
          <a:xfrm>
            <a:off x="78426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6" name="Google Shape;626;p25"/>
          <p:cNvSpPr txBox="1">
            <a:spLocks noGrp="1"/>
          </p:cNvSpPr>
          <p:nvPr>
            <p:ph type="subTitle" idx="6"/>
          </p:nvPr>
        </p:nvSpPr>
        <p:spPr>
          <a:xfrm>
            <a:off x="78426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27" name="Google Shape;627;p25"/>
          <p:cNvSpPr txBox="1">
            <a:spLocks noGrp="1"/>
          </p:cNvSpPr>
          <p:nvPr>
            <p:ph type="subTitle" idx="7"/>
          </p:nvPr>
        </p:nvSpPr>
        <p:spPr>
          <a:xfrm>
            <a:off x="14590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8" name="Google Shape;628;p25"/>
          <p:cNvSpPr txBox="1">
            <a:spLocks noGrp="1"/>
          </p:cNvSpPr>
          <p:nvPr>
            <p:ph type="subTitle" idx="8"/>
          </p:nvPr>
        </p:nvSpPr>
        <p:spPr>
          <a:xfrm>
            <a:off x="46508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9" name="Google Shape;629;p25"/>
          <p:cNvSpPr txBox="1">
            <a:spLocks noGrp="1"/>
          </p:cNvSpPr>
          <p:nvPr>
            <p:ph type="subTitle" idx="9"/>
          </p:nvPr>
        </p:nvSpPr>
        <p:spPr>
          <a:xfrm>
            <a:off x="14590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30" name="Google Shape;630;p25"/>
          <p:cNvSpPr txBox="1">
            <a:spLocks noGrp="1"/>
          </p:cNvSpPr>
          <p:nvPr>
            <p:ph type="subTitle" idx="13"/>
          </p:nvPr>
        </p:nvSpPr>
        <p:spPr>
          <a:xfrm>
            <a:off x="46508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31" name="Google Shape;631;p25"/>
          <p:cNvSpPr txBox="1">
            <a:spLocks noGrp="1"/>
          </p:cNvSpPr>
          <p:nvPr>
            <p:ph type="subTitle" idx="14"/>
          </p:nvPr>
        </p:nvSpPr>
        <p:spPr>
          <a:xfrm>
            <a:off x="78426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32" name="Google Shape;632;p25"/>
          <p:cNvSpPr txBox="1">
            <a:spLocks noGrp="1"/>
          </p:cNvSpPr>
          <p:nvPr>
            <p:ph type="subTitle" idx="15"/>
          </p:nvPr>
        </p:nvSpPr>
        <p:spPr>
          <a:xfrm>
            <a:off x="78426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496883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33"/>
        <p:cNvGrpSpPr/>
        <p:nvPr/>
      </p:nvGrpSpPr>
      <p:grpSpPr>
        <a:xfrm>
          <a:off x="0" y="0"/>
          <a:ext cx="0" cy="0"/>
          <a:chOff x="0" y="0"/>
          <a:chExt cx="0" cy="0"/>
        </a:xfrm>
      </p:grpSpPr>
      <p:sp>
        <p:nvSpPr>
          <p:cNvPr id="634" name="Google Shape;634;p26"/>
          <p:cNvSpPr/>
          <p:nvPr/>
        </p:nvSpPr>
        <p:spPr>
          <a:xfrm rot="-8234214" flipH="1">
            <a:off x="8616219" y="-222961"/>
            <a:ext cx="5550247" cy="34146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5" name="Google Shape;635;p26"/>
          <p:cNvSpPr/>
          <p:nvPr/>
        </p:nvSpPr>
        <p:spPr>
          <a:xfrm rot="672094">
            <a:off x="-2445115" y="2466351"/>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6" name="Google Shape;636;p26"/>
          <p:cNvSpPr/>
          <p:nvPr/>
        </p:nvSpPr>
        <p:spPr>
          <a:xfrm>
            <a:off x="10723967" y="4711567"/>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7" name="Google Shape;637;p2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6663045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38"/>
        <p:cNvGrpSpPr/>
        <p:nvPr/>
      </p:nvGrpSpPr>
      <p:grpSpPr>
        <a:xfrm>
          <a:off x="0" y="0"/>
          <a:ext cx="0" cy="0"/>
          <a:chOff x="0" y="0"/>
          <a:chExt cx="0" cy="0"/>
        </a:xfrm>
      </p:grpSpPr>
      <p:sp>
        <p:nvSpPr>
          <p:cNvPr id="639" name="Google Shape;639;p27"/>
          <p:cNvSpPr/>
          <p:nvPr/>
        </p:nvSpPr>
        <p:spPr>
          <a:xfrm rot="-2505069" flipH="1">
            <a:off x="8356862" y="1546358"/>
            <a:ext cx="5915711" cy="4952300"/>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0" name="Google Shape;640;p27"/>
          <p:cNvSpPr/>
          <p:nvPr/>
        </p:nvSpPr>
        <p:spPr>
          <a:xfrm rot="3781174">
            <a:off x="-2192691" y="2408583"/>
            <a:ext cx="5690601" cy="35010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41" name="Google Shape;641;p27"/>
          <p:cNvGrpSpPr/>
          <p:nvPr/>
        </p:nvGrpSpPr>
        <p:grpSpPr>
          <a:xfrm rot="10800000" flipH="1">
            <a:off x="754922" y="2283376"/>
            <a:ext cx="2262349" cy="2251771"/>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76" name="Google Shape;676;p2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1012021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77"/>
        <p:cNvGrpSpPr/>
        <p:nvPr/>
      </p:nvGrpSpPr>
      <p:grpSpPr>
        <a:xfrm>
          <a:off x="0" y="0"/>
          <a:ext cx="0" cy="0"/>
          <a:chOff x="0" y="0"/>
          <a:chExt cx="0" cy="0"/>
        </a:xfrm>
      </p:grpSpPr>
      <p:sp>
        <p:nvSpPr>
          <p:cNvPr id="678" name="Google Shape;678;p28"/>
          <p:cNvSpPr/>
          <p:nvPr/>
        </p:nvSpPr>
        <p:spPr>
          <a:xfrm rot="5400000">
            <a:off x="-1196113" y="607191"/>
            <a:ext cx="6542176" cy="595946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79" name="Google Shape;679;p28"/>
          <p:cNvSpPr/>
          <p:nvPr/>
        </p:nvSpPr>
        <p:spPr>
          <a:xfrm rot="4271990">
            <a:off x="9149074" y="4045637"/>
            <a:ext cx="4538593" cy="451977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0" name="Google Shape;680;p28"/>
          <p:cNvSpPr/>
          <p:nvPr/>
        </p:nvSpPr>
        <p:spPr>
          <a:xfrm>
            <a:off x="9353035" y="476569"/>
            <a:ext cx="1068877" cy="94279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1" name="Google Shape;681;p28"/>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570512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682"/>
        <p:cNvGrpSpPr/>
        <p:nvPr/>
      </p:nvGrpSpPr>
      <p:grpSpPr>
        <a:xfrm>
          <a:off x="0" y="0"/>
          <a:ext cx="0" cy="0"/>
          <a:chOff x="0" y="0"/>
          <a:chExt cx="0" cy="0"/>
        </a:xfrm>
      </p:grpSpPr>
      <p:sp>
        <p:nvSpPr>
          <p:cNvPr id="683" name="Google Shape;683;p29"/>
          <p:cNvSpPr/>
          <p:nvPr/>
        </p:nvSpPr>
        <p:spPr>
          <a:xfrm rot="8100090">
            <a:off x="-1703499" y="-664710"/>
            <a:ext cx="5396160" cy="331995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4" name="Google Shape;684;p29"/>
          <p:cNvSpPr/>
          <p:nvPr/>
        </p:nvSpPr>
        <p:spPr>
          <a:xfrm rot="-2262480" flipH="1">
            <a:off x="7294146" y="4893283"/>
            <a:ext cx="6551292" cy="403053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5" name="Google Shape;685;p2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86" name="Google Shape;686;p29"/>
          <p:cNvSpPr/>
          <p:nvPr/>
        </p:nvSpPr>
        <p:spPr>
          <a:xfrm rot="-7977666">
            <a:off x="10109156" y="1232243"/>
            <a:ext cx="1644441" cy="15778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20153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687"/>
        <p:cNvGrpSpPr/>
        <p:nvPr/>
      </p:nvGrpSpPr>
      <p:grpSpPr>
        <a:xfrm>
          <a:off x="0" y="0"/>
          <a:ext cx="0" cy="0"/>
          <a:chOff x="0" y="0"/>
          <a:chExt cx="0" cy="0"/>
        </a:xfrm>
      </p:grpSpPr>
      <p:sp>
        <p:nvSpPr>
          <p:cNvPr id="688" name="Google Shape;688;p30"/>
          <p:cNvSpPr/>
          <p:nvPr/>
        </p:nvSpPr>
        <p:spPr>
          <a:xfrm rot="5575585">
            <a:off x="-2579049" y="-1292336"/>
            <a:ext cx="5915673" cy="495232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9" name="Google Shape;689;p30"/>
          <p:cNvSpPr/>
          <p:nvPr/>
        </p:nvSpPr>
        <p:spPr>
          <a:xfrm>
            <a:off x="6628603" y="1183832"/>
            <a:ext cx="7322907" cy="49189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0" name="Google Shape;690;p30"/>
          <p:cNvSpPr/>
          <p:nvPr/>
        </p:nvSpPr>
        <p:spPr>
          <a:xfrm rot="-7977666">
            <a:off x="5272040" y="6208043"/>
            <a:ext cx="1644441" cy="15778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1" name="Google Shape;691;p30"/>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7778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1"/>
        <p:cNvGrpSpPr/>
        <p:nvPr/>
      </p:nvGrpSpPr>
      <p:grpSpPr>
        <a:xfrm>
          <a:off x="0" y="0"/>
          <a:ext cx="0" cy="0"/>
          <a:chOff x="0" y="0"/>
          <a:chExt cx="0" cy="0"/>
        </a:xfrm>
      </p:grpSpPr>
      <p:sp>
        <p:nvSpPr>
          <p:cNvPr id="92" name="Google Shape;92;p4"/>
          <p:cNvSpPr/>
          <p:nvPr/>
        </p:nvSpPr>
        <p:spPr>
          <a:xfrm rot="-1762095" flipH="1">
            <a:off x="-860639" y="3178261"/>
            <a:ext cx="3387271" cy="504192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4"/>
          <p:cNvSpPr/>
          <p:nvPr/>
        </p:nvSpPr>
        <p:spPr>
          <a:xfrm>
            <a:off x="10852834" y="2535567"/>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4"/>
          <p:cNvSpPr txBox="1">
            <a:spLocks noGrp="1"/>
          </p:cNvSpPr>
          <p:nvPr>
            <p:ph type="body" idx="1"/>
          </p:nvPr>
        </p:nvSpPr>
        <p:spPr>
          <a:xfrm>
            <a:off x="951000" y="1536633"/>
            <a:ext cx="10290000" cy="455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accent1"/>
              </a:buClr>
              <a:buSzPts val="1200"/>
              <a:buAutoNum type="arabicPeriod"/>
              <a:defRPr sz="1600"/>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pPr lvl="0"/>
            <a:r>
              <a:rPr lang="en-US"/>
              <a:t>Click to edit Master text styles</a:t>
            </a:r>
          </a:p>
        </p:txBody>
      </p:sp>
      <p:sp>
        <p:nvSpPr>
          <p:cNvPr id="95" name="Google Shape;95;p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5359050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692"/>
        <p:cNvGrpSpPr/>
        <p:nvPr/>
      </p:nvGrpSpPr>
      <p:grpSpPr>
        <a:xfrm>
          <a:off x="0" y="0"/>
          <a:ext cx="0" cy="0"/>
          <a:chOff x="0" y="0"/>
          <a:chExt cx="0" cy="0"/>
        </a:xfrm>
      </p:grpSpPr>
      <p:sp>
        <p:nvSpPr>
          <p:cNvPr id="693" name="Google Shape;693;p31"/>
          <p:cNvSpPr/>
          <p:nvPr/>
        </p:nvSpPr>
        <p:spPr>
          <a:xfrm rot="912733" flipH="1">
            <a:off x="-2096872" y="797263"/>
            <a:ext cx="4338223" cy="730776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4" name="Google Shape;694;p31"/>
          <p:cNvSpPr/>
          <p:nvPr/>
        </p:nvSpPr>
        <p:spPr>
          <a:xfrm rot="-482288">
            <a:off x="9046549" y="-978250"/>
            <a:ext cx="4872984" cy="485277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5" name="Google Shape;695;p31"/>
          <p:cNvSpPr/>
          <p:nvPr/>
        </p:nvSpPr>
        <p:spPr>
          <a:xfrm rot="3320924">
            <a:off x="11258046" y="5096571"/>
            <a:ext cx="1692917" cy="221097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6" name="Google Shape;696;p31"/>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62128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697"/>
        <p:cNvGrpSpPr/>
        <p:nvPr/>
      </p:nvGrpSpPr>
      <p:grpSpPr>
        <a:xfrm>
          <a:off x="0" y="0"/>
          <a:ext cx="0" cy="0"/>
          <a:chOff x="0" y="0"/>
          <a:chExt cx="0" cy="0"/>
        </a:xfrm>
      </p:grpSpPr>
      <p:sp>
        <p:nvSpPr>
          <p:cNvPr id="698" name="Google Shape;698;p32"/>
          <p:cNvSpPr/>
          <p:nvPr/>
        </p:nvSpPr>
        <p:spPr>
          <a:xfrm rot="-5620610">
            <a:off x="10981016" y="3337668"/>
            <a:ext cx="4323160" cy="41481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9" name="Google Shape;699;p32"/>
          <p:cNvSpPr/>
          <p:nvPr/>
        </p:nvSpPr>
        <p:spPr>
          <a:xfrm rot="-595142" flipH="1">
            <a:off x="-1644097" y="-646896"/>
            <a:ext cx="4529769" cy="45109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0" name="Google Shape;700;p32"/>
          <p:cNvSpPr/>
          <p:nvPr/>
        </p:nvSpPr>
        <p:spPr>
          <a:xfrm rot="-7977683">
            <a:off x="8546266" y="-389733"/>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1" name="Google Shape;701;p32"/>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988633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702"/>
        <p:cNvGrpSpPr/>
        <p:nvPr/>
      </p:nvGrpSpPr>
      <p:grpSpPr>
        <a:xfrm>
          <a:off x="0" y="0"/>
          <a:ext cx="0" cy="0"/>
          <a:chOff x="0" y="0"/>
          <a:chExt cx="0" cy="0"/>
        </a:xfrm>
      </p:grpSpPr>
      <p:sp>
        <p:nvSpPr>
          <p:cNvPr id="703" name="Google Shape;703;p33"/>
          <p:cNvSpPr/>
          <p:nvPr/>
        </p:nvSpPr>
        <p:spPr>
          <a:xfrm rot="-5400000" flipH="1">
            <a:off x="7596501" y="841578"/>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4" name="Google Shape;704;p3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grpSp>
        <p:nvGrpSpPr>
          <p:cNvPr id="705" name="Google Shape;705;p33"/>
          <p:cNvGrpSpPr/>
          <p:nvPr/>
        </p:nvGrpSpPr>
        <p:grpSpPr>
          <a:xfrm rot="10800000" flipH="1">
            <a:off x="-1034855" y="2686791"/>
            <a:ext cx="2783565" cy="2770551"/>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393753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40"/>
        <p:cNvGrpSpPr/>
        <p:nvPr/>
      </p:nvGrpSpPr>
      <p:grpSpPr>
        <a:xfrm>
          <a:off x="0" y="0"/>
          <a:ext cx="0" cy="0"/>
          <a:chOff x="0" y="0"/>
          <a:chExt cx="0" cy="0"/>
        </a:xfrm>
      </p:grpSpPr>
      <p:sp>
        <p:nvSpPr>
          <p:cNvPr id="741" name="Google Shape;741;p34"/>
          <p:cNvSpPr/>
          <p:nvPr/>
        </p:nvSpPr>
        <p:spPr>
          <a:xfrm rot="-2187687">
            <a:off x="9329887" y="3765767"/>
            <a:ext cx="2585117" cy="440748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2" name="Google Shape;742;p34"/>
          <p:cNvSpPr/>
          <p:nvPr/>
        </p:nvSpPr>
        <p:spPr>
          <a:xfrm rot="1855510">
            <a:off x="3364653" y="258342"/>
            <a:ext cx="6638808" cy="5472593"/>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3" name="Google Shape;743;p34"/>
          <p:cNvSpPr/>
          <p:nvPr/>
        </p:nvSpPr>
        <p:spPr>
          <a:xfrm rot="10800000" flipH="1">
            <a:off x="323267" y="3851283"/>
            <a:ext cx="2366400" cy="2366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44" name="Google Shape;744;p34"/>
          <p:cNvGrpSpPr/>
          <p:nvPr/>
        </p:nvGrpSpPr>
        <p:grpSpPr>
          <a:xfrm rot="10800000" flipH="1">
            <a:off x="1274022" y="3022460"/>
            <a:ext cx="2262349" cy="2251771"/>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79" name="Google Shape;779;p34"/>
          <p:cNvSpPr/>
          <p:nvPr/>
        </p:nvSpPr>
        <p:spPr>
          <a:xfrm rot="-7977683">
            <a:off x="8045266" y="7315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0" name="Google Shape;780;p34">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81" name="Google Shape;781;p34"/>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46377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82"/>
        <p:cNvGrpSpPr/>
        <p:nvPr/>
      </p:nvGrpSpPr>
      <p:grpSpPr>
        <a:xfrm>
          <a:off x="0" y="0"/>
          <a:ext cx="0" cy="0"/>
          <a:chOff x="0" y="0"/>
          <a:chExt cx="0" cy="0"/>
        </a:xfrm>
      </p:grpSpPr>
      <p:sp>
        <p:nvSpPr>
          <p:cNvPr id="783" name="Google Shape;783;p35"/>
          <p:cNvSpPr/>
          <p:nvPr/>
        </p:nvSpPr>
        <p:spPr>
          <a:xfrm rot="-7977683">
            <a:off x="1979633" y="2021867"/>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4" name="Google Shape;784;p35"/>
          <p:cNvSpPr/>
          <p:nvPr/>
        </p:nvSpPr>
        <p:spPr>
          <a:xfrm rot="288619" flipH="1">
            <a:off x="-1886992" y="1544943"/>
            <a:ext cx="6439008" cy="658673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5" name="Google Shape;785;p35"/>
          <p:cNvSpPr/>
          <p:nvPr/>
        </p:nvSpPr>
        <p:spPr>
          <a:xfrm rot="-8533595">
            <a:off x="9473851" y="-942099"/>
            <a:ext cx="2585104" cy="440746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6" name="Google Shape;786;p35"/>
          <p:cNvSpPr/>
          <p:nvPr/>
        </p:nvSpPr>
        <p:spPr>
          <a:xfrm>
            <a:off x="9294333" y="2872953"/>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87" name="Google Shape;787;p35"/>
          <p:cNvGrpSpPr/>
          <p:nvPr/>
        </p:nvGrpSpPr>
        <p:grpSpPr>
          <a:xfrm>
            <a:off x="8330272" y="3702670"/>
            <a:ext cx="2441296" cy="242988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22" name="Google Shape;822;p35">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23" name="Google Shape;823;p35"/>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2205114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824"/>
        <p:cNvGrpSpPr/>
        <p:nvPr/>
      </p:nvGrpSpPr>
      <p:grpSpPr>
        <a:xfrm>
          <a:off x="0" y="0"/>
          <a:ext cx="0" cy="0"/>
          <a:chOff x="0" y="0"/>
          <a:chExt cx="0" cy="0"/>
        </a:xfrm>
      </p:grpSpPr>
      <p:sp>
        <p:nvSpPr>
          <p:cNvPr id="825" name="Google Shape;825;p36"/>
          <p:cNvSpPr/>
          <p:nvPr/>
        </p:nvSpPr>
        <p:spPr>
          <a:xfrm rot="-5716269">
            <a:off x="4121030" y="162032"/>
            <a:ext cx="4323077" cy="68119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26" name="Google Shape;826;p36"/>
          <p:cNvGrpSpPr/>
          <p:nvPr/>
        </p:nvGrpSpPr>
        <p:grpSpPr>
          <a:xfrm flipH="1">
            <a:off x="9225150" y="-113149"/>
            <a:ext cx="3036423" cy="7072503"/>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51" name="Google Shape;851;p36">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52" name="Google Shape;852;p36"/>
          <p:cNvSpPr txBox="1">
            <a:spLocks noGrp="1"/>
          </p:cNvSpPr>
          <p:nvPr>
            <p:ph type="title" idx="2" hasCustomPrompt="1"/>
          </p:nvPr>
        </p:nvSpPr>
        <p:spPr>
          <a:xfrm>
            <a:off x="2694432" y="12246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853" name="Google Shape;853;p36"/>
          <p:cNvSpPr/>
          <p:nvPr/>
        </p:nvSpPr>
        <p:spPr>
          <a:xfrm flipH="1">
            <a:off x="8205962" y="1014617"/>
            <a:ext cx="1692916" cy="2210971"/>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4" name="Google Shape;854;p36"/>
          <p:cNvSpPr/>
          <p:nvPr/>
        </p:nvSpPr>
        <p:spPr>
          <a:xfrm flipH="1">
            <a:off x="982045" y="2207376"/>
            <a:ext cx="2366400" cy="23664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55" name="Google Shape;855;p36"/>
          <p:cNvGrpSpPr/>
          <p:nvPr/>
        </p:nvGrpSpPr>
        <p:grpSpPr>
          <a:xfrm flipH="1">
            <a:off x="135340" y="3150828"/>
            <a:ext cx="2262349" cy="2251771"/>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6385288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890"/>
        <p:cNvGrpSpPr/>
        <p:nvPr/>
      </p:nvGrpSpPr>
      <p:grpSpPr>
        <a:xfrm>
          <a:off x="0" y="0"/>
          <a:ext cx="0" cy="0"/>
          <a:chOff x="0" y="0"/>
          <a:chExt cx="0" cy="0"/>
        </a:xfrm>
      </p:grpSpPr>
      <p:sp>
        <p:nvSpPr>
          <p:cNvPr id="891" name="Google Shape;891;p37"/>
          <p:cNvSpPr/>
          <p:nvPr/>
        </p:nvSpPr>
        <p:spPr>
          <a:xfrm>
            <a:off x="8505500" y="4393565"/>
            <a:ext cx="1915600" cy="1915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92" name="Google Shape;892;p37"/>
          <p:cNvSpPr/>
          <p:nvPr/>
        </p:nvSpPr>
        <p:spPr>
          <a:xfrm rot="3781224">
            <a:off x="-2439241" y="3336917"/>
            <a:ext cx="8196521" cy="504272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93" name="Google Shape;893;p37"/>
          <p:cNvSpPr/>
          <p:nvPr/>
        </p:nvSpPr>
        <p:spPr>
          <a:xfrm rot="-1693254" flipH="1">
            <a:off x="9398531" y="2094577"/>
            <a:ext cx="3248572" cy="553863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94" name="Google Shape;894;p37">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95" name="Google Shape;895;p37"/>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896" name="Google Shape;896;p37"/>
          <p:cNvGrpSpPr/>
          <p:nvPr/>
        </p:nvGrpSpPr>
        <p:grpSpPr>
          <a:xfrm rot="10800000" flipH="1">
            <a:off x="1087555" y="1647960"/>
            <a:ext cx="2262349" cy="2251771"/>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870356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931"/>
        <p:cNvGrpSpPr/>
        <p:nvPr/>
      </p:nvGrpSpPr>
      <p:grpSpPr>
        <a:xfrm>
          <a:off x="0" y="0"/>
          <a:ext cx="0" cy="0"/>
          <a:chOff x="0" y="0"/>
          <a:chExt cx="0" cy="0"/>
        </a:xfrm>
      </p:grpSpPr>
      <p:sp>
        <p:nvSpPr>
          <p:cNvPr id="932" name="Google Shape;932;p38"/>
          <p:cNvSpPr/>
          <p:nvPr/>
        </p:nvSpPr>
        <p:spPr>
          <a:xfrm rot="199611" flipH="1">
            <a:off x="-1629846" y="1482393"/>
            <a:ext cx="6211193" cy="635372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3" name="Google Shape;933;p38"/>
          <p:cNvSpPr/>
          <p:nvPr/>
        </p:nvSpPr>
        <p:spPr>
          <a:xfrm rot="-5035045" flipH="1">
            <a:off x="7816103" y="-302628"/>
            <a:ext cx="7017140" cy="431727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4" name="Google Shape;934;p38"/>
          <p:cNvSpPr/>
          <p:nvPr/>
        </p:nvSpPr>
        <p:spPr>
          <a:xfrm rot="10800000">
            <a:off x="8369220" y="3834649"/>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35" name="Google Shape;935;p38"/>
          <p:cNvGrpSpPr/>
          <p:nvPr/>
        </p:nvGrpSpPr>
        <p:grpSpPr>
          <a:xfrm rot="10800000">
            <a:off x="1841548" y="1777343"/>
            <a:ext cx="2262349" cy="2251771"/>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70" name="Google Shape;970;p38">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971" name="Google Shape;971;p38"/>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44378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972"/>
        <p:cNvGrpSpPr/>
        <p:nvPr/>
      </p:nvGrpSpPr>
      <p:grpSpPr>
        <a:xfrm>
          <a:off x="0" y="0"/>
          <a:ext cx="0" cy="0"/>
          <a:chOff x="0" y="0"/>
          <a:chExt cx="0" cy="0"/>
        </a:xfrm>
      </p:grpSpPr>
      <p:sp>
        <p:nvSpPr>
          <p:cNvPr id="973" name="Google Shape;973;p39"/>
          <p:cNvSpPr/>
          <p:nvPr/>
        </p:nvSpPr>
        <p:spPr>
          <a:xfrm rot="672094">
            <a:off x="-4712882" y="552184"/>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4" name="Google Shape;974;p39"/>
          <p:cNvSpPr/>
          <p:nvPr/>
        </p:nvSpPr>
        <p:spPr>
          <a:xfrm>
            <a:off x="11019400" y="620669"/>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5" name="Google Shape;975;p3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76" name="Google Shape;976;p39"/>
          <p:cNvSpPr txBox="1">
            <a:spLocks noGrp="1"/>
          </p:cNvSpPr>
          <p:nvPr>
            <p:ph type="subTitle" idx="1"/>
          </p:nvPr>
        </p:nvSpPr>
        <p:spPr>
          <a:xfrm>
            <a:off x="951000" y="1501467"/>
            <a:ext cx="10290000" cy="459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2133"/>
            </a:lvl1pPr>
            <a:lvl2pPr lvl="1" rtl="0">
              <a:spcBef>
                <a:spcPts val="0"/>
              </a:spcBef>
              <a:spcAft>
                <a:spcPts val="0"/>
              </a:spcAft>
              <a:buClr>
                <a:schemeClr val="dk1"/>
              </a:buClr>
              <a:buSzPts val="1400"/>
              <a:buFont typeface="Ubuntu"/>
              <a:buAutoNum type="alphaLcPeriod"/>
              <a:defRPr sz="2133"/>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r>
              <a:rPr lang="en-US"/>
              <a:t>Click to edit Master subtitle style</a:t>
            </a:r>
            <a:endParaRPr/>
          </a:p>
        </p:txBody>
      </p:sp>
    </p:spTree>
    <p:extLst>
      <p:ext uri="{BB962C8B-B14F-4D97-AF65-F5344CB8AC3E}">
        <p14:creationId xmlns:p14="http://schemas.microsoft.com/office/powerpoint/2010/main" val="38023048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977"/>
        <p:cNvGrpSpPr/>
        <p:nvPr/>
      </p:nvGrpSpPr>
      <p:grpSpPr>
        <a:xfrm>
          <a:off x="0" y="0"/>
          <a:ext cx="0" cy="0"/>
          <a:chOff x="0" y="0"/>
          <a:chExt cx="0" cy="0"/>
        </a:xfrm>
      </p:grpSpPr>
      <p:sp>
        <p:nvSpPr>
          <p:cNvPr id="978" name="Google Shape;978;p40"/>
          <p:cNvSpPr/>
          <p:nvPr/>
        </p:nvSpPr>
        <p:spPr>
          <a:xfrm rot="-5620636">
            <a:off x="9680358" y="645495"/>
            <a:ext cx="3988908" cy="382746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9" name="Google Shape;979;p40"/>
          <p:cNvSpPr/>
          <p:nvPr/>
        </p:nvSpPr>
        <p:spPr>
          <a:xfrm rot="135969" flipH="1">
            <a:off x="-1679306" y="-976017"/>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80" name="Google Shape;980;p40"/>
          <p:cNvSpPr/>
          <p:nvPr/>
        </p:nvSpPr>
        <p:spPr>
          <a:xfrm rot="10800000">
            <a:off x="9679537" y="5233916"/>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81" name="Google Shape;981;p40"/>
          <p:cNvGrpSpPr/>
          <p:nvPr/>
        </p:nvGrpSpPr>
        <p:grpSpPr>
          <a:xfrm rot="10800000">
            <a:off x="8832834" y="4405093"/>
            <a:ext cx="2262349" cy="2251771"/>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16" name="Google Shape;1016;p40"/>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17" name="Google Shape;1017;p40"/>
          <p:cNvSpPr txBox="1">
            <a:spLocks noGrp="1"/>
          </p:cNvSpPr>
          <p:nvPr>
            <p:ph type="subTitle" idx="1"/>
          </p:nvPr>
        </p:nvSpPr>
        <p:spPr>
          <a:xfrm>
            <a:off x="950967" y="1557433"/>
            <a:ext cx="8038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Tree>
    <p:extLst>
      <p:ext uri="{BB962C8B-B14F-4D97-AF65-F5344CB8AC3E}">
        <p14:creationId xmlns:p14="http://schemas.microsoft.com/office/powerpoint/2010/main" val="326911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6"/>
        <p:cNvGrpSpPr/>
        <p:nvPr/>
      </p:nvGrpSpPr>
      <p:grpSpPr>
        <a:xfrm>
          <a:off x="0" y="0"/>
          <a:ext cx="0" cy="0"/>
          <a:chOff x="0" y="0"/>
          <a:chExt cx="0" cy="0"/>
        </a:xfrm>
      </p:grpSpPr>
      <p:sp>
        <p:nvSpPr>
          <p:cNvPr id="97" name="Google Shape;97;p5"/>
          <p:cNvSpPr/>
          <p:nvPr/>
        </p:nvSpPr>
        <p:spPr>
          <a:xfrm flipH="1">
            <a:off x="101" y="2160000"/>
            <a:ext cx="12191783" cy="30416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8" name="Google Shape;98;p5"/>
          <p:cNvSpPr/>
          <p:nvPr/>
        </p:nvSpPr>
        <p:spPr>
          <a:xfrm rot="5400000">
            <a:off x="-2128199" y="-1138959"/>
            <a:ext cx="4749044" cy="403953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9" name="Google Shape;99;p5"/>
          <p:cNvSpPr/>
          <p:nvPr/>
        </p:nvSpPr>
        <p:spPr>
          <a:xfrm>
            <a:off x="10265734" y="3833167"/>
            <a:ext cx="1568119" cy="204798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0" name="Google Shape;100;p5"/>
          <p:cNvSpPr txBox="1">
            <a:spLocks noGrp="1"/>
          </p:cNvSpPr>
          <p:nvPr>
            <p:ph type="body" idx="1"/>
          </p:nvPr>
        </p:nvSpPr>
        <p:spPr>
          <a:xfrm>
            <a:off x="1469300" y="3014567"/>
            <a:ext cx="3939200" cy="204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Font typeface="Arial"/>
              <a:buChar char="●"/>
              <a:defRPr sz="2133"/>
            </a:lvl1pPr>
            <a:lvl2pPr marL="1219170" lvl="1" indent="-423323">
              <a:spcBef>
                <a:spcPts val="0"/>
              </a:spcBef>
              <a:spcAft>
                <a:spcPts val="0"/>
              </a:spcAft>
              <a:buClr>
                <a:srgbClr val="000000"/>
              </a:buClr>
              <a:buSzPts val="1400"/>
              <a:buFont typeface="Arial"/>
              <a:buChar char="○"/>
              <a:defRPr sz="1600"/>
            </a:lvl2pPr>
            <a:lvl3pPr marL="1828754" lvl="2" indent="-423323">
              <a:spcBef>
                <a:spcPts val="0"/>
              </a:spcBef>
              <a:spcAft>
                <a:spcPts val="0"/>
              </a:spcAft>
              <a:buClr>
                <a:srgbClr val="000000"/>
              </a:buClr>
              <a:buSzPts val="1400"/>
              <a:buFont typeface="Arial"/>
              <a:buChar char="■"/>
              <a:defRPr sz="1600"/>
            </a:lvl3pPr>
            <a:lvl4pPr marL="2438339" lvl="3" indent="-423323">
              <a:spcBef>
                <a:spcPts val="0"/>
              </a:spcBef>
              <a:spcAft>
                <a:spcPts val="0"/>
              </a:spcAft>
              <a:buClr>
                <a:srgbClr val="000000"/>
              </a:buClr>
              <a:buSzPts val="1400"/>
              <a:buFont typeface="Arial"/>
              <a:buChar char="●"/>
              <a:defRPr sz="1600"/>
            </a:lvl4pPr>
            <a:lvl5pPr marL="3047924" lvl="4" indent="-423323">
              <a:spcBef>
                <a:spcPts val="0"/>
              </a:spcBef>
              <a:spcAft>
                <a:spcPts val="0"/>
              </a:spcAft>
              <a:buClr>
                <a:srgbClr val="000000"/>
              </a:buClr>
              <a:buSzPts val="1400"/>
              <a:buFont typeface="Arial"/>
              <a:buChar char="○"/>
              <a:defRPr sz="1600"/>
            </a:lvl5pPr>
            <a:lvl6pPr marL="3657509" lvl="5" indent="-423323">
              <a:spcBef>
                <a:spcPts val="0"/>
              </a:spcBef>
              <a:spcAft>
                <a:spcPts val="0"/>
              </a:spcAft>
              <a:buClr>
                <a:srgbClr val="000000"/>
              </a:buClr>
              <a:buSzPts val="1400"/>
              <a:buFont typeface="Arial"/>
              <a:buChar char="■"/>
              <a:defRPr sz="1600"/>
            </a:lvl6pPr>
            <a:lvl7pPr marL="4267093" lvl="6" indent="-423323">
              <a:spcBef>
                <a:spcPts val="0"/>
              </a:spcBef>
              <a:spcAft>
                <a:spcPts val="0"/>
              </a:spcAft>
              <a:buClr>
                <a:srgbClr val="000000"/>
              </a:buClr>
              <a:buSzPts val="1400"/>
              <a:buFont typeface="Arial"/>
              <a:buChar char="●"/>
              <a:defRPr sz="1600"/>
            </a:lvl7pPr>
            <a:lvl8pPr marL="4876678" lvl="7" indent="-423323">
              <a:spcBef>
                <a:spcPts val="0"/>
              </a:spcBef>
              <a:spcAft>
                <a:spcPts val="0"/>
              </a:spcAft>
              <a:buClr>
                <a:srgbClr val="000000"/>
              </a:buClr>
              <a:buSzPts val="1400"/>
              <a:buFont typeface="Arial"/>
              <a:buChar char="○"/>
              <a:defRPr sz="1600"/>
            </a:lvl8pPr>
            <a:lvl9pPr marL="5486263" lvl="8" indent="-423323">
              <a:spcBef>
                <a:spcPts val="0"/>
              </a:spcBef>
              <a:spcAft>
                <a:spcPts val="0"/>
              </a:spcAft>
              <a:buClr>
                <a:srgbClr val="000000"/>
              </a:buClr>
              <a:buSzPts val="1400"/>
              <a:buFont typeface="Arial"/>
              <a:buChar char="■"/>
              <a:defRPr sz="1600"/>
            </a:lvl9pPr>
          </a:lstStyle>
          <a:p>
            <a:pPr lvl="0"/>
            <a:r>
              <a:rPr lang="en-US"/>
              <a:t>Click to edit Master text styles</a:t>
            </a:r>
          </a:p>
        </p:txBody>
      </p:sp>
      <p:sp>
        <p:nvSpPr>
          <p:cNvPr id="101" name="Google Shape;101;p5"/>
          <p:cNvSpPr txBox="1">
            <a:spLocks noGrp="1"/>
          </p:cNvSpPr>
          <p:nvPr>
            <p:ph type="body" idx="2"/>
          </p:nvPr>
        </p:nvSpPr>
        <p:spPr>
          <a:xfrm>
            <a:off x="6761333" y="3014567"/>
            <a:ext cx="3939200" cy="204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Font typeface="Arial"/>
              <a:buChar char="●"/>
              <a:defRPr sz="2133"/>
            </a:lvl1pPr>
            <a:lvl2pPr marL="1219170" lvl="1" indent="-423323">
              <a:spcBef>
                <a:spcPts val="0"/>
              </a:spcBef>
              <a:spcAft>
                <a:spcPts val="0"/>
              </a:spcAft>
              <a:buClr>
                <a:srgbClr val="000000"/>
              </a:buClr>
              <a:buSzPts val="1400"/>
              <a:buFont typeface="Arial"/>
              <a:buChar char="○"/>
              <a:defRPr sz="1600"/>
            </a:lvl2pPr>
            <a:lvl3pPr marL="1828754" lvl="2" indent="-423323">
              <a:spcBef>
                <a:spcPts val="0"/>
              </a:spcBef>
              <a:spcAft>
                <a:spcPts val="0"/>
              </a:spcAft>
              <a:buClr>
                <a:srgbClr val="000000"/>
              </a:buClr>
              <a:buSzPts val="1400"/>
              <a:buFont typeface="Arial"/>
              <a:buChar char="■"/>
              <a:defRPr sz="1600"/>
            </a:lvl3pPr>
            <a:lvl4pPr marL="2438339" lvl="3" indent="-423323">
              <a:spcBef>
                <a:spcPts val="0"/>
              </a:spcBef>
              <a:spcAft>
                <a:spcPts val="0"/>
              </a:spcAft>
              <a:buClr>
                <a:srgbClr val="000000"/>
              </a:buClr>
              <a:buSzPts val="1400"/>
              <a:buFont typeface="Arial"/>
              <a:buChar char="●"/>
              <a:defRPr sz="1600"/>
            </a:lvl4pPr>
            <a:lvl5pPr marL="3047924" lvl="4" indent="-423323">
              <a:spcBef>
                <a:spcPts val="0"/>
              </a:spcBef>
              <a:spcAft>
                <a:spcPts val="0"/>
              </a:spcAft>
              <a:buClr>
                <a:srgbClr val="000000"/>
              </a:buClr>
              <a:buSzPts val="1400"/>
              <a:buFont typeface="Arial"/>
              <a:buChar char="○"/>
              <a:defRPr sz="1600"/>
            </a:lvl5pPr>
            <a:lvl6pPr marL="3657509" lvl="5" indent="-423323">
              <a:spcBef>
                <a:spcPts val="0"/>
              </a:spcBef>
              <a:spcAft>
                <a:spcPts val="0"/>
              </a:spcAft>
              <a:buClr>
                <a:srgbClr val="000000"/>
              </a:buClr>
              <a:buSzPts val="1400"/>
              <a:buFont typeface="Arial"/>
              <a:buChar char="■"/>
              <a:defRPr sz="1600"/>
            </a:lvl6pPr>
            <a:lvl7pPr marL="4267093" lvl="6" indent="-423323">
              <a:spcBef>
                <a:spcPts val="0"/>
              </a:spcBef>
              <a:spcAft>
                <a:spcPts val="0"/>
              </a:spcAft>
              <a:buClr>
                <a:srgbClr val="000000"/>
              </a:buClr>
              <a:buSzPts val="1400"/>
              <a:buFont typeface="Arial"/>
              <a:buChar char="●"/>
              <a:defRPr sz="1600"/>
            </a:lvl7pPr>
            <a:lvl8pPr marL="4876678" lvl="7" indent="-423323">
              <a:spcBef>
                <a:spcPts val="0"/>
              </a:spcBef>
              <a:spcAft>
                <a:spcPts val="0"/>
              </a:spcAft>
              <a:buClr>
                <a:srgbClr val="000000"/>
              </a:buClr>
              <a:buSzPts val="1400"/>
              <a:buFont typeface="Arial"/>
              <a:buChar char="○"/>
              <a:defRPr sz="1600"/>
            </a:lvl8pPr>
            <a:lvl9pPr marL="5486263" lvl="8" indent="-423323">
              <a:spcBef>
                <a:spcPts val="0"/>
              </a:spcBef>
              <a:spcAft>
                <a:spcPts val="0"/>
              </a:spcAft>
              <a:buClr>
                <a:srgbClr val="000000"/>
              </a:buClr>
              <a:buSzPts val="1400"/>
              <a:buFont typeface="Arial"/>
              <a:buChar char="■"/>
              <a:defRPr sz="1600"/>
            </a:lvl9pPr>
          </a:lstStyle>
          <a:p>
            <a:pPr lvl="0"/>
            <a:r>
              <a:rPr lang="en-US"/>
              <a:t>Click to edit Master text styles</a:t>
            </a:r>
          </a:p>
        </p:txBody>
      </p:sp>
      <p:sp>
        <p:nvSpPr>
          <p:cNvPr id="102" name="Google Shape;102;p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3" name="Google Shape;103;p5"/>
          <p:cNvSpPr txBox="1">
            <a:spLocks noGrp="1"/>
          </p:cNvSpPr>
          <p:nvPr>
            <p:ph type="subTitle" idx="3"/>
          </p:nvPr>
        </p:nvSpPr>
        <p:spPr>
          <a:xfrm>
            <a:off x="1491467" y="2221467"/>
            <a:ext cx="3939200" cy="6232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933"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104" name="Google Shape;104;p5"/>
          <p:cNvSpPr txBox="1">
            <a:spLocks noGrp="1"/>
          </p:cNvSpPr>
          <p:nvPr>
            <p:ph type="subTitle" idx="4"/>
          </p:nvPr>
        </p:nvSpPr>
        <p:spPr>
          <a:xfrm>
            <a:off x="6761333" y="2221467"/>
            <a:ext cx="3939200" cy="62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933"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5" name="Google Shape;105;p5"/>
          <p:cNvSpPr/>
          <p:nvPr/>
        </p:nvSpPr>
        <p:spPr>
          <a:xfrm rot="-1390808" flipH="1">
            <a:off x="5402767" y="3759867"/>
            <a:ext cx="2585095" cy="440744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149674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018"/>
        <p:cNvGrpSpPr/>
        <p:nvPr/>
      </p:nvGrpSpPr>
      <p:grpSpPr>
        <a:xfrm>
          <a:off x="0" y="0"/>
          <a:ext cx="0" cy="0"/>
          <a:chOff x="0" y="0"/>
          <a:chExt cx="0" cy="0"/>
        </a:xfrm>
      </p:grpSpPr>
      <p:sp>
        <p:nvSpPr>
          <p:cNvPr id="1019" name="Google Shape;1019;p41"/>
          <p:cNvSpPr/>
          <p:nvPr/>
        </p:nvSpPr>
        <p:spPr>
          <a:xfrm rot="-455554">
            <a:off x="8850465" y="-168911"/>
            <a:ext cx="4338224" cy="730768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0" name="Google Shape;1020;p41"/>
          <p:cNvSpPr/>
          <p:nvPr/>
        </p:nvSpPr>
        <p:spPr>
          <a:xfrm rot="-7977677">
            <a:off x="7514661" y="2012526"/>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1" name="Google Shape;1021;p41"/>
          <p:cNvSpPr/>
          <p:nvPr/>
        </p:nvSpPr>
        <p:spPr>
          <a:xfrm rot="8880872">
            <a:off x="-2755712" y="-286448"/>
            <a:ext cx="5396015" cy="332011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2" name="Google Shape;1022;p41"/>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23" name="Google Shape;1023;p41"/>
          <p:cNvSpPr txBox="1">
            <a:spLocks noGrp="1"/>
          </p:cNvSpPr>
          <p:nvPr>
            <p:ph type="subTitle" idx="1"/>
          </p:nvPr>
        </p:nvSpPr>
        <p:spPr>
          <a:xfrm>
            <a:off x="950967" y="1557433"/>
            <a:ext cx="66532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Tree>
    <p:extLst>
      <p:ext uri="{BB962C8B-B14F-4D97-AF65-F5344CB8AC3E}">
        <p14:creationId xmlns:p14="http://schemas.microsoft.com/office/powerpoint/2010/main" val="39135168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24"/>
        <p:cNvGrpSpPr/>
        <p:nvPr/>
      </p:nvGrpSpPr>
      <p:grpSpPr>
        <a:xfrm>
          <a:off x="0" y="0"/>
          <a:ext cx="0" cy="0"/>
          <a:chOff x="0" y="0"/>
          <a:chExt cx="0" cy="0"/>
        </a:xfrm>
      </p:grpSpPr>
      <p:sp>
        <p:nvSpPr>
          <p:cNvPr id="1025" name="Google Shape;1025;p42"/>
          <p:cNvSpPr/>
          <p:nvPr/>
        </p:nvSpPr>
        <p:spPr>
          <a:xfrm rot="-4971949">
            <a:off x="-2637631" y="-1324354"/>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26" name="Google Shape;1026;p42"/>
          <p:cNvGrpSpPr/>
          <p:nvPr/>
        </p:nvGrpSpPr>
        <p:grpSpPr>
          <a:xfrm flipH="1">
            <a:off x="9155574" y="-107249"/>
            <a:ext cx="3036423" cy="7072503"/>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51" name="Google Shape;1051;p42"/>
          <p:cNvSpPr/>
          <p:nvPr/>
        </p:nvSpPr>
        <p:spPr>
          <a:xfrm rot="250550" flipH="1">
            <a:off x="1118289" y="4146943"/>
            <a:ext cx="7934099" cy="48814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52" name="Google Shape;1052;p42"/>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53" name="Google Shape;1053;p42"/>
          <p:cNvSpPr txBox="1">
            <a:spLocks noGrp="1"/>
          </p:cNvSpPr>
          <p:nvPr>
            <p:ph type="subTitle" idx="1"/>
          </p:nvPr>
        </p:nvSpPr>
        <p:spPr>
          <a:xfrm>
            <a:off x="950967" y="2703200"/>
            <a:ext cx="4536800" cy="1451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090408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054"/>
        <p:cNvGrpSpPr/>
        <p:nvPr/>
      </p:nvGrpSpPr>
      <p:grpSpPr>
        <a:xfrm>
          <a:off x="0" y="0"/>
          <a:ext cx="0" cy="0"/>
          <a:chOff x="0" y="0"/>
          <a:chExt cx="0" cy="0"/>
        </a:xfrm>
      </p:grpSpPr>
      <p:grpSp>
        <p:nvGrpSpPr>
          <p:cNvPr id="1055" name="Google Shape;1055;p43"/>
          <p:cNvGrpSpPr/>
          <p:nvPr/>
        </p:nvGrpSpPr>
        <p:grpSpPr>
          <a:xfrm>
            <a:off x="6386243" y="4364221"/>
            <a:ext cx="3072616" cy="3058492"/>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90" name="Google Shape;1090;p43"/>
          <p:cNvSpPr/>
          <p:nvPr/>
        </p:nvSpPr>
        <p:spPr>
          <a:xfrm rot="-919010">
            <a:off x="8976190" y="-495357"/>
            <a:ext cx="4529700" cy="451091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1" name="Google Shape;1091;p43"/>
          <p:cNvSpPr/>
          <p:nvPr/>
        </p:nvSpPr>
        <p:spPr>
          <a:xfrm rot="-5620636">
            <a:off x="-1467309" y="2121879"/>
            <a:ext cx="3988908" cy="382746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2" name="Google Shape;1092;p43"/>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93" name="Google Shape;1093;p43"/>
          <p:cNvSpPr txBox="1">
            <a:spLocks noGrp="1"/>
          </p:cNvSpPr>
          <p:nvPr>
            <p:ph type="subTitle" idx="1"/>
          </p:nvPr>
        </p:nvSpPr>
        <p:spPr>
          <a:xfrm>
            <a:off x="6704233" y="2703200"/>
            <a:ext cx="4536800" cy="145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6543975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094"/>
        <p:cNvGrpSpPr/>
        <p:nvPr/>
      </p:nvGrpSpPr>
      <p:grpSpPr>
        <a:xfrm>
          <a:off x="0" y="0"/>
          <a:ext cx="0" cy="0"/>
          <a:chOff x="0" y="0"/>
          <a:chExt cx="0" cy="0"/>
        </a:xfrm>
      </p:grpSpPr>
      <p:sp>
        <p:nvSpPr>
          <p:cNvPr id="1095" name="Google Shape;1095;p44"/>
          <p:cNvSpPr/>
          <p:nvPr/>
        </p:nvSpPr>
        <p:spPr>
          <a:xfrm>
            <a:off x="5680567" y="2609460"/>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6" name="Google Shape;1096;p44"/>
          <p:cNvSpPr/>
          <p:nvPr/>
        </p:nvSpPr>
        <p:spPr>
          <a:xfrm rot="-4971949">
            <a:off x="8870869" y="2487146"/>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7" name="Google Shape;1097;p44"/>
          <p:cNvSpPr/>
          <p:nvPr/>
        </p:nvSpPr>
        <p:spPr>
          <a:xfrm rot="7019959" flipH="1">
            <a:off x="-1282868" y="-1769968"/>
            <a:ext cx="5396136" cy="3320015"/>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8" name="Google Shape;1098;p44"/>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99" name="Google Shape;1099;p44"/>
          <p:cNvSpPr txBox="1">
            <a:spLocks noGrp="1"/>
          </p:cNvSpPr>
          <p:nvPr>
            <p:ph type="subTitle" idx="1"/>
          </p:nvPr>
        </p:nvSpPr>
        <p:spPr>
          <a:xfrm>
            <a:off x="950967" y="2703200"/>
            <a:ext cx="4536800" cy="1451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08112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100"/>
        <p:cNvGrpSpPr/>
        <p:nvPr/>
      </p:nvGrpSpPr>
      <p:grpSpPr>
        <a:xfrm>
          <a:off x="0" y="0"/>
          <a:ext cx="0" cy="0"/>
          <a:chOff x="0" y="0"/>
          <a:chExt cx="0" cy="0"/>
        </a:xfrm>
      </p:grpSpPr>
      <p:sp>
        <p:nvSpPr>
          <p:cNvPr id="1101" name="Google Shape;1101;p45"/>
          <p:cNvSpPr/>
          <p:nvPr/>
        </p:nvSpPr>
        <p:spPr>
          <a:xfrm rot="-4971949">
            <a:off x="8665936" y="916080"/>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2" name="Google Shape;1102;p45"/>
          <p:cNvSpPr/>
          <p:nvPr/>
        </p:nvSpPr>
        <p:spPr>
          <a:xfrm rot="9475593">
            <a:off x="-2632930" y="-594769"/>
            <a:ext cx="5396193" cy="331993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3" name="Google Shape;1103;p45"/>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104" name="Google Shape;1104;p45"/>
          <p:cNvSpPr txBox="1">
            <a:spLocks noGrp="1"/>
          </p:cNvSpPr>
          <p:nvPr>
            <p:ph type="subTitle" idx="1"/>
          </p:nvPr>
        </p:nvSpPr>
        <p:spPr>
          <a:xfrm>
            <a:off x="950967" y="1557433"/>
            <a:ext cx="8352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Tree>
    <p:extLst>
      <p:ext uri="{BB962C8B-B14F-4D97-AF65-F5344CB8AC3E}">
        <p14:creationId xmlns:p14="http://schemas.microsoft.com/office/powerpoint/2010/main" val="10520937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1105"/>
        <p:cNvGrpSpPr/>
        <p:nvPr/>
      </p:nvGrpSpPr>
      <p:grpSpPr>
        <a:xfrm>
          <a:off x="0" y="0"/>
          <a:ext cx="0" cy="0"/>
          <a:chOff x="0" y="0"/>
          <a:chExt cx="0" cy="0"/>
        </a:xfrm>
      </p:grpSpPr>
      <p:sp>
        <p:nvSpPr>
          <p:cNvPr id="1106" name="Google Shape;1106;p46"/>
          <p:cNvSpPr/>
          <p:nvPr/>
        </p:nvSpPr>
        <p:spPr>
          <a:xfrm rot="-5400000" flipH="1">
            <a:off x="8068837" y="2255713"/>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7" name="Google Shape;1107;p46"/>
          <p:cNvSpPr/>
          <p:nvPr/>
        </p:nvSpPr>
        <p:spPr>
          <a:xfrm>
            <a:off x="-999867" y="4098560"/>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08" name="Google Shape;1108;p46"/>
          <p:cNvGrpSpPr/>
          <p:nvPr/>
        </p:nvGrpSpPr>
        <p:grpSpPr>
          <a:xfrm rot="10800000">
            <a:off x="8272700" y="1659193"/>
            <a:ext cx="2262349" cy="2251771"/>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43" name="Google Shape;1143;p46"/>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144" name="Google Shape;1144;p46"/>
          <p:cNvSpPr txBox="1">
            <a:spLocks noGrp="1"/>
          </p:cNvSpPr>
          <p:nvPr>
            <p:ph type="subTitle" idx="1"/>
          </p:nvPr>
        </p:nvSpPr>
        <p:spPr>
          <a:xfrm>
            <a:off x="950967" y="1557433"/>
            <a:ext cx="8038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Tree>
    <p:extLst>
      <p:ext uri="{BB962C8B-B14F-4D97-AF65-F5344CB8AC3E}">
        <p14:creationId xmlns:p14="http://schemas.microsoft.com/office/powerpoint/2010/main" val="1013094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45"/>
        <p:cNvGrpSpPr/>
        <p:nvPr/>
      </p:nvGrpSpPr>
      <p:grpSpPr>
        <a:xfrm>
          <a:off x="0" y="0"/>
          <a:ext cx="0" cy="0"/>
          <a:chOff x="0" y="0"/>
          <a:chExt cx="0" cy="0"/>
        </a:xfrm>
      </p:grpSpPr>
      <p:sp>
        <p:nvSpPr>
          <p:cNvPr id="1146" name="Google Shape;1146;p47"/>
          <p:cNvSpPr/>
          <p:nvPr/>
        </p:nvSpPr>
        <p:spPr>
          <a:xfrm rot="5716307" flipH="1">
            <a:off x="4171612" y="-23133"/>
            <a:ext cx="4012680" cy="7882124"/>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7" name="Google Shape;1147;p47"/>
          <p:cNvSpPr/>
          <p:nvPr/>
        </p:nvSpPr>
        <p:spPr>
          <a:xfrm rot="-1408952">
            <a:off x="9413111" y="-2042738"/>
            <a:ext cx="4748771" cy="5917139"/>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8" name="Google Shape;1148;p47"/>
          <p:cNvSpPr/>
          <p:nvPr/>
        </p:nvSpPr>
        <p:spPr>
          <a:xfrm rot="10800000">
            <a:off x="1063004" y="3847983"/>
            <a:ext cx="2366400" cy="23664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49" name="Google Shape;1149;p47"/>
          <p:cNvGrpSpPr/>
          <p:nvPr/>
        </p:nvGrpSpPr>
        <p:grpSpPr>
          <a:xfrm rot="10800000">
            <a:off x="216300" y="3019160"/>
            <a:ext cx="2262349" cy="2251771"/>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84" name="Google Shape;1184;p47"/>
          <p:cNvSpPr/>
          <p:nvPr/>
        </p:nvSpPr>
        <p:spPr>
          <a:xfrm rot="8100000">
            <a:off x="495199" y="-1533889"/>
            <a:ext cx="2585125" cy="44074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5" name="Google Shape;1185;p47"/>
          <p:cNvSpPr txBox="1">
            <a:spLocks noGrp="1"/>
          </p:cNvSpPr>
          <p:nvPr>
            <p:ph type="title"/>
          </p:nvPr>
        </p:nvSpPr>
        <p:spPr>
          <a:xfrm>
            <a:off x="3429400" y="719851"/>
            <a:ext cx="5333200" cy="14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0266">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186" name="Google Shape;1186;p47"/>
          <p:cNvSpPr txBox="1">
            <a:spLocks noGrp="1"/>
          </p:cNvSpPr>
          <p:nvPr>
            <p:ph type="subTitle" idx="1"/>
          </p:nvPr>
        </p:nvSpPr>
        <p:spPr>
          <a:xfrm>
            <a:off x="3429400" y="2203017"/>
            <a:ext cx="5333200" cy="111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
        <p:nvSpPr>
          <p:cNvPr id="1187" name="Google Shape;1187;p47"/>
          <p:cNvSpPr txBox="1"/>
          <p:nvPr/>
        </p:nvSpPr>
        <p:spPr>
          <a:xfrm>
            <a:off x="3627400" y="4575484"/>
            <a:ext cx="4937200" cy="105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accent2"/>
                </a:solidFill>
                <a:latin typeface="Manjari"/>
                <a:ea typeface="Manjari"/>
                <a:cs typeface="Manjari"/>
                <a:sym typeface="Manjari"/>
              </a:rPr>
              <a:t>CREDITS: This presentation template was created by </a:t>
            </a:r>
            <a:r>
              <a:rPr lang="en" sz="16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600">
                <a:solidFill>
                  <a:schemeClr val="accent2"/>
                </a:solidFill>
                <a:latin typeface="Manjari"/>
                <a:ea typeface="Manjari"/>
                <a:cs typeface="Manjari"/>
                <a:sym typeface="Manjari"/>
              </a:rPr>
              <a:t>, including icons by </a:t>
            </a:r>
            <a:r>
              <a:rPr lang="en" sz="16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600">
                <a:solidFill>
                  <a:schemeClr val="accent2"/>
                </a:solidFill>
                <a:latin typeface="Manjari"/>
                <a:ea typeface="Manjari"/>
                <a:cs typeface="Manjari"/>
                <a:sym typeface="Manjari"/>
              </a:rPr>
              <a:t>, infographics &amp; images by </a:t>
            </a:r>
            <a:r>
              <a:rPr lang="en" sz="16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10871281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88"/>
        <p:cNvGrpSpPr/>
        <p:nvPr/>
      </p:nvGrpSpPr>
      <p:grpSpPr>
        <a:xfrm>
          <a:off x="0" y="0"/>
          <a:ext cx="0" cy="0"/>
          <a:chOff x="0" y="0"/>
          <a:chExt cx="0" cy="0"/>
        </a:xfrm>
      </p:grpSpPr>
      <p:sp>
        <p:nvSpPr>
          <p:cNvPr id="1189" name="Google Shape;1189;p48"/>
          <p:cNvSpPr/>
          <p:nvPr/>
        </p:nvSpPr>
        <p:spPr>
          <a:xfrm rot="288678" flipH="1">
            <a:off x="-1693889" y="737782"/>
            <a:ext cx="6211215" cy="635358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90" name="Google Shape;1190;p48"/>
          <p:cNvSpPr/>
          <p:nvPr/>
        </p:nvSpPr>
        <p:spPr>
          <a:xfrm>
            <a:off x="1778733" y="1502765"/>
            <a:ext cx="2029736" cy="179039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91" name="Google Shape;1191;p48"/>
          <p:cNvGrpSpPr/>
          <p:nvPr/>
        </p:nvGrpSpPr>
        <p:grpSpPr>
          <a:xfrm>
            <a:off x="6825358" y="950775"/>
            <a:ext cx="3027913" cy="3013779"/>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25" name="Google Shape;1225;p48"/>
          <p:cNvSpPr/>
          <p:nvPr/>
        </p:nvSpPr>
        <p:spPr>
          <a:xfrm rot="-1848056" flipH="1">
            <a:off x="10341367" y="3357315"/>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81252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26"/>
        <p:cNvGrpSpPr/>
        <p:nvPr/>
      </p:nvGrpSpPr>
      <p:grpSpPr>
        <a:xfrm>
          <a:off x="0" y="0"/>
          <a:ext cx="0" cy="0"/>
          <a:chOff x="0" y="0"/>
          <a:chExt cx="0" cy="0"/>
        </a:xfrm>
      </p:grpSpPr>
      <p:grpSp>
        <p:nvGrpSpPr>
          <p:cNvPr id="1227" name="Google Shape;1227;p49"/>
          <p:cNvGrpSpPr/>
          <p:nvPr/>
        </p:nvGrpSpPr>
        <p:grpSpPr>
          <a:xfrm>
            <a:off x="7" y="-107265"/>
            <a:ext cx="3036423" cy="7072503"/>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52" name="Google Shape;1252;p49"/>
          <p:cNvSpPr/>
          <p:nvPr/>
        </p:nvSpPr>
        <p:spPr>
          <a:xfrm rot="-3415034" flipH="1">
            <a:off x="7133255" y="8627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3" name="Google Shape;1253;p49"/>
          <p:cNvSpPr/>
          <p:nvPr/>
        </p:nvSpPr>
        <p:spPr>
          <a:xfrm rot="1379372">
            <a:off x="6866592" y="3041820"/>
            <a:ext cx="1790679" cy="2338749"/>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4" name="Google Shape;1254;p49"/>
          <p:cNvSpPr/>
          <p:nvPr/>
        </p:nvSpPr>
        <p:spPr>
          <a:xfrm>
            <a:off x="-1023299" y="669601"/>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156722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255"/>
        <p:cNvGrpSpPr/>
        <p:nvPr/>
      </p:nvGrpSpPr>
      <p:grpSpPr>
        <a:xfrm>
          <a:off x="0" y="0"/>
          <a:ext cx="0" cy="0"/>
          <a:chOff x="0" y="0"/>
          <a:chExt cx="0" cy="0"/>
        </a:xfrm>
      </p:grpSpPr>
      <p:grpSp>
        <p:nvGrpSpPr>
          <p:cNvPr id="1256" name="Google Shape;1256;p50"/>
          <p:cNvGrpSpPr/>
          <p:nvPr/>
        </p:nvGrpSpPr>
        <p:grpSpPr>
          <a:xfrm rot="-4412986">
            <a:off x="8311236" y="2638473"/>
            <a:ext cx="3364621" cy="3209225"/>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62" name="Google Shape;1262;p50"/>
          <p:cNvGrpSpPr/>
          <p:nvPr/>
        </p:nvGrpSpPr>
        <p:grpSpPr>
          <a:xfrm>
            <a:off x="1768539" y="667387"/>
            <a:ext cx="2441296" cy="242988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97" name="Google Shape;1297;p50"/>
          <p:cNvGrpSpPr/>
          <p:nvPr/>
        </p:nvGrpSpPr>
        <p:grpSpPr>
          <a:xfrm rot="-969610">
            <a:off x="9174114" y="3282592"/>
            <a:ext cx="2956521" cy="3861825"/>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300" name="Google Shape;1300;p50"/>
          <p:cNvSpPr/>
          <p:nvPr/>
        </p:nvSpPr>
        <p:spPr>
          <a:xfrm rot="5400000">
            <a:off x="-2448199" y="15670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1" name="Google Shape;1301;p50"/>
          <p:cNvSpPr/>
          <p:nvPr/>
        </p:nvSpPr>
        <p:spPr>
          <a:xfrm rot="-7977683">
            <a:off x="2881266" y="42190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2" name="Google Shape;1302;p50"/>
          <p:cNvSpPr/>
          <p:nvPr/>
        </p:nvSpPr>
        <p:spPr>
          <a:xfrm rot="4742319" flipH="1">
            <a:off x="9054351" y="-861289"/>
            <a:ext cx="4281144" cy="426339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57692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15114107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303"/>
        <p:cNvGrpSpPr/>
        <p:nvPr/>
      </p:nvGrpSpPr>
      <p:grpSpPr>
        <a:xfrm>
          <a:off x="0" y="0"/>
          <a:ext cx="0" cy="0"/>
          <a:chOff x="0" y="0"/>
          <a:chExt cx="0" cy="0"/>
        </a:xfrm>
      </p:grpSpPr>
      <p:sp>
        <p:nvSpPr>
          <p:cNvPr id="1304" name="Google Shape;1304;p51"/>
          <p:cNvSpPr/>
          <p:nvPr/>
        </p:nvSpPr>
        <p:spPr>
          <a:xfrm rot="288619" flipH="1">
            <a:off x="-2204908" y="1767086"/>
            <a:ext cx="6439008" cy="546349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5" name="Google Shape;1305;p51"/>
          <p:cNvSpPr/>
          <p:nvPr/>
        </p:nvSpPr>
        <p:spPr>
          <a:xfrm>
            <a:off x="10370301" y="895252"/>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6" name="Google Shape;1306;p51"/>
          <p:cNvSpPr/>
          <p:nvPr/>
        </p:nvSpPr>
        <p:spPr>
          <a:xfrm rot="8226410">
            <a:off x="1010610" y="-1211599"/>
            <a:ext cx="2585197" cy="440762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307" name="Google Shape;1307;p51"/>
          <p:cNvGrpSpPr/>
          <p:nvPr/>
        </p:nvGrpSpPr>
        <p:grpSpPr>
          <a:xfrm rot="-3861937">
            <a:off x="8697578" y="1840185"/>
            <a:ext cx="2698093" cy="4418504"/>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6271999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15"/>
        <p:cNvGrpSpPr/>
        <p:nvPr/>
      </p:nvGrpSpPr>
      <p:grpSpPr>
        <a:xfrm>
          <a:off x="0" y="0"/>
          <a:ext cx="0" cy="0"/>
          <a:chOff x="0" y="0"/>
          <a:chExt cx="0" cy="0"/>
        </a:xfrm>
      </p:grpSpPr>
    </p:spTree>
    <p:extLst>
      <p:ext uri="{BB962C8B-B14F-4D97-AF65-F5344CB8AC3E}">
        <p14:creationId xmlns:p14="http://schemas.microsoft.com/office/powerpoint/2010/main" val="29494209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0792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08424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779655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3416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459753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783335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58004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605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110" name="Google Shape;110;p7"/>
          <p:cNvSpPr txBox="1">
            <a:spLocks noGrp="1"/>
          </p:cNvSpPr>
          <p:nvPr>
            <p:ph type="body" idx="1"/>
          </p:nvPr>
        </p:nvSpPr>
        <p:spPr>
          <a:xfrm>
            <a:off x="950967" y="1496433"/>
            <a:ext cx="10290000" cy="4774000"/>
          </a:xfrm>
          <a:prstGeom prst="rect">
            <a:avLst/>
          </a:prstGeom>
        </p:spPr>
        <p:txBody>
          <a:bodyPr spcFirstLastPara="1" wrap="square" lIns="91425" tIns="91425" rIns="91425" bIns="91425" anchor="t" anchorCtr="0">
            <a:noAutofit/>
          </a:bodyPr>
          <a:lstStyle>
            <a:lvl1pPr marL="609585" lvl="0" indent="-457189">
              <a:lnSpc>
                <a:spcPct val="115000"/>
              </a:lnSpc>
              <a:spcBef>
                <a:spcPts val="0"/>
              </a:spcBef>
              <a:spcAft>
                <a:spcPts val="0"/>
              </a:spcAft>
              <a:buClr>
                <a:schemeClr val="accent1"/>
              </a:buClr>
              <a:buSzPts val="1800"/>
              <a:buFont typeface="Hammersmith One"/>
              <a:buAutoNum type="arabicPeriod"/>
              <a:defRPr sz="2133">
                <a:solidFill>
                  <a:srgbClr val="806860"/>
                </a:solidFill>
              </a:defRPr>
            </a:lvl1pPr>
            <a:lvl2pPr marL="1219170" lvl="1" indent="-423323">
              <a:spcBef>
                <a:spcPts val="0"/>
              </a:spcBef>
              <a:spcAft>
                <a:spcPts val="0"/>
              </a:spcAft>
              <a:buClr>
                <a:schemeClr val="accent1"/>
              </a:buClr>
              <a:buSzPts val="1400"/>
              <a:buFont typeface="Hammersmith One"/>
              <a:buAutoNum type="alphaLcPeriod"/>
              <a:defRPr sz="2133"/>
            </a:lvl2pPr>
            <a:lvl3pPr marL="1828754" lvl="2" indent="-423323">
              <a:spcBef>
                <a:spcPts val="0"/>
              </a:spcBef>
              <a:spcAft>
                <a:spcPts val="0"/>
              </a:spcAft>
              <a:buClr>
                <a:srgbClr val="FEDD4F"/>
              </a:buClr>
              <a:buSzPts val="1400"/>
              <a:buFont typeface="Hammersmith One"/>
              <a:buAutoNum type="romanLcPeriod"/>
              <a:defRPr sz="1600"/>
            </a:lvl3pPr>
            <a:lvl4pPr marL="2438339" lvl="3" indent="-423323">
              <a:spcBef>
                <a:spcPts val="0"/>
              </a:spcBef>
              <a:spcAft>
                <a:spcPts val="0"/>
              </a:spcAft>
              <a:buClr>
                <a:srgbClr val="FEDD4F"/>
              </a:buClr>
              <a:buSzPts val="1400"/>
              <a:buFont typeface="Hammersmith One"/>
              <a:buAutoNum type="arabicPeriod"/>
              <a:defRPr sz="1600"/>
            </a:lvl4pPr>
            <a:lvl5pPr marL="3047924" lvl="4" indent="-423323">
              <a:spcBef>
                <a:spcPts val="0"/>
              </a:spcBef>
              <a:spcAft>
                <a:spcPts val="0"/>
              </a:spcAft>
              <a:buClr>
                <a:srgbClr val="FEDD4F"/>
              </a:buClr>
              <a:buSzPts val="1400"/>
              <a:buFont typeface="Hammersmith One"/>
              <a:buAutoNum type="alphaLcPeriod"/>
              <a:defRPr sz="1600"/>
            </a:lvl5pPr>
            <a:lvl6pPr marL="3657509" lvl="5" indent="-423323">
              <a:spcBef>
                <a:spcPts val="0"/>
              </a:spcBef>
              <a:spcAft>
                <a:spcPts val="0"/>
              </a:spcAft>
              <a:buClr>
                <a:srgbClr val="FEDD4F"/>
              </a:buClr>
              <a:buSzPts val="1400"/>
              <a:buFont typeface="Hammersmith One"/>
              <a:buAutoNum type="romanLcPeriod"/>
              <a:defRPr sz="1600"/>
            </a:lvl6pPr>
            <a:lvl7pPr marL="4267093" lvl="6" indent="-423323">
              <a:spcBef>
                <a:spcPts val="0"/>
              </a:spcBef>
              <a:spcAft>
                <a:spcPts val="0"/>
              </a:spcAft>
              <a:buClr>
                <a:srgbClr val="FEDD4F"/>
              </a:buClr>
              <a:buSzPts val="1400"/>
              <a:buFont typeface="Hammersmith One"/>
              <a:buAutoNum type="arabicPeriod"/>
              <a:defRPr sz="1600"/>
            </a:lvl7pPr>
            <a:lvl8pPr marL="4876678" lvl="7" indent="-423323">
              <a:spcBef>
                <a:spcPts val="0"/>
              </a:spcBef>
              <a:spcAft>
                <a:spcPts val="0"/>
              </a:spcAft>
              <a:buClr>
                <a:srgbClr val="FEDD4F"/>
              </a:buClr>
              <a:buSzPts val="1400"/>
              <a:buFont typeface="Hammersmith One"/>
              <a:buAutoNum type="alphaLcPeriod"/>
              <a:defRPr sz="1600"/>
            </a:lvl8pPr>
            <a:lvl9pPr marL="5486263" lvl="8" indent="-423323">
              <a:spcBef>
                <a:spcPts val="0"/>
              </a:spcBef>
              <a:spcAft>
                <a:spcPts val="0"/>
              </a:spcAft>
              <a:buClr>
                <a:srgbClr val="FEDD4F"/>
              </a:buClr>
              <a:buSzPts val="1400"/>
              <a:buFont typeface="Hammersmith One"/>
              <a:buAutoNum type="romanLcPeriod"/>
              <a:defRPr sz="1600"/>
            </a:lvl9pPr>
          </a:lstStyle>
          <a:p>
            <a:pPr lvl="0"/>
            <a:r>
              <a:rPr lang="en-US"/>
              <a:t>Click to edit Master text styles</a:t>
            </a:r>
          </a:p>
        </p:txBody>
      </p:sp>
      <p:grpSp>
        <p:nvGrpSpPr>
          <p:cNvPr id="111" name="Google Shape;111;p7"/>
          <p:cNvGrpSpPr/>
          <p:nvPr/>
        </p:nvGrpSpPr>
        <p:grpSpPr>
          <a:xfrm>
            <a:off x="10719833" y="2363367"/>
            <a:ext cx="2736800" cy="27368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7" name="Google Shape;147;p7"/>
          <p:cNvSpPr/>
          <p:nvPr/>
        </p:nvSpPr>
        <p:spPr>
          <a:xfrm flipH="1">
            <a:off x="-1090004" y="3433534"/>
            <a:ext cx="3387437" cy="504199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2732883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03867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990680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60848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5168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38705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361334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859142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751870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911990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1"/>
        <p:cNvGrpSpPr/>
        <p:nvPr/>
      </p:nvGrpSpPr>
      <p:grpSpPr>
        <a:xfrm>
          <a:off x="0" y="0"/>
          <a:ext cx="0" cy="0"/>
          <a:chOff x="0" y="0"/>
          <a:chExt cx="0" cy="0"/>
        </a:xfrm>
      </p:grpSpPr>
      <p:sp>
        <p:nvSpPr>
          <p:cNvPr id="94" name="Google Shape;94;p4"/>
          <p:cNvSpPr txBox="1">
            <a:spLocks noGrp="1"/>
          </p:cNvSpPr>
          <p:nvPr>
            <p:ph type="body" idx="1"/>
          </p:nvPr>
        </p:nvSpPr>
        <p:spPr>
          <a:xfrm>
            <a:off x="951000" y="1536633"/>
            <a:ext cx="10290000" cy="455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accent1"/>
              </a:buClr>
              <a:buSzPts val="1200"/>
              <a:buAutoNum type="arabicPeriod"/>
              <a:defRPr sz="1600"/>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pPr lvl="0"/>
            <a:r>
              <a:rPr lang="en-US"/>
              <a:t>Click to edit Master text styles</a:t>
            </a:r>
          </a:p>
        </p:txBody>
      </p:sp>
      <p:sp>
        <p:nvSpPr>
          <p:cNvPr id="95" name="Google Shape;95;p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7362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8"/>
        <p:cNvGrpSpPr/>
        <p:nvPr/>
      </p:nvGrpSpPr>
      <p:grpSpPr>
        <a:xfrm>
          <a:off x="0" y="0"/>
          <a:ext cx="0" cy="0"/>
          <a:chOff x="0" y="0"/>
          <a:chExt cx="0" cy="0"/>
        </a:xfrm>
      </p:grpSpPr>
      <p:sp>
        <p:nvSpPr>
          <p:cNvPr id="149" name="Google Shape;149;p8"/>
          <p:cNvSpPr/>
          <p:nvPr/>
        </p:nvSpPr>
        <p:spPr>
          <a:xfrm rot="-1855510" flipH="1">
            <a:off x="3036787" y="435942"/>
            <a:ext cx="6638808" cy="5472593"/>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0" name="Google Shape;150;p8"/>
          <p:cNvSpPr/>
          <p:nvPr/>
        </p:nvSpPr>
        <p:spPr>
          <a:xfrm rot="-458900">
            <a:off x="-1400013" y="1601601"/>
            <a:ext cx="4492429" cy="516940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1" name="Google Shape;151;p8"/>
          <p:cNvSpPr/>
          <p:nvPr/>
        </p:nvSpPr>
        <p:spPr>
          <a:xfrm rot="-5776221" flipH="1">
            <a:off x="7658166" y="-1582250"/>
            <a:ext cx="6337001" cy="579527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2" name="Google Shape;152;p8"/>
          <p:cNvSpPr/>
          <p:nvPr/>
        </p:nvSpPr>
        <p:spPr>
          <a:xfrm rot="8329862" flipH="1">
            <a:off x="4301584" y="-1770021"/>
            <a:ext cx="2726283" cy="464808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3" name="Google Shape;153;p8"/>
          <p:cNvSpPr/>
          <p:nvPr/>
        </p:nvSpPr>
        <p:spPr>
          <a:xfrm>
            <a:off x="9357933" y="4442468"/>
            <a:ext cx="1361312" cy="177789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4" name="Google Shape;154;p8"/>
          <p:cNvSpPr txBox="1">
            <a:spLocks noGrp="1"/>
          </p:cNvSpPr>
          <p:nvPr>
            <p:ph type="title"/>
          </p:nvPr>
        </p:nvSpPr>
        <p:spPr>
          <a:xfrm>
            <a:off x="1850800" y="2076600"/>
            <a:ext cx="8490400" cy="270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57896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5"/>
        <p:cNvGrpSpPr/>
        <p:nvPr/>
      </p:nvGrpSpPr>
      <p:grpSpPr>
        <a:xfrm>
          <a:off x="0" y="0"/>
          <a:ext cx="0" cy="0"/>
          <a:chOff x="0" y="0"/>
          <a:chExt cx="0" cy="0"/>
        </a:xfrm>
      </p:grpSpPr>
      <p:sp>
        <p:nvSpPr>
          <p:cNvPr id="156" name="Google Shape;156;p9"/>
          <p:cNvSpPr/>
          <p:nvPr/>
        </p:nvSpPr>
        <p:spPr>
          <a:xfrm>
            <a:off x="1017701" y="1065600"/>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7" name="Google Shape;157;p9"/>
          <p:cNvSpPr/>
          <p:nvPr/>
        </p:nvSpPr>
        <p:spPr>
          <a:xfrm>
            <a:off x="9235067" y="-115933"/>
            <a:ext cx="5374405" cy="799940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8" name="Google Shape;158;p9"/>
          <p:cNvSpPr/>
          <p:nvPr/>
        </p:nvSpPr>
        <p:spPr>
          <a:xfrm>
            <a:off x="150268" y="4150718"/>
            <a:ext cx="2585089" cy="4407436"/>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9"/>
          <p:cNvSpPr txBox="1">
            <a:spLocks noGrp="1"/>
          </p:cNvSpPr>
          <p:nvPr>
            <p:ph type="title"/>
          </p:nvPr>
        </p:nvSpPr>
        <p:spPr>
          <a:xfrm>
            <a:off x="2092600" y="1536067"/>
            <a:ext cx="8006800" cy="2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800">
                <a:solidFill>
                  <a:schemeClr val="accent2"/>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60" name="Google Shape;160;p9"/>
          <p:cNvSpPr txBox="1">
            <a:spLocks noGrp="1"/>
          </p:cNvSpPr>
          <p:nvPr>
            <p:ph type="subTitle" idx="1"/>
          </p:nvPr>
        </p:nvSpPr>
        <p:spPr>
          <a:xfrm>
            <a:off x="2539000" y="3675133"/>
            <a:ext cx="71140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192637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1"/>
        <p:cNvGrpSpPr/>
        <p:nvPr/>
      </p:nvGrpSpPr>
      <p:grpSpPr>
        <a:xfrm>
          <a:off x="0" y="0"/>
          <a:ext cx="0" cy="0"/>
          <a:chOff x="0" y="0"/>
          <a:chExt cx="0" cy="0"/>
        </a:xfrm>
      </p:grpSpPr>
      <p:sp>
        <p:nvSpPr>
          <p:cNvPr id="162" name="Google Shape;162;p10"/>
          <p:cNvSpPr/>
          <p:nvPr/>
        </p:nvSpPr>
        <p:spPr>
          <a:xfrm>
            <a:off x="0" y="0"/>
            <a:ext cx="12192000" cy="6858000"/>
          </a:xfrm>
          <a:prstGeom prst="rect">
            <a:avLst/>
          </a:prstGeom>
          <a:solidFill>
            <a:srgbClr val="A0A299">
              <a:alpha val="553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3" name="Google Shape;163;p10"/>
          <p:cNvSpPr txBox="1">
            <a:spLocks noGrp="1"/>
          </p:cNvSpPr>
          <p:nvPr>
            <p:ph type="title"/>
          </p:nvPr>
        </p:nvSpPr>
        <p:spPr>
          <a:xfrm>
            <a:off x="5579833" y="1964400"/>
            <a:ext cx="5661200" cy="29292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5333">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r>
              <a:rPr lang="en-US"/>
              <a:t>Click to edit Master title style</a:t>
            </a:r>
            <a:endParaRPr/>
          </a:p>
        </p:txBody>
      </p:sp>
      <p:sp>
        <p:nvSpPr>
          <p:cNvPr id="164" name="Google Shape;164;p10"/>
          <p:cNvSpPr/>
          <p:nvPr/>
        </p:nvSpPr>
        <p:spPr>
          <a:xfrm rot="7018826" flipH="1">
            <a:off x="3809758" y="-1018984"/>
            <a:ext cx="5690601" cy="35010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5" name="Google Shape;165;p10"/>
          <p:cNvSpPr/>
          <p:nvPr/>
        </p:nvSpPr>
        <p:spPr>
          <a:xfrm rot="-8259636" flipH="1">
            <a:off x="5881686" y="4000832"/>
            <a:ext cx="4281215" cy="426346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10"/>
          <p:cNvSpPr/>
          <p:nvPr/>
        </p:nvSpPr>
        <p:spPr>
          <a:xfrm>
            <a:off x="3046966" y="4300810"/>
            <a:ext cx="1892171" cy="16690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9785126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image" Target="../media/image3.png"/><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image" Target="../media/image2.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image" Target="../media/image5.png"/><Relationship Id="rId10" Type="http://schemas.openxmlformats.org/officeDocument/2006/relationships/slideLayout" Target="../slideLayouts/slideLayout61.xml"/><Relationship Id="rId19" Type="http://schemas.openxmlformats.org/officeDocument/2006/relationships/theme" Target="../theme/theme3.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extLst>
      <p:ext uri="{BB962C8B-B14F-4D97-AF65-F5344CB8AC3E}">
        <p14:creationId xmlns:p14="http://schemas.microsoft.com/office/powerpoint/2010/main" val="262156022"/>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 id="2147483740" r:id="rId39"/>
    <p:sldLayoutId id="2147483741" r:id="rId40"/>
    <p:sldLayoutId id="2147483742" r:id="rId41"/>
    <p:sldLayoutId id="2147483743" r:id="rId42"/>
    <p:sldLayoutId id="2147483744" r:id="rId43"/>
    <p:sldLayoutId id="2147483745" r:id="rId44"/>
    <p:sldLayoutId id="2147483746" r:id="rId45"/>
    <p:sldLayoutId id="2147483747" r:id="rId46"/>
    <p:sldLayoutId id="2147483748" r:id="rId47"/>
    <p:sldLayoutId id="2147483749" r:id="rId48"/>
    <p:sldLayoutId id="2147483750" r:id="rId49"/>
    <p:sldLayoutId id="2147483751" r:id="rId5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12"/>
        <p:cNvGrpSpPr/>
        <p:nvPr/>
      </p:nvGrpSpPr>
      <p:grpSpPr>
        <a:xfrm>
          <a:off x="0" y="0"/>
          <a:ext cx="0" cy="0"/>
          <a:chOff x="0" y="0"/>
          <a:chExt cx="0" cy="0"/>
        </a:xfrm>
      </p:grpSpPr>
      <p:sp>
        <p:nvSpPr>
          <p:cNvPr id="1313" name="Google Shape;1313;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14" name="Google Shape;1314;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26696460"/>
      </p:ext>
    </p:extLst>
  </p:cSld>
  <p:clrMap bg1="lt1" tx1="dk1" bg2="dk2" tx2="lt2" accent1="accent1" accent2="accent2" accent3="accent3" accent4="accent4" accent5="accent5" accent6="accent6" hlink="hlink" folHlink="folHlink"/>
  <p:sldLayoutIdLst>
    <p:sldLayoutId id="214748375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024618186"/>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transition>
    <p:fade thruBlk="1"/>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22E1-0B02-4F1E-8D5D-E148A7FE5DFE}"/>
              </a:ext>
            </a:extLst>
          </p:cNvPr>
          <p:cNvSpPr>
            <a:spLocks noGrp="1"/>
          </p:cNvSpPr>
          <p:nvPr>
            <p:ph type="ctrTitle"/>
          </p:nvPr>
        </p:nvSpPr>
        <p:spPr>
          <a:xfrm>
            <a:off x="1369045" y="1758273"/>
            <a:ext cx="8770400" cy="1308200"/>
          </a:xfrm>
        </p:spPr>
        <p:txBody>
          <a:bodyPr>
            <a:scene3d>
              <a:camera prst="orthographicFront"/>
              <a:lightRig rig="threePt" dir="t"/>
            </a:scene3d>
            <a:sp3d extrusionH="57150">
              <a:bevelT h="25400" prst="softRound"/>
            </a:sp3d>
          </a:bodyPr>
          <a:lstStyle/>
          <a:p>
            <a:r>
              <a:rPr lang="en-IN" sz="6000" dirty="0">
                <a:solidFill>
                  <a:schemeClr val="accent3">
                    <a:lumMod val="75000"/>
                  </a:schemeClr>
                </a:solidFill>
                <a:latin typeface="Book Antiqua" panose="02040602050305030304" pitchFamily="18" charset="0"/>
              </a:rPr>
              <a:t>Brownian motion and Gambler’s ruin</a:t>
            </a:r>
          </a:p>
        </p:txBody>
      </p:sp>
      <p:sp>
        <p:nvSpPr>
          <p:cNvPr id="5" name="TextBox 4">
            <a:extLst>
              <a:ext uri="{FF2B5EF4-FFF2-40B4-BE49-F238E27FC236}">
                <a16:creationId xmlns:a16="http://schemas.microsoft.com/office/drawing/2014/main" id="{F4BFE0C4-D2E3-4975-B377-7E8612179A0D}"/>
              </a:ext>
            </a:extLst>
          </p:cNvPr>
          <p:cNvSpPr txBox="1"/>
          <p:nvPr/>
        </p:nvSpPr>
        <p:spPr>
          <a:xfrm>
            <a:off x="4849091" y="3297381"/>
            <a:ext cx="4488873" cy="1969770"/>
          </a:xfrm>
          <a:prstGeom prst="rect">
            <a:avLst/>
          </a:prstGeom>
          <a:noFill/>
        </p:spPr>
        <p:txBody>
          <a:bodyPr wrap="square" rtlCol="0">
            <a:spAutoFit/>
          </a:bodyPr>
          <a:lstStyle/>
          <a:p>
            <a:r>
              <a:rPr lang="en-IN" sz="1600" dirty="0">
                <a:latin typeface="Book Antiqua" panose="02040602050305030304" pitchFamily="18" charset="0"/>
              </a:rPr>
              <a:t>By</a:t>
            </a:r>
          </a:p>
          <a:p>
            <a:pPr marL="342900" indent="-342900">
              <a:buAutoNum type="arabicParenR"/>
            </a:pPr>
            <a:r>
              <a:rPr lang="en-IN" sz="1600" dirty="0">
                <a:effectLst>
                  <a:outerShdw blurRad="38100" dist="38100" dir="2700000" algn="tl">
                    <a:srgbClr val="000000">
                      <a:alpha val="43137"/>
                    </a:srgbClr>
                  </a:outerShdw>
                </a:effectLst>
                <a:latin typeface="Book Antiqua" panose="02040602050305030304" pitchFamily="18" charset="0"/>
                <a:ea typeface="Cambria" panose="02040503050406030204" pitchFamily="18" charset="0"/>
              </a:rPr>
              <a:t>Dewansh Dikshit (21060641015)</a:t>
            </a:r>
          </a:p>
          <a:p>
            <a:pPr marL="342900" indent="-342900">
              <a:buFont typeface="Arial"/>
              <a:buAutoNum type="arabicParenR"/>
            </a:pPr>
            <a:r>
              <a:rPr lang="en-IN" sz="1600" dirty="0">
                <a:effectLst>
                  <a:outerShdw blurRad="38100" dist="38100" dir="2700000" algn="tl">
                    <a:srgbClr val="000000">
                      <a:alpha val="43137"/>
                    </a:srgbClr>
                  </a:outerShdw>
                </a:effectLst>
                <a:latin typeface="Book Antiqua" panose="02040602050305030304" pitchFamily="18" charset="0"/>
                <a:ea typeface="Cambria" panose="02040503050406030204" pitchFamily="18" charset="0"/>
              </a:rPr>
              <a:t>Hemangi Bachhav (21060641019)</a:t>
            </a:r>
          </a:p>
          <a:p>
            <a:pPr marL="342900" indent="-342900">
              <a:buFont typeface="Arial"/>
              <a:buAutoNum type="arabicParenR"/>
            </a:pPr>
            <a:r>
              <a:rPr lang="en-IN" sz="1600" dirty="0">
                <a:effectLst>
                  <a:outerShdw blurRad="38100" dist="38100" dir="2700000" algn="tl">
                    <a:srgbClr val="000000">
                      <a:alpha val="43137"/>
                    </a:srgbClr>
                  </a:outerShdw>
                </a:effectLst>
                <a:latin typeface="Book Antiqua" panose="02040602050305030304" pitchFamily="18" charset="0"/>
                <a:ea typeface="Cambria" panose="02040503050406030204" pitchFamily="18" charset="0"/>
              </a:rPr>
              <a:t>Mansi Kale (21060641026)</a:t>
            </a:r>
          </a:p>
          <a:p>
            <a:pPr marL="342900" indent="-342900">
              <a:buFont typeface="Arial"/>
              <a:buAutoNum type="arabicParenR"/>
            </a:pPr>
            <a:r>
              <a:rPr lang="en-IN" sz="1600" dirty="0">
                <a:effectLst>
                  <a:outerShdw blurRad="38100" dist="38100" dir="2700000" algn="tl">
                    <a:srgbClr val="000000">
                      <a:alpha val="43137"/>
                    </a:srgbClr>
                  </a:outerShdw>
                </a:effectLst>
                <a:latin typeface="Book Antiqua" panose="02040602050305030304" pitchFamily="18" charset="0"/>
                <a:ea typeface="Cambria" panose="02040503050406030204" pitchFamily="18" charset="0"/>
              </a:rPr>
              <a:t>Shivesh Shukla (21060641046)</a:t>
            </a:r>
          </a:p>
          <a:p>
            <a:pPr marL="342900" indent="-342900">
              <a:buFont typeface="Arial"/>
              <a:buAutoNum type="arabicParenR"/>
            </a:pPr>
            <a:endParaRPr lang="en-IN" sz="1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IN" sz="1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67622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31068D-6B91-432E-B9D8-6BF4BA6D9FB6}"/>
              </a:ext>
            </a:extLst>
          </p:cNvPr>
          <p:cNvSpPr>
            <a:spLocks noGrp="1"/>
          </p:cNvSpPr>
          <p:nvPr>
            <p:ph type="body" idx="1"/>
          </p:nvPr>
        </p:nvSpPr>
        <p:spPr>
          <a:xfrm>
            <a:off x="1368884" y="1419367"/>
            <a:ext cx="8659906" cy="4555200"/>
          </a:xfrm>
        </p:spPr>
        <p:txBody>
          <a:bodyPr/>
          <a:lstStyle/>
          <a:p>
            <a:pPr marL="203195" indent="0" algn="just">
              <a:buNone/>
            </a:pPr>
            <a:r>
              <a:rPr lang="en-US" sz="2000" b="0" i="0" dirty="0">
                <a:effectLst/>
                <a:latin typeface="Cambria" panose="02040503050406030204" pitchFamily="18" charset="0"/>
                <a:ea typeface="Cambria" panose="02040503050406030204" pitchFamily="18" charset="0"/>
              </a:rPr>
              <a:t>A stochastic process is defined as a collection of random variables X={Xt:t∈T} defined on a common probability space, taking values in a common set S (the state space), and indexed by a set T, often either N or</a:t>
            </a:r>
          </a:p>
          <a:p>
            <a:pPr marL="203195" indent="0" algn="just">
              <a:buNone/>
            </a:pPr>
            <a:r>
              <a:rPr lang="en-US" sz="2000" b="0" i="0" dirty="0">
                <a:effectLst/>
                <a:latin typeface="Cambria" panose="02040503050406030204" pitchFamily="18" charset="0"/>
                <a:ea typeface="Cambria" panose="02040503050406030204" pitchFamily="18" charset="0"/>
              </a:rPr>
              <a:t> [0, ∞) and thought of as time (discrete or continuous respectively)</a:t>
            </a:r>
            <a:endParaRPr lang="en-IN" sz="2000" dirty="0">
              <a:latin typeface="Cambria" panose="02040503050406030204" pitchFamily="18" charset="0"/>
              <a:ea typeface="Cambria" panose="02040503050406030204" pitchFamily="18" charset="0"/>
            </a:endParaRPr>
          </a:p>
          <a:p>
            <a:pPr marL="203195" indent="0">
              <a:buNone/>
            </a:pPr>
            <a:endParaRPr lang="en-IN" dirty="0"/>
          </a:p>
        </p:txBody>
      </p:sp>
      <p:sp>
        <p:nvSpPr>
          <p:cNvPr id="3" name="Title 2">
            <a:extLst>
              <a:ext uri="{FF2B5EF4-FFF2-40B4-BE49-F238E27FC236}">
                <a16:creationId xmlns:a16="http://schemas.microsoft.com/office/drawing/2014/main" id="{E55452E8-D46C-458A-B328-6A870465A5F8}"/>
              </a:ext>
            </a:extLst>
          </p:cNvPr>
          <p:cNvSpPr>
            <a:spLocks noGrp="1"/>
          </p:cNvSpPr>
          <p:nvPr>
            <p:ph type="title"/>
          </p:nvPr>
        </p:nvSpPr>
        <p:spPr/>
        <p:txBody>
          <a:bodyPr>
            <a:scene3d>
              <a:camera prst="orthographicFront"/>
              <a:lightRig rig="threePt" dir="t"/>
            </a:scene3d>
            <a:sp3d extrusionH="57150">
              <a:bevelT w="38100" h="38100" prst="angle"/>
            </a:sp3d>
          </a:bodyPr>
          <a:lstStyle/>
          <a:p>
            <a:r>
              <a:rPr lang="en-IN" sz="4400" dirty="0">
                <a:solidFill>
                  <a:srgbClr val="FFFF00"/>
                </a:solidFill>
                <a:effectLst>
                  <a:outerShdw blurRad="38100" dist="38100" dir="2700000" algn="tl">
                    <a:srgbClr val="000000">
                      <a:alpha val="43137"/>
                    </a:srgbClr>
                  </a:outerShdw>
                </a:effectLst>
                <a:latin typeface="Book Antiqua" panose="02040602050305030304" pitchFamily="18" charset="0"/>
              </a:rPr>
              <a:t>Stochastic Process</a:t>
            </a:r>
          </a:p>
        </p:txBody>
      </p:sp>
    </p:spTree>
    <p:extLst>
      <p:ext uri="{BB962C8B-B14F-4D97-AF65-F5344CB8AC3E}">
        <p14:creationId xmlns:p14="http://schemas.microsoft.com/office/powerpoint/2010/main" val="102016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EB258D-6235-4015-A677-69B60F17162C}"/>
              </a:ext>
            </a:extLst>
          </p:cNvPr>
          <p:cNvSpPr>
            <a:spLocks noGrp="1"/>
          </p:cNvSpPr>
          <p:nvPr>
            <p:ph type="body" idx="1"/>
          </p:nvPr>
        </p:nvSpPr>
        <p:spPr>
          <a:xfrm>
            <a:off x="1174376" y="1536633"/>
            <a:ext cx="9619130" cy="4555200"/>
          </a:xfrm>
        </p:spPr>
        <p:txBody>
          <a:bodyPr/>
          <a:lstStyle/>
          <a:p>
            <a:pPr marL="203195" indent="0" algn="just">
              <a:buNone/>
            </a:pPr>
            <a:r>
              <a:rPr lang="en-US" sz="1800" b="0" i="0" dirty="0">
                <a:effectLst/>
                <a:latin typeface="Cambria" panose="02040503050406030204" pitchFamily="18" charset="0"/>
                <a:ea typeface="Cambria" panose="02040503050406030204" pitchFamily="18" charset="0"/>
              </a:rPr>
              <a:t>Brownian motion is another widely-used random process. It has been used in engineering, finance, and physical sciences. It is a Gaussian random process and it has been used to model motion of particles suspended in a fluid, percentage changes in the stock prices, integrated white noise, etc.</a:t>
            </a:r>
          </a:p>
          <a:p>
            <a:pPr marL="203195" indent="0" algn="just">
              <a:buNone/>
            </a:pPr>
            <a:endParaRPr lang="en-US" sz="1800" b="0" i="0" dirty="0">
              <a:solidFill>
                <a:srgbClr val="333333"/>
              </a:solidFill>
              <a:effectLst/>
              <a:latin typeface="Cambria" panose="02040503050406030204" pitchFamily="18" charset="0"/>
              <a:ea typeface="Cambria" panose="02040503050406030204" pitchFamily="18" charset="0"/>
            </a:endParaRPr>
          </a:p>
          <a:p>
            <a:pPr marL="0" indent="0" algn="just">
              <a:buNone/>
            </a:pPr>
            <a:r>
              <a:rPr lang="en-US" sz="1800" dirty="0">
                <a:latin typeface="Cambria" panose="02040503050406030204" pitchFamily="18" charset="0"/>
                <a:ea typeface="Cambria" panose="02040503050406030204" pitchFamily="18" charset="0"/>
              </a:rPr>
              <a:t>    A real-valued stochastic process {W(t) : t ≥ 0} is called a (linear) Brownian Motion with started in x ∈ R if the following     holds:</a:t>
            </a:r>
          </a:p>
          <a:p>
            <a:pPr marL="0" indent="0" algn="just">
              <a:buNone/>
            </a:pPr>
            <a:r>
              <a:rPr lang="en-US" sz="1800" dirty="0">
                <a:latin typeface="Cambria" panose="02040503050406030204" pitchFamily="18" charset="0"/>
                <a:ea typeface="Cambria" panose="02040503050406030204" pitchFamily="18" charset="0"/>
              </a:rPr>
              <a:t>   (i) W(0) = x </a:t>
            </a:r>
          </a:p>
          <a:p>
            <a:pPr marL="0" indent="0" algn="just">
              <a:buNone/>
            </a:pPr>
            <a:r>
              <a:rPr lang="en-US" sz="1800" dirty="0">
                <a:latin typeface="Cambria" panose="02040503050406030204" pitchFamily="18" charset="0"/>
                <a:ea typeface="Cambria" panose="02040503050406030204" pitchFamily="18" charset="0"/>
              </a:rPr>
              <a:t>   (ii) the process has independent increment, i.e. for all time 0 ≤ t1 ≤ t2 ≤ ... ≤ </a:t>
            </a:r>
            <a:r>
              <a:rPr lang="en-US" sz="1800" dirty="0" err="1">
                <a:latin typeface="Cambria" panose="02040503050406030204" pitchFamily="18" charset="0"/>
                <a:ea typeface="Cambria" panose="02040503050406030204" pitchFamily="18" charset="0"/>
              </a:rPr>
              <a:t>tn</a:t>
            </a:r>
            <a:r>
              <a:rPr lang="en-US" sz="1800" dirty="0">
                <a:latin typeface="Cambria" panose="02040503050406030204" pitchFamily="18" charset="0"/>
                <a:ea typeface="Cambria" panose="02040503050406030204" pitchFamily="18" charset="0"/>
              </a:rPr>
              <a:t> the increments W(</a:t>
            </a:r>
            <a:r>
              <a:rPr lang="en-US" sz="1800" dirty="0" err="1">
                <a:latin typeface="Cambria" panose="02040503050406030204" pitchFamily="18" charset="0"/>
                <a:ea typeface="Cambria" panose="02040503050406030204" pitchFamily="18" charset="0"/>
              </a:rPr>
              <a:t>tn</a:t>
            </a:r>
            <a:r>
              <a:rPr lang="en-US" sz="1800" dirty="0">
                <a:latin typeface="Cambria" panose="02040503050406030204" pitchFamily="18" charset="0"/>
                <a:ea typeface="Cambria" panose="02040503050406030204" pitchFamily="18" charset="0"/>
              </a:rPr>
              <a:t>) − W(tn−1), ... ,W(t2) − W(t1) are independent random variables.</a:t>
            </a:r>
          </a:p>
          <a:p>
            <a:pPr marL="0" indent="0" algn="just">
              <a:buNone/>
            </a:pPr>
            <a:r>
              <a:rPr lang="en-US" sz="1800" dirty="0">
                <a:latin typeface="Cambria" panose="02040503050406030204" pitchFamily="18" charset="0"/>
                <a:ea typeface="Cambria" panose="02040503050406030204" pitchFamily="18" charset="0"/>
              </a:rPr>
              <a:t>   (iii) for all t ≥ 0 and h &gt; 0, the increments W(t + h) − W(t) are normally distributed with expectation zero and variance h </a:t>
            </a:r>
          </a:p>
          <a:p>
            <a:pPr marL="0" indent="0" algn="just">
              <a:buNone/>
            </a:pPr>
            <a:r>
              <a:rPr lang="en-US" sz="1800" dirty="0">
                <a:latin typeface="Cambria" panose="02040503050406030204" pitchFamily="18" charset="0"/>
                <a:ea typeface="Cambria" panose="02040503050406030204" pitchFamily="18" charset="0"/>
              </a:rPr>
              <a:t>  (iv) the function t → W(t) is continuous</a:t>
            </a:r>
          </a:p>
          <a:p>
            <a:pPr marL="0" indent="0" algn="just">
              <a:buNone/>
            </a:pPr>
            <a:r>
              <a:rPr lang="en-US" sz="1800" dirty="0">
                <a:latin typeface="Cambria" panose="02040503050406030204" pitchFamily="18" charset="0"/>
                <a:ea typeface="Cambria" panose="02040503050406030204" pitchFamily="18" charset="0"/>
              </a:rPr>
              <a:t> In addition, we say that {W(t) : t ≥ 0} is a standard Brownian Motion if x=0</a:t>
            </a:r>
            <a:endParaRPr lang="en-US" sz="1800" b="0" i="0" dirty="0">
              <a:solidFill>
                <a:srgbClr val="333333"/>
              </a:solidFill>
              <a:effectLst/>
              <a:latin typeface="Cambria" panose="02040503050406030204" pitchFamily="18" charset="0"/>
              <a:ea typeface="Cambria" panose="02040503050406030204" pitchFamily="18" charset="0"/>
            </a:endParaRPr>
          </a:p>
          <a:p>
            <a:pPr marL="203195" indent="0">
              <a:buNone/>
            </a:pPr>
            <a:endParaRPr lang="en-IN" dirty="0"/>
          </a:p>
        </p:txBody>
      </p:sp>
      <p:sp>
        <p:nvSpPr>
          <p:cNvPr id="3" name="Title 2">
            <a:extLst>
              <a:ext uri="{FF2B5EF4-FFF2-40B4-BE49-F238E27FC236}">
                <a16:creationId xmlns:a16="http://schemas.microsoft.com/office/drawing/2014/main" id="{59B7669D-98EB-4CFC-9C12-BF239EF51563}"/>
              </a:ext>
            </a:extLst>
          </p:cNvPr>
          <p:cNvSpPr>
            <a:spLocks noGrp="1"/>
          </p:cNvSpPr>
          <p:nvPr>
            <p:ph type="title"/>
          </p:nvPr>
        </p:nvSpPr>
        <p:spPr/>
        <p:txBody>
          <a:bodyPr>
            <a:scene3d>
              <a:camera prst="orthographicFront"/>
              <a:lightRig rig="threePt" dir="t"/>
            </a:scene3d>
            <a:sp3d extrusionH="57150">
              <a:bevelT w="38100" h="38100" prst="angle"/>
            </a:sp3d>
          </a:bodyPr>
          <a:lstStyle/>
          <a:p>
            <a:r>
              <a:rPr lang="en-IN" sz="4000" dirty="0">
                <a:solidFill>
                  <a:srgbClr val="FFFF00"/>
                </a:solidFill>
                <a:effectLst>
                  <a:outerShdw blurRad="38100" dist="38100" dir="2700000" algn="tl">
                    <a:srgbClr val="000000">
                      <a:alpha val="43137"/>
                    </a:srgbClr>
                  </a:outerShdw>
                </a:effectLst>
                <a:latin typeface="Book Antiqua" panose="02040602050305030304" pitchFamily="18" charset="0"/>
              </a:rPr>
              <a:t>Brownian Motion (Wiener Process)</a:t>
            </a:r>
          </a:p>
        </p:txBody>
      </p:sp>
    </p:spTree>
    <p:extLst>
      <p:ext uri="{BB962C8B-B14F-4D97-AF65-F5344CB8AC3E}">
        <p14:creationId xmlns:p14="http://schemas.microsoft.com/office/powerpoint/2010/main" val="284304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A33C4F4-4101-4311-927E-2F290E06D3D1}"/>
                  </a:ext>
                </a:extLst>
              </p:cNvPr>
              <p:cNvSpPr>
                <a:spLocks noGrp="1"/>
              </p:cNvSpPr>
              <p:nvPr>
                <p:ph type="body" idx="1"/>
              </p:nvPr>
            </p:nvSpPr>
            <p:spPr>
              <a:xfrm>
                <a:off x="646200" y="1419367"/>
                <a:ext cx="10290000" cy="4555200"/>
              </a:xfrm>
            </p:spPr>
            <p:txBody>
              <a:bodyPr/>
              <a:lstStyle/>
              <a:p>
                <a:pPr marL="203195" indent="0" algn="just">
                  <a:buNone/>
                </a:pPr>
                <a:r>
                  <a:rPr lang="en-US" sz="2000" dirty="0">
                    <a:latin typeface="Cambria" panose="02040503050406030204" pitchFamily="18" charset="0"/>
                    <a:ea typeface="Cambria" panose="02040503050406030204" pitchFamily="18" charset="0"/>
                  </a:rPr>
                  <a:t>Let N ≥ 2 be an integer and let 1 ≤ i ≤ N − 1. Consider a gambler who starts with an initial fortune of $i and then on each successive gamble either wins $1 or loses $1 independent of the past with probabilities p and q = 1 − p respectively. Let Xn denote the total fortune after the n th gamble. The gambler’s objective is to reach a total fortune of $N, without first getting ruined (running out of money). If the gambler succeeds, then the gambler is said to win the game. In any case, the gambler stops playing after winning or getting ruined, whichever happens first. </a:t>
                </a:r>
              </a:p>
              <a:p>
                <a:pPr marL="203195" indent="0" algn="just">
                  <a:buNone/>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𝑃</m:t>
                          </m:r>
                        </m:e>
                        <m:sub>
                          <m:r>
                            <a:rPr lang="en-IN" sz="2000" b="0" i="1" smtClean="0">
                              <a:latin typeface="Cambria Math" panose="02040503050406030204" pitchFamily="18" charset="0"/>
                            </a:rPr>
                            <m:t>𝑖</m:t>
                          </m:r>
                        </m:sub>
                      </m:sSub>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𝑁</m:t>
                          </m:r>
                        </m:e>
                      </m:d>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𝑞</m:t>
                                  </m:r>
                                </m:num>
                                <m:den>
                                  <m:r>
                                    <a:rPr lang="en-IN" sz="2000" b="0" i="1" smtClean="0">
                                      <a:latin typeface="Cambria Math" panose="02040503050406030204" pitchFamily="18" charset="0"/>
                                    </a:rPr>
                                    <m:t>𝑝</m:t>
                                  </m:r>
                                </m:den>
                              </m:f>
                              <m:r>
                                <a:rPr lang="en-IN" sz="2000" b="0" i="1" smtClean="0">
                                  <a:latin typeface="Cambria Math" panose="02040503050406030204" pitchFamily="18" charset="0"/>
                                </a:rPr>
                                <m:t>)</m:t>
                              </m:r>
                            </m:e>
                            <m:sup>
                              <m:r>
                                <a:rPr lang="en-IN" sz="2000" b="0" i="1" smtClean="0">
                                  <a:latin typeface="Cambria Math" panose="02040503050406030204" pitchFamily="18" charset="0"/>
                                </a:rPr>
                                <m:t>𝑖</m:t>
                              </m:r>
                            </m:sup>
                          </m:sSup>
                        </m:num>
                        <m:den>
                          <m:r>
                            <a:rPr lang="en-IN" sz="2000" b="0" i="1" smtClean="0">
                              <a:latin typeface="Cambria Math" panose="02040503050406030204" pitchFamily="18" charset="0"/>
                            </a:rPr>
                            <m:t>1−</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𝑞</m:t>
                                  </m:r>
                                </m:num>
                                <m:den>
                                  <m:r>
                                    <a:rPr lang="en-IN" sz="2000" b="0" i="1" smtClean="0">
                                      <a:latin typeface="Cambria Math" panose="02040503050406030204" pitchFamily="18" charset="0"/>
                                    </a:rPr>
                                    <m:t>𝑝</m:t>
                                  </m:r>
                                </m:den>
                              </m:f>
                              <m:r>
                                <a:rPr lang="en-IN" sz="2000" b="0" i="1" smtClean="0">
                                  <a:latin typeface="Cambria Math" panose="02040503050406030204" pitchFamily="18" charset="0"/>
                                </a:rPr>
                                <m:t>)</m:t>
                              </m:r>
                            </m:e>
                            <m:sup>
                              <m:r>
                                <a:rPr lang="en-IN" sz="2000" b="0" i="1" smtClean="0">
                                  <a:latin typeface="Cambria Math" panose="02040503050406030204" pitchFamily="18" charset="0"/>
                                </a:rPr>
                                <m:t>𝑁</m:t>
                              </m:r>
                            </m:sup>
                          </m:sSup>
                        </m:den>
                      </m:f>
                      <m:r>
                        <a:rPr lang="en-IN" sz="2000" b="0" i="1" smtClean="0">
                          <a:latin typeface="Cambria Math" panose="02040503050406030204" pitchFamily="18" charset="0"/>
                        </a:rPr>
                        <m:t>,       </m:t>
                      </m:r>
                      <m:r>
                        <a:rPr lang="en-IN" sz="2000" b="0" i="1" smtClean="0">
                          <a:latin typeface="Cambria Math" panose="02040503050406030204" pitchFamily="18" charset="0"/>
                        </a:rPr>
                        <m:t>𝑖𝑓</m:t>
                      </m:r>
                      <m:r>
                        <a:rPr lang="en-IN" sz="2000" b="0" i="1" smtClean="0">
                          <a:latin typeface="Cambria Math" panose="02040503050406030204" pitchFamily="18" charset="0"/>
                        </a:rPr>
                        <m:t> </m:t>
                      </m:r>
                      <m:r>
                        <a:rPr lang="en-IN" sz="2000" b="0" i="1" smtClean="0">
                          <a:latin typeface="Cambria Math" panose="02040503050406030204" pitchFamily="18" charset="0"/>
                        </a:rPr>
                        <m:t>𝑝</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𝑞</m:t>
                      </m:r>
                      <m:r>
                        <a:rPr lang="en-IN" sz="2000" b="0" i="1" smtClean="0">
                          <a:latin typeface="Cambria Math" panose="02040503050406030204" pitchFamily="18" charset="0"/>
                          <a:ea typeface="Cambria Math" panose="02040503050406030204" pitchFamily="18" charset="0"/>
                        </a:rPr>
                        <m:t>;</m:t>
                      </m:r>
                    </m:oMath>
                  </m:oMathPara>
                </a14:m>
                <a:endParaRPr lang="en-IN" sz="2000" b="0" dirty="0">
                  <a:latin typeface="Cambria" panose="02040503050406030204" pitchFamily="18" charset="0"/>
                  <a:ea typeface="Cambria" panose="02040503050406030204" pitchFamily="18" charset="0"/>
                </a:endParaRPr>
              </a:p>
              <a:p>
                <a:pPr marL="203195" indent="0" algn="just">
                  <a:buNone/>
                </a:pPr>
                <a:r>
                  <a:rPr lang="en-IN" sz="2000" dirty="0">
                    <a:latin typeface="Cambria" panose="02040503050406030204" pitchFamily="18" charset="0"/>
                    <a:ea typeface="Cambria" panose="02040503050406030204" pitchFamily="18" charset="0"/>
                  </a:rPr>
                  <a:t>                                                                 </a:t>
                </a:r>
                <a14:m>
                  <m:oMath xmlns:m="http://schemas.openxmlformats.org/officeDocument/2006/math">
                    <m:r>
                      <a:rPr lang="en-IN" sz="2000" b="0" i="0" smtClean="0">
                        <a:latin typeface="Cambria Math" panose="02040503050406030204" pitchFamily="18" charset="0"/>
                      </a:rPr>
                      <m:t>=</m:t>
                    </m:r>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𝑖</m:t>
                        </m:r>
                      </m:num>
                      <m:den>
                        <m:r>
                          <a:rPr lang="en-IN" sz="2000" b="0" i="1" smtClean="0">
                            <a:latin typeface="Cambria Math" panose="02040503050406030204" pitchFamily="18" charset="0"/>
                          </a:rPr>
                          <m:t>𝑁</m:t>
                        </m:r>
                      </m:den>
                    </m:f>
                    <m:r>
                      <a:rPr lang="en-IN" sz="2000" b="0" i="1" smtClean="0">
                        <a:latin typeface="Cambria Math" panose="02040503050406030204" pitchFamily="18" charset="0"/>
                      </a:rPr>
                      <m:t>,                            </m:t>
                    </m:r>
                    <m:r>
                      <a:rPr lang="en-IN" sz="2000" b="0" i="1" smtClean="0">
                        <a:latin typeface="Cambria Math" panose="02040503050406030204" pitchFamily="18" charset="0"/>
                      </a:rPr>
                      <m:t>𝑖𝑓</m:t>
                    </m:r>
                    <m:r>
                      <a:rPr lang="en-IN" sz="2000" b="0" i="1" smtClean="0">
                        <a:latin typeface="Cambria Math" panose="02040503050406030204" pitchFamily="18" charset="0"/>
                      </a:rPr>
                      <m:t> </m:t>
                    </m:r>
                    <m:r>
                      <a:rPr lang="en-IN" sz="2000" b="0" i="1" smtClean="0">
                        <a:latin typeface="Cambria Math" panose="02040503050406030204" pitchFamily="18" charset="0"/>
                      </a:rPr>
                      <m:t>𝑝</m:t>
                    </m:r>
                    <m:r>
                      <a:rPr lang="en-IN" sz="2000" b="0" i="1" smtClean="0">
                        <a:latin typeface="Cambria Math" panose="02040503050406030204" pitchFamily="18" charset="0"/>
                      </a:rPr>
                      <m:t>=</m:t>
                    </m:r>
                    <m:r>
                      <a:rPr lang="en-IN" sz="2000" b="0" i="1" smtClean="0">
                        <a:latin typeface="Cambria Math" panose="02040503050406030204" pitchFamily="18" charset="0"/>
                      </a:rPr>
                      <m:t>𝑞</m:t>
                    </m:r>
                    <m:r>
                      <a:rPr lang="en-IN" sz="2000" b="0" i="1" smtClean="0">
                        <a:latin typeface="Cambria Math" panose="02040503050406030204" pitchFamily="18" charset="0"/>
                      </a:rPr>
                      <m:t>=0.5</m:t>
                    </m:r>
                  </m:oMath>
                </a14:m>
                <a:endParaRPr lang="en-IN" sz="2000" b="0" dirty="0">
                  <a:latin typeface="Cambria" panose="02040503050406030204" pitchFamily="18" charset="0"/>
                  <a:ea typeface="Cambria" panose="02040503050406030204" pitchFamily="18" charset="0"/>
                </a:endParaRPr>
              </a:p>
              <a:p>
                <a:pPr marL="203195" indent="0" algn="just">
                  <a:buNone/>
                </a:pPr>
                <a:endParaRPr lang="en-IN" sz="2000" dirty="0">
                  <a:latin typeface="Cambria" panose="02040503050406030204" pitchFamily="18" charset="0"/>
                  <a:ea typeface="Cambria" panose="02040503050406030204" pitchFamily="18" charset="0"/>
                </a:endParaRPr>
              </a:p>
              <a:p>
                <a:pPr marL="203195" indent="0" algn="just">
                  <a:buNone/>
                </a:pPr>
                <a:endParaRPr lang="en-IN" sz="2000" dirty="0">
                  <a:latin typeface="Cambria" panose="02040503050406030204" pitchFamily="18" charset="0"/>
                  <a:ea typeface="Cambria" panose="02040503050406030204" pitchFamily="18" charset="0"/>
                </a:endParaRPr>
              </a:p>
              <a:p>
                <a:pPr marL="203195" indent="0" algn="just">
                  <a:buNone/>
                </a:pPr>
                <a:endParaRPr lang="en-IN" sz="2000" dirty="0">
                  <a:latin typeface="Cambria" panose="02040503050406030204" pitchFamily="18" charset="0"/>
                  <a:ea typeface="Cambria" panose="02040503050406030204" pitchFamily="18" charset="0"/>
                </a:endParaRPr>
              </a:p>
              <a:p>
                <a:pPr marL="203195" indent="0" algn="just">
                  <a:buNone/>
                </a:pPr>
                <a:r>
                  <a:rPr lang="en-IN" sz="2000" dirty="0">
                    <a:latin typeface="Cambria" panose="02040503050406030204" pitchFamily="18" charset="0"/>
                    <a:ea typeface="Cambria" panose="02040503050406030204" pitchFamily="18" charset="0"/>
                  </a:rPr>
                  <a:t>                                             </a:t>
                </a:r>
                <a:endParaRPr lang="en-IN" sz="2000" b="0" dirty="0">
                  <a:latin typeface="Cambria" panose="02040503050406030204" pitchFamily="18" charset="0"/>
                  <a:ea typeface="Cambria" panose="02040503050406030204" pitchFamily="18" charset="0"/>
                </a:endParaRPr>
              </a:p>
              <a:p>
                <a:pPr marL="203195" indent="0">
                  <a:buNone/>
                </a:pPr>
                <a:endParaRPr lang="en-IN" dirty="0"/>
              </a:p>
            </p:txBody>
          </p:sp>
        </mc:Choice>
        <mc:Fallback xmlns="">
          <p:sp>
            <p:nvSpPr>
              <p:cNvPr id="2" name="Text Placeholder 1">
                <a:extLst>
                  <a:ext uri="{FF2B5EF4-FFF2-40B4-BE49-F238E27FC236}">
                    <a16:creationId xmlns:a16="http://schemas.microsoft.com/office/drawing/2014/main" id="{CA33C4F4-4101-4311-927E-2F290E06D3D1}"/>
                  </a:ext>
                </a:extLst>
              </p:cNvPr>
              <p:cNvSpPr>
                <a:spLocks noGrp="1" noRot="1" noChangeAspect="1" noMove="1" noResize="1" noEditPoints="1" noAdjustHandles="1" noChangeArrowheads="1" noChangeShapeType="1" noTextEdit="1"/>
              </p:cNvSpPr>
              <p:nvPr>
                <p:ph type="body" idx="1"/>
              </p:nvPr>
            </p:nvSpPr>
            <p:spPr>
              <a:xfrm>
                <a:off x="646200" y="1419367"/>
                <a:ext cx="10290000" cy="4555200"/>
              </a:xfrm>
              <a:blipFill>
                <a:blip r:embed="rId2"/>
                <a:stretch>
                  <a:fillRect r="-652"/>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C0F5B0F7-A123-4AA6-A254-0A0D8FDEC68E}"/>
              </a:ext>
            </a:extLst>
          </p:cNvPr>
          <p:cNvSpPr>
            <a:spLocks noGrp="1"/>
          </p:cNvSpPr>
          <p:nvPr>
            <p:ph type="title"/>
          </p:nvPr>
        </p:nvSpPr>
        <p:spPr/>
        <p:txBody>
          <a:bodyPr>
            <a:scene3d>
              <a:camera prst="orthographicFront"/>
              <a:lightRig rig="threePt" dir="t"/>
            </a:scene3d>
            <a:sp3d extrusionH="57150">
              <a:bevelT w="38100" h="38100"/>
            </a:sp3d>
          </a:bodyPr>
          <a:lstStyle/>
          <a:p>
            <a:r>
              <a:rPr lang="en-IN" sz="4400" dirty="0">
                <a:ln>
                  <a:solidFill>
                    <a:schemeClr val="bg2">
                      <a:lumMod val="75000"/>
                    </a:schemeClr>
                  </a:solidFill>
                </a:ln>
                <a:solidFill>
                  <a:srgbClr val="FFFF00"/>
                </a:solidFill>
                <a:effectLst>
                  <a:outerShdw blurRad="38100" dist="38100" dir="2700000" algn="tl">
                    <a:srgbClr val="000000">
                      <a:alpha val="43137"/>
                    </a:srgbClr>
                  </a:outerShdw>
                </a:effectLst>
                <a:latin typeface="Book Antiqua" panose="02040602050305030304" pitchFamily="18" charset="0"/>
              </a:rPr>
              <a:t>Gambler’s Ruin Problem</a:t>
            </a:r>
          </a:p>
        </p:txBody>
      </p:sp>
    </p:spTree>
    <p:extLst>
      <p:ext uri="{BB962C8B-B14F-4D97-AF65-F5344CB8AC3E}">
        <p14:creationId xmlns:p14="http://schemas.microsoft.com/office/powerpoint/2010/main" val="140089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49AD4D64-9611-4770-AC93-E3C7E405E4F1}"/>
                  </a:ext>
                </a:extLst>
              </p:cNvPr>
              <p:cNvSpPr>
                <a:spLocks noGrp="1"/>
              </p:cNvSpPr>
              <p:nvPr>
                <p:ph type="body" idx="1"/>
              </p:nvPr>
            </p:nvSpPr>
            <p:spPr>
              <a:xfrm>
                <a:off x="951000" y="436961"/>
                <a:ext cx="10290000" cy="5742165"/>
              </a:xfrm>
            </p:spPr>
            <p:txBody>
              <a:bodyPr/>
              <a:lstStyle/>
              <a:p>
                <a:pPr marL="203195" indent="0" algn="just">
                  <a:buNone/>
                </a:pPr>
                <a:r>
                  <a:rPr lang="en-IN" sz="2000" dirty="0">
                    <a:latin typeface="Cambria" panose="02040503050406030204" pitchFamily="18" charset="0"/>
                    <a:ea typeface="Cambria" panose="02040503050406030204" pitchFamily="18" charset="0"/>
                  </a:rPr>
                  <a:t>I.]</a:t>
                </a:r>
              </a:p>
              <a:p>
                <a:pPr marL="203195" indent="0" algn="just">
                  <a:buNone/>
                </a:pPr>
                <a:r>
                  <a:rPr lang="en-IN" sz="2000" dirty="0" err="1">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=5, p=0.3, q=0.7, n=10</a:t>
                </a:r>
              </a:p>
              <a:p>
                <a:pPr marL="203195" indent="0" algn="just">
                  <a:buNone/>
                </a:pPr>
                <a:r>
                  <a:rPr lang="en-IN" sz="2000" dirty="0">
                    <a:latin typeface="Cambria" panose="02040503050406030204" pitchFamily="18" charset="0"/>
                    <a:ea typeface="Cambria" panose="02040503050406030204" pitchFamily="18" charset="0"/>
                  </a:rPr>
                  <a:t>r</a:t>
                </a:r>
                <a14:m>
                  <m:oMath xmlns:m="http://schemas.openxmlformats.org/officeDocument/2006/math">
                    <m:r>
                      <a:rPr lang="en-IN" sz="2000" b="0" i="0" smtClean="0">
                        <a:latin typeface="Cambria Math" panose="02040503050406030204" pitchFamily="18" charset="0"/>
                      </a:rPr>
                      <m:t>=</m:t>
                    </m:r>
                    <m:f>
                      <m:fPr>
                        <m:ctrlPr>
                          <a:rPr lang="en-IN" sz="2000" i="1" smtClean="0">
                            <a:latin typeface="Cambria Math" panose="02040503050406030204" pitchFamily="18" charset="0"/>
                          </a:rPr>
                        </m:ctrlPr>
                      </m:fPr>
                      <m:num>
                        <m:r>
                          <a:rPr lang="en-IN" sz="2000" b="0" i="1" smtClean="0">
                            <a:latin typeface="Cambria Math" panose="02040503050406030204" pitchFamily="18" charset="0"/>
                          </a:rPr>
                          <m:t>1−</m:t>
                        </m:r>
                        <m:r>
                          <a:rPr lang="en-IN" sz="2000" b="0" i="1" smtClean="0">
                            <a:latin typeface="Cambria Math" panose="02040503050406030204" pitchFamily="18" charset="0"/>
                          </a:rPr>
                          <m:t>𝑝</m:t>
                        </m:r>
                      </m:num>
                      <m:den>
                        <m:r>
                          <a:rPr lang="en-IN" sz="2000" b="0" i="1" smtClean="0">
                            <a:latin typeface="Cambria Math" panose="02040503050406030204" pitchFamily="18" charset="0"/>
                          </a:rPr>
                          <m:t>𝑝</m:t>
                        </m:r>
                      </m:den>
                    </m:f>
                    <m:r>
                      <a:rPr lang="en-IN" sz="2000" b="0" i="1" smtClean="0">
                        <a:latin typeface="Cambria Math" panose="02040503050406030204" pitchFamily="18" charset="0"/>
                      </a:rPr>
                      <m:t>=</m:t>
                    </m:r>
                    <m:r>
                      <a:rPr lang="en-IN" sz="2000" b="0" i="0" smtClean="0">
                        <a:latin typeface="Cambria Math" panose="02040503050406030204" pitchFamily="18" charset="0"/>
                      </a:rPr>
                      <m:t>1.5</m:t>
                    </m:r>
                  </m:oMath>
                </a14:m>
                <a:endParaRPr lang="en-IN" sz="2000" b="0" dirty="0">
                  <a:latin typeface="Cambria" panose="02040503050406030204" pitchFamily="18" charset="0"/>
                  <a:ea typeface="Cambria" panose="02040503050406030204" pitchFamily="18" charset="0"/>
                </a:endParaRPr>
              </a:p>
              <a:p>
                <a:pPr marL="203195" indent="0" algn="just">
                  <a:buNone/>
                </a:pPr>
                <a:r>
                  <a:rPr lang="en-IN" sz="2000" dirty="0">
                    <a:latin typeface="Cambria" panose="02040503050406030204" pitchFamily="18" charset="0"/>
                    <a:ea typeface="Cambria" panose="02040503050406030204" pitchFamily="18" charset="0"/>
                  </a:rPr>
                  <a:t>i=0, a</a:t>
                </a:r>
                <a:r>
                  <a:rPr lang="en-IN" sz="2000" baseline="-25000" dirty="0">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=0</a:t>
                </a:r>
              </a:p>
              <a:p>
                <a:pPr marL="203195" indent="0" algn="just">
                  <a:buNone/>
                </a:pPr>
                <a:r>
                  <a:rPr lang="en-IN" sz="2000" dirty="0">
                    <a:latin typeface="Cambria" panose="02040503050406030204" pitchFamily="18" charset="0"/>
                    <a:ea typeface="Cambria" panose="02040503050406030204" pitchFamily="18" charset="0"/>
                  </a:rPr>
                  <a:t>i=0, a</a:t>
                </a:r>
                <a:r>
                  <a:rPr lang="en-IN" sz="2000" baseline="-25000" dirty="0">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=1</a:t>
                </a:r>
              </a:p>
              <a:p>
                <a:pPr marL="203195" indent="0" algn="just">
                  <a:buNone/>
                </a:pPr>
                <a:r>
                  <a:rPr lang="en-IN" sz="2000" dirty="0">
                    <a:latin typeface="Cambria" panose="02040503050406030204" pitchFamily="18" charset="0"/>
                    <a:ea typeface="Cambria" panose="02040503050406030204" pitchFamily="18" charset="0"/>
                  </a:rPr>
                  <a:t>a</a:t>
                </a:r>
                <a:r>
                  <a:rPr lang="en-IN" sz="2000" baseline="-25000" dirty="0">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=pa</a:t>
                </a:r>
                <a:r>
                  <a:rPr lang="en-IN" sz="2000" baseline="-25000" dirty="0">
                    <a:latin typeface="Cambria" panose="02040503050406030204" pitchFamily="18" charset="0"/>
                    <a:ea typeface="Cambria" panose="02040503050406030204" pitchFamily="18" charset="0"/>
                  </a:rPr>
                  <a:t>i+1</a:t>
                </a:r>
                <a:r>
                  <a:rPr lang="en-IN" sz="2000" dirty="0">
                    <a:latin typeface="Cambria" panose="02040503050406030204" pitchFamily="18" charset="0"/>
                    <a:ea typeface="Cambria" panose="02040503050406030204" pitchFamily="18" charset="0"/>
                  </a:rPr>
                  <a:t>+(1-p)a</a:t>
                </a:r>
                <a:r>
                  <a:rPr lang="en-IN" sz="2000" baseline="-25000" dirty="0">
                    <a:latin typeface="Cambria" panose="02040503050406030204" pitchFamily="18" charset="0"/>
                    <a:ea typeface="Cambria" panose="02040503050406030204" pitchFamily="18" charset="0"/>
                  </a:rPr>
                  <a:t>i-1</a:t>
                </a:r>
              </a:p>
              <a:p>
                <a:pPr marL="203195" indent="0" algn="just">
                  <a:buNone/>
                </a:pPr>
                <a:r>
                  <a:rPr lang="en-IN" sz="2000" dirty="0">
                    <a:latin typeface="Cambria" panose="02040503050406030204" pitchFamily="18" charset="0"/>
                    <a:ea typeface="Cambria" panose="02040503050406030204" pitchFamily="18" charset="0"/>
                  </a:rPr>
                  <a:t>a</a:t>
                </a:r>
                <a:r>
                  <a:rPr lang="en-IN" sz="2000" baseline="-25000" dirty="0">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1−</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𝑖</m:t>
                            </m:r>
                          </m:sup>
                        </m:sSup>
                      </m:num>
                      <m:den>
                        <m:r>
                          <a:rPr lang="en-IN" sz="2000" b="0" i="1" smtClean="0">
                            <a:latin typeface="Cambria Math" panose="02040503050406030204" pitchFamily="18" charset="0"/>
                          </a:rPr>
                          <m:t>1−</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𝑛</m:t>
                            </m:r>
                          </m:sup>
                        </m:sSup>
                      </m:den>
                    </m:f>
                    <m:r>
                      <a:rPr lang="en-IN" sz="2000" b="0" i="1" smtClean="0">
                        <a:latin typeface="Cambria Math" panose="02040503050406030204" pitchFamily="18" charset="0"/>
                      </a:rPr>
                      <m:t>=0.0142521</m:t>
                    </m:r>
                  </m:oMath>
                </a14:m>
                <a:endParaRPr lang="en-IN" sz="2000" b="0" dirty="0">
                  <a:latin typeface="Cambria" panose="02040503050406030204" pitchFamily="18" charset="0"/>
                  <a:ea typeface="Cambria" panose="02040503050406030204" pitchFamily="18" charset="0"/>
                </a:endParaRPr>
              </a:p>
              <a:p>
                <a:pPr marL="203195" indent="0" algn="just">
                  <a:buNone/>
                </a:pPr>
                <a:r>
                  <a:rPr lang="en-IN" sz="2000" dirty="0">
                    <a:latin typeface="Cambria" panose="02040503050406030204" pitchFamily="18" charset="0"/>
                    <a:ea typeface="Cambria" panose="02040503050406030204" pitchFamily="18" charset="0"/>
                  </a:rPr>
                  <a:t>a</a:t>
                </a:r>
                <a:r>
                  <a:rPr lang="en-IN" sz="2000" baseline="-25000" dirty="0">
                    <a:latin typeface="Cambria" panose="02040503050406030204" pitchFamily="18" charset="0"/>
                    <a:ea typeface="Cambria" panose="02040503050406030204" pitchFamily="18" charset="0"/>
                  </a:rPr>
                  <a:t>i </a:t>
                </a:r>
                <a:r>
                  <a:rPr lang="en-IN" sz="2000" dirty="0">
                    <a:latin typeface="Cambria" panose="02040503050406030204" pitchFamily="18" charset="0"/>
                    <a:ea typeface="Cambria" panose="02040503050406030204" pitchFamily="18" charset="0"/>
                  </a:rPr>
                  <a:t>= Probability of winning $10</a:t>
                </a:r>
              </a:p>
              <a:p>
                <a:pPr marL="203195" indent="0" algn="just">
                  <a:buNone/>
                </a:pPr>
                <a:endParaRPr lang="en-IN" sz="2000" dirty="0">
                  <a:ea typeface="Cambria" panose="02040503050406030204" pitchFamily="18" charset="0"/>
                </a:endParaRPr>
              </a:p>
              <a:p>
                <a:pPr marL="203195" indent="0" algn="just">
                  <a:buNone/>
                </a:pPr>
                <a:r>
                  <a:rPr lang="en-IN" sz="2000" dirty="0">
                    <a:ea typeface="Cambria" panose="02040503050406030204" pitchFamily="18" charset="0"/>
                  </a:rPr>
                  <a:t> </a:t>
                </a:r>
                <a14:m>
                  <m:oMath xmlns:m="http://schemas.openxmlformats.org/officeDocument/2006/math">
                    <m:sSub>
                      <m:sSubPr>
                        <m:ctrlPr>
                          <a:rPr lang="en-IN" sz="200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𝐶</m:t>
                        </m:r>
                      </m:e>
                      <m:sub>
                        <m:r>
                          <a:rPr lang="en-IN" sz="2000" b="0" i="1" smtClean="0">
                            <a:latin typeface="Cambria Math" panose="02040503050406030204" pitchFamily="18" charset="0"/>
                            <a:ea typeface="Cambria" panose="02040503050406030204" pitchFamily="18" charset="0"/>
                          </a:rPr>
                          <m:t>2</m:t>
                        </m:r>
                      </m:sub>
                    </m:sSub>
                    <m:r>
                      <a:rPr lang="en-IN" sz="2000" b="0" i="1" smtClean="0">
                        <a:latin typeface="Cambria Math" panose="02040503050406030204" pitchFamily="18" charset="0"/>
                        <a:ea typeface="Cambria" panose="02040503050406030204" pitchFamily="18" charset="0"/>
                      </a:rPr>
                      <m:t>=</m:t>
                    </m:r>
                    <m:f>
                      <m:fPr>
                        <m:ctrlPr>
                          <a:rPr lang="en-IN" sz="2000" b="0" i="1" smtClean="0">
                            <a:latin typeface="Cambria Math" panose="02040503050406030204" pitchFamily="18" charset="0"/>
                            <a:ea typeface="Cambria" panose="02040503050406030204" pitchFamily="18" charset="0"/>
                          </a:rPr>
                        </m:ctrlPr>
                      </m:fPr>
                      <m:num>
                        <m:r>
                          <a:rPr lang="en-IN" sz="2000" b="0" i="1" smtClean="0">
                            <a:latin typeface="Cambria Math" panose="02040503050406030204" pitchFamily="18" charset="0"/>
                            <a:ea typeface="Cambria" panose="02040503050406030204" pitchFamily="18" charset="0"/>
                          </a:rPr>
                          <m:t>𝑛</m:t>
                        </m:r>
                      </m:num>
                      <m:den>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𝑞</m:t>
                        </m:r>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𝑝</m:t>
                        </m:r>
                        <m:r>
                          <a:rPr lang="en-IN" sz="2000" b="0" i="1" smtClean="0">
                            <a:latin typeface="Cambria Math" panose="02040503050406030204" pitchFamily="18" charset="0"/>
                            <a:ea typeface="Cambria" panose="02040503050406030204" pitchFamily="18" charset="0"/>
                          </a:rPr>
                          <m:t>)(1−</m:t>
                        </m:r>
                        <m:sSup>
                          <m:sSupPr>
                            <m:ctrlPr>
                              <a:rPr lang="en-IN" sz="2000" b="0" i="1" smtClean="0">
                                <a:latin typeface="Cambria Math" panose="02040503050406030204" pitchFamily="18" charset="0"/>
                                <a:ea typeface="Cambria" panose="02040503050406030204" pitchFamily="18" charset="0"/>
                              </a:rPr>
                            </m:ctrlPr>
                          </m:sSupPr>
                          <m:e>
                            <m:d>
                              <m:dPr>
                                <m:ctrlPr>
                                  <a:rPr lang="en-IN" sz="2000" b="0" i="1" smtClean="0">
                                    <a:latin typeface="Cambria Math" panose="02040503050406030204" pitchFamily="18" charset="0"/>
                                    <a:ea typeface="Cambria" panose="02040503050406030204" pitchFamily="18" charset="0"/>
                                  </a:rPr>
                                </m:ctrlPr>
                              </m:dPr>
                              <m:e>
                                <m:f>
                                  <m:fPr>
                                    <m:ctrlPr>
                                      <a:rPr lang="en-IN" sz="2000" b="0" i="1" smtClean="0">
                                        <a:latin typeface="Cambria Math" panose="02040503050406030204" pitchFamily="18" charset="0"/>
                                        <a:ea typeface="Cambria" panose="02040503050406030204" pitchFamily="18" charset="0"/>
                                      </a:rPr>
                                    </m:ctrlPr>
                                  </m:fPr>
                                  <m:num>
                                    <m:r>
                                      <a:rPr lang="en-IN" sz="2000" b="0" i="1" smtClean="0">
                                        <a:latin typeface="Cambria Math" panose="02040503050406030204" pitchFamily="18" charset="0"/>
                                        <a:ea typeface="Cambria" panose="02040503050406030204" pitchFamily="18" charset="0"/>
                                      </a:rPr>
                                      <m:t>𝑞</m:t>
                                    </m:r>
                                  </m:num>
                                  <m:den>
                                    <m:r>
                                      <a:rPr lang="en-IN" sz="2000" b="0" i="1" smtClean="0">
                                        <a:latin typeface="Cambria Math" panose="02040503050406030204" pitchFamily="18" charset="0"/>
                                        <a:ea typeface="Cambria" panose="02040503050406030204" pitchFamily="18" charset="0"/>
                                      </a:rPr>
                                      <m:t>𝑝</m:t>
                                    </m:r>
                                  </m:den>
                                </m:f>
                              </m:e>
                            </m:d>
                          </m:e>
                          <m:sup>
                            <m:r>
                              <a:rPr lang="en-IN" sz="2000" b="0" i="1" smtClean="0">
                                <a:latin typeface="Cambria Math" panose="02040503050406030204" pitchFamily="18" charset="0"/>
                                <a:ea typeface="Cambria" panose="02040503050406030204" pitchFamily="18" charset="0"/>
                              </a:rPr>
                              <m:t>𝑛</m:t>
                            </m:r>
                          </m:sup>
                        </m:sSup>
                        <m:r>
                          <a:rPr lang="en-IN" sz="2000" b="0" i="1" smtClean="0">
                            <a:latin typeface="Cambria Math" panose="02040503050406030204" pitchFamily="18" charset="0"/>
                            <a:ea typeface="Cambria" panose="02040503050406030204" pitchFamily="18" charset="0"/>
                          </a:rPr>
                          <m:t>)</m:t>
                        </m:r>
                      </m:den>
                    </m:f>
                    <m:r>
                      <a:rPr lang="en-IN" sz="2000" b="0" i="1" smtClean="0">
                        <a:latin typeface="Cambria Math" panose="02040503050406030204" pitchFamily="18" charset="0"/>
                        <a:ea typeface="Cambria" panose="02040503050406030204" pitchFamily="18" charset="0"/>
                      </a:rPr>
                      <m:t>=−0.005227125</m:t>
                    </m:r>
                  </m:oMath>
                </a14:m>
                <a:endParaRPr lang="en-IN" sz="2000" dirty="0">
                  <a:latin typeface="Cambria" panose="02040503050406030204" pitchFamily="18" charset="0"/>
                  <a:ea typeface="Cambria" panose="02040503050406030204" pitchFamily="18" charset="0"/>
                </a:endParaRPr>
              </a:p>
              <a:p>
                <a:pPr marL="203195" indent="0" algn="just">
                  <a:buNone/>
                </a:pPr>
                <a:r>
                  <a:rPr lang="en-IN" sz="2000" dirty="0">
                    <a:ea typeface="Cambria" panose="02040503050406030204" pitchFamily="18" charset="0"/>
                  </a:rPr>
                  <a:t> </a:t>
                </a:r>
                <a14:m>
                  <m:oMath xmlns:m="http://schemas.openxmlformats.org/officeDocument/2006/math">
                    <m:sSub>
                      <m:sSubPr>
                        <m:ctrlPr>
                          <a:rPr lang="en-IN" sz="200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𝐶</m:t>
                        </m:r>
                      </m:e>
                      <m:sub>
                        <m:r>
                          <a:rPr lang="en-IN" sz="2000" b="0" i="1" smtClean="0">
                            <a:latin typeface="Cambria Math" panose="02040503050406030204" pitchFamily="18" charset="0"/>
                            <a:ea typeface="Cambria" panose="02040503050406030204" pitchFamily="18" charset="0"/>
                          </a:rPr>
                          <m:t>1</m:t>
                        </m:r>
                      </m:sub>
                    </m:sSub>
                    <m:r>
                      <a:rPr lang="en-IN" sz="2000" b="0" i="1" smtClean="0">
                        <a:latin typeface="Cambria Math" panose="02040503050406030204" pitchFamily="18" charset="0"/>
                        <a:ea typeface="Cambria" panose="02040503050406030204" pitchFamily="18" charset="0"/>
                      </a:rPr>
                      <m:t>=−</m:t>
                    </m:r>
                    <m:sSub>
                      <m:sSubPr>
                        <m:ctrlPr>
                          <a:rPr lang="en-IN" sz="2000" b="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𝐶</m:t>
                        </m:r>
                      </m:e>
                      <m:sub>
                        <m:r>
                          <a:rPr lang="en-IN" sz="2000" b="0" i="1" smtClean="0">
                            <a:latin typeface="Cambria Math" panose="02040503050406030204" pitchFamily="18" charset="0"/>
                            <a:ea typeface="Cambria" panose="02040503050406030204" pitchFamily="18" charset="0"/>
                          </a:rPr>
                          <m:t>2</m:t>
                        </m:r>
                      </m:sub>
                    </m:sSub>
                    <m:r>
                      <a:rPr lang="en-IN" sz="2000" b="0" i="1" smtClean="0">
                        <a:latin typeface="Cambria Math" panose="02040503050406030204" pitchFamily="18" charset="0"/>
                        <a:ea typeface="Cambria" panose="02040503050406030204" pitchFamily="18" charset="0"/>
                      </a:rPr>
                      <m:t>=</m:t>
                    </m:r>
                    <m:r>
                      <a:rPr lang="en-IN" sz="2000" i="1">
                        <a:latin typeface="Cambria Math" panose="02040503050406030204" pitchFamily="18" charset="0"/>
                        <a:ea typeface="Cambria" panose="02040503050406030204" pitchFamily="18" charset="0"/>
                      </a:rPr>
                      <m:t>0.005227125</m:t>
                    </m:r>
                  </m:oMath>
                </a14:m>
                <a:endParaRPr lang="en-IN" sz="2000" dirty="0">
                  <a:latin typeface="Cambria" panose="02040503050406030204" pitchFamily="18" charset="0"/>
                  <a:ea typeface="Cambria" panose="02040503050406030204" pitchFamily="18" charset="0"/>
                </a:endParaRPr>
              </a:p>
              <a:p>
                <a:pPr marL="203195" indent="0" algn="just">
                  <a:buNone/>
                </a:pPr>
                <a:r>
                  <a:rPr lang="en-IN" sz="2000" dirty="0">
                    <a:ea typeface="Cambria" panose="02040503050406030204" pitchFamily="18" charset="0"/>
                  </a:rPr>
                  <a:t> </a:t>
                </a:r>
                <a14:m>
                  <m:oMath xmlns:m="http://schemas.openxmlformats.org/officeDocument/2006/math">
                    <m:sSub>
                      <m:sSubPr>
                        <m:ctrlPr>
                          <a:rPr lang="en-IN" sz="200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𝑀</m:t>
                        </m:r>
                      </m:e>
                      <m:sub>
                        <m:r>
                          <a:rPr lang="en-IN" sz="2000" b="0" i="1" smtClean="0">
                            <a:latin typeface="Cambria Math" panose="02040503050406030204" pitchFamily="18" charset="0"/>
                            <a:ea typeface="Cambria" panose="02040503050406030204" pitchFamily="18" charset="0"/>
                          </a:rPr>
                          <m:t>𝑖</m:t>
                        </m:r>
                      </m:sub>
                    </m:sSub>
                    <m:r>
                      <a:rPr lang="en-IN" sz="2000" b="0" i="1" smtClean="0">
                        <a:latin typeface="Cambria Math" panose="02040503050406030204" pitchFamily="18" charset="0"/>
                        <a:ea typeface="Cambria" panose="02040503050406030204" pitchFamily="18" charset="0"/>
                      </a:rPr>
                      <m:t>=</m:t>
                    </m:r>
                    <m:sSub>
                      <m:sSubPr>
                        <m:ctrlPr>
                          <a:rPr lang="en-IN" sz="2000" i="1">
                            <a:latin typeface="Cambria Math" panose="02040503050406030204" pitchFamily="18" charset="0"/>
                            <a:ea typeface="Cambria" panose="02040503050406030204" pitchFamily="18" charset="0"/>
                          </a:rPr>
                        </m:ctrlPr>
                      </m:sSubPr>
                      <m:e>
                        <m:r>
                          <a:rPr lang="en-IN" sz="2000" i="1">
                            <a:latin typeface="Cambria Math" panose="02040503050406030204" pitchFamily="18" charset="0"/>
                            <a:ea typeface="Cambria" panose="02040503050406030204" pitchFamily="18" charset="0"/>
                          </a:rPr>
                          <m:t>𝐶</m:t>
                        </m:r>
                      </m:e>
                      <m:sub>
                        <m:r>
                          <a:rPr lang="en-IN" sz="2000" i="1">
                            <a:latin typeface="Cambria Math" panose="02040503050406030204" pitchFamily="18" charset="0"/>
                            <a:ea typeface="Cambria" panose="02040503050406030204" pitchFamily="18" charset="0"/>
                          </a:rPr>
                          <m:t>1</m:t>
                        </m:r>
                      </m:sub>
                    </m:sSub>
                    <m:r>
                      <a:rPr lang="en-IN" sz="2000" b="0" i="0" smtClean="0">
                        <a:latin typeface="Cambria Math" panose="02040503050406030204" pitchFamily="18" charset="0"/>
                        <a:ea typeface="Cambria" panose="02040503050406030204" pitchFamily="18" charset="0"/>
                      </a:rPr>
                      <m:t>+</m:t>
                    </m:r>
                    <m:sSub>
                      <m:sSubPr>
                        <m:ctrlPr>
                          <a:rPr lang="en-IN" sz="2000" i="1">
                            <a:latin typeface="Cambria Math" panose="02040503050406030204" pitchFamily="18" charset="0"/>
                            <a:ea typeface="Cambria" panose="02040503050406030204" pitchFamily="18" charset="0"/>
                          </a:rPr>
                        </m:ctrlPr>
                      </m:sSubPr>
                      <m:e>
                        <m:r>
                          <a:rPr lang="en-IN" sz="2000" i="1">
                            <a:latin typeface="Cambria Math" panose="02040503050406030204" pitchFamily="18" charset="0"/>
                            <a:ea typeface="Cambria" panose="02040503050406030204" pitchFamily="18" charset="0"/>
                          </a:rPr>
                          <m:t>𝐶</m:t>
                        </m:r>
                      </m:e>
                      <m:sub>
                        <m:r>
                          <a:rPr lang="en-IN" sz="2000" i="1">
                            <a:latin typeface="Cambria Math" panose="02040503050406030204" pitchFamily="18" charset="0"/>
                            <a:ea typeface="Cambria" panose="02040503050406030204" pitchFamily="18" charset="0"/>
                          </a:rPr>
                          <m:t>2</m:t>
                        </m:r>
                      </m:sub>
                    </m:sSub>
                    <m:sSup>
                      <m:sSupPr>
                        <m:ctrlPr>
                          <a:rPr lang="en-IN" sz="2000" i="1" smtClean="0">
                            <a:latin typeface="Cambria Math" panose="02040503050406030204" pitchFamily="18" charset="0"/>
                            <a:ea typeface="Cambria" panose="02040503050406030204" pitchFamily="18" charset="0"/>
                          </a:rPr>
                        </m:ctrlPr>
                      </m:sSupPr>
                      <m:e>
                        <m:r>
                          <a:rPr lang="en-IN" sz="2000" b="0" i="1" smtClean="0">
                            <a:latin typeface="Cambria Math" panose="02040503050406030204" pitchFamily="18" charset="0"/>
                            <a:ea typeface="Cambria" panose="02040503050406030204" pitchFamily="18" charset="0"/>
                          </a:rPr>
                          <m:t>(</m:t>
                        </m:r>
                        <m:f>
                          <m:fPr>
                            <m:ctrlPr>
                              <a:rPr lang="en-IN" sz="2000" b="0" i="1" smtClean="0">
                                <a:latin typeface="Cambria Math" panose="02040503050406030204" pitchFamily="18" charset="0"/>
                                <a:ea typeface="Cambria" panose="02040503050406030204" pitchFamily="18" charset="0"/>
                              </a:rPr>
                            </m:ctrlPr>
                          </m:fPr>
                          <m:num>
                            <m:r>
                              <a:rPr lang="en-IN" sz="2000" b="0" i="1" smtClean="0">
                                <a:latin typeface="Cambria Math" panose="02040503050406030204" pitchFamily="18" charset="0"/>
                                <a:ea typeface="Cambria" panose="02040503050406030204" pitchFamily="18" charset="0"/>
                              </a:rPr>
                              <m:t>𝑞</m:t>
                            </m:r>
                          </m:num>
                          <m:den>
                            <m:r>
                              <a:rPr lang="en-IN" sz="2000" b="0" i="1" smtClean="0">
                                <a:latin typeface="Cambria Math" panose="02040503050406030204" pitchFamily="18" charset="0"/>
                                <a:ea typeface="Cambria" panose="02040503050406030204" pitchFamily="18" charset="0"/>
                              </a:rPr>
                              <m:t>𝑝</m:t>
                            </m:r>
                          </m:den>
                        </m:f>
                        <m:r>
                          <a:rPr lang="en-IN" sz="2000" b="0" i="1" smtClean="0">
                            <a:latin typeface="Cambria Math" panose="02040503050406030204" pitchFamily="18" charset="0"/>
                            <a:ea typeface="Cambria" panose="02040503050406030204" pitchFamily="18" charset="0"/>
                          </a:rPr>
                          <m:t>)</m:t>
                        </m:r>
                      </m:e>
                      <m:sup>
                        <m:r>
                          <a:rPr lang="en-IN" sz="2000" b="0" i="1" smtClean="0">
                            <a:latin typeface="Cambria Math" panose="02040503050406030204" pitchFamily="18" charset="0"/>
                            <a:ea typeface="Cambria" panose="02040503050406030204" pitchFamily="18" charset="0"/>
                          </a:rPr>
                          <m:t>𝑖</m:t>
                        </m:r>
                      </m:sup>
                    </m:sSup>
                    <m:r>
                      <a:rPr lang="en-IN" sz="2000" b="0" i="1" smtClean="0">
                        <a:latin typeface="Cambria Math" panose="02040503050406030204" pitchFamily="18" charset="0"/>
                        <a:ea typeface="Cambria" panose="02040503050406030204" pitchFamily="18" charset="0"/>
                      </a:rPr>
                      <m:t>+</m:t>
                    </m:r>
                    <m:f>
                      <m:fPr>
                        <m:ctrlPr>
                          <a:rPr lang="en-IN" sz="2000" b="0" i="1" smtClean="0">
                            <a:latin typeface="Cambria Math" panose="02040503050406030204" pitchFamily="18" charset="0"/>
                            <a:ea typeface="Cambria" panose="02040503050406030204" pitchFamily="18" charset="0"/>
                          </a:rPr>
                        </m:ctrlPr>
                      </m:fPr>
                      <m:num>
                        <m:r>
                          <a:rPr lang="en-IN" sz="2000" b="0" i="1" smtClean="0">
                            <a:latin typeface="Cambria Math" panose="02040503050406030204" pitchFamily="18" charset="0"/>
                            <a:ea typeface="Cambria" panose="02040503050406030204" pitchFamily="18" charset="0"/>
                          </a:rPr>
                          <m:t>𝑖</m:t>
                        </m:r>
                      </m:num>
                      <m:den>
                        <m:r>
                          <a:rPr lang="en-IN" sz="2000" b="0" i="1" smtClean="0">
                            <a:latin typeface="Cambria Math" panose="02040503050406030204" pitchFamily="18" charset="0"/>
                            <a:ea typeface="Cambria" panose="02040503050406030204" pitchFamily="18" charset="0"/>
                          </a:rPr>
                          <m:t>𝑞</m:t>
                        </m:r>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𝑝</m:t>
                        </m:r>
                      </m:den>
                    </m:f>
                    <m:r>
                      <a:rPr lang="en-IN" sz="2000" b="0" i="1" smtClean="0">
                        <a:latin typeface="Cambria Math" panose="02040503050406030204" pitchFamily="18" charset="0"/>
                        <a:ea typeface="Cambria" panose="02040503050406030204" pitchFamily="18" charset="0"/>
                      </a:rPr>
                      <m:t>=</m:t>
                    </m:r>
                    <m:r>
                      <a:rPr lang="en-US" sz="2000" b="0" i="1" smtClean="0">
                        <a:latin typeface="Cambria Math" panose="02040503050406030204" pitchFamily="18" charset="0"/>
                        <a:ea typeface="Cambria" panose="02040503050406030204" pitchFamily="18" charset="0"/>
                      </a:rPr>
                      <m:t>13.98</m:t>
                    </m:r>
                  </m:oMath>
                </a14:m>
                <a:endParaRPr lang="en-IN" sz="2000" b="0" dirty="0">
                  <a:latin typeface="Cambria" panose="02040503050406030204" pitchFamily="18" charset="0"/>
                  <a:ea typeface="Cambria" panose="02040503050406030204" pitchFamily="18" charset="0"/>
                </a:endParaRPr>
              </a:p>
              <a:p>
                <a:pPr marL="203195" indent="0" algn="just">
                  <a:buNone/>
                </a:pPr>
                <a:r>
                  <a:rPr lang="en-IN" sz="2000" dirty="0">
                    <a:ea typeface="Cambria" panose="02040503050406030204" pitchFamily="18" charset="0"/>
                  </a:rPr>
                  <a:t> </a:t>
                </a:r>
                <a14:m>
                  <m:oMath xmlns:m="http://schemas.openxmlformats.org/officeDocument/2006/math">
                    <m:sSub>
                      <m:sSubPr>
                        <m:ctrlPr>
                          <a:rPr lang="en-IN" sz="200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𝑀</m:t>
                        </m:r>
                      </m:e>
                      <m:sub>
                        <m:r>
                          <a:rPr lang="en-IN" sz="2000" b="0" i="1" smtClean="0">
                            <a:latin typeface="Cambria Math" panose="02040503050406030204" pitchFamily="18" charset="0"/>
                            <a:ea typeface="Cambria" panose="02040503050406030204" pitchFamily="18" charset="0"/>
                          </a:rPr>
                          <m:t>𝑖</m:t>
                        </m:r>
                      </m:sub>
                    </m:sSub>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𝐸𝑥𝑝𝑒𝑐𝑡𝑒𝑑</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𝑑𝑢𝑟𝑎𝑡𝑖𝑜𝑛</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𝑜𝑓</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𝑡h𝑒</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𝑔𝑎𝑚𝑒</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𝑖𝑓</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𝐴</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𝑠𝑡𝑎𝑟𝑡𝑠</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𝑤𝑖𝑡h</m:t>
                    </m:r>
                    <m:r>
                      <a:rPr lang="en-IN" sz="2000" b="0" i="1" smtClean="0">
                        <a:latin typeface="Cambria Math" panose="02040503050406030204" pitchFamily="18" charset="0"/>
                        <a:ea typeface="Cambria" panose="02040503050406030204" pitchFamily="18" charset="0"/>
                      </a:rPr>
                      <m:t> </m:t>
                    </m:r>
                    <m:r>
                      <a:rPr lang="en-IN" sz="2000" b="0" i="1" smtClean="0">
                        <a:latin typeface="Cambria Math" panose="02040503050406030204" pitchFamily="18" charset="0"/>
                        <a:ea typeface="Cambria" panose="02040503050406030204" pitchFamily="18" charset="0"/>
                      </a:rPr>
                      <m:t>𝑖</m:t>
                    </m:r>
                    <m:r>
                      <a:rPr lang="en-IN" sz="2000" b="0" i="1" smtClean="0">
                        <a:latin typeface="Cambria Math" panose="02040503050406030204" pitchFamily="18" charset="0"/>
                        <a:ea typeface="Cambria" panose="02040503050406030204" pitchFamily="18" charset="0"/>
                      </a:rPr>
                      <m:t>=5 </m:t>
                    </m:r>
                    <m:r>
                      <a:rPr lang="en-IN" sz="2000" b="0" i="1" smtClean="0">
                        <a:latin typeface="Cambria Math" panose="02040503050406030204" pitchFamily="18" charset="0"/>
                        <a:ea typeface="Cambria" panose="02040503050406030204" pitchFamily="18" charset="0"/>
                      </a:rPr>
                      <m:t>𝑑𝑜𝑙𝑙𝑎𝑟𝑠</m:t>
                    </m:r>
                  </m:oMath>
                </a14:m>
                <a:endParaRPr lang="en-IN" sz="2000" dirty="0">
                  <a:latin typeface="Cambria" panose="02040503050406030204" pitchFamily="18" charset="0"/>
                  <a:ea typeface="Cambria" panose="02040503050406030204" pitchFamily="18" charset="0"/>
                </a:endParaRPr>
              </a:p>
              <a:p>
                <a:pPr marL="203195" indent="0">
                  <a:buNone/>
                </a:pPr>
                <a:endParaRPr lang="en-IN" dirty="0"/>
              </a:p>
              <a:p>
                <a:pPr marL="203195" indent="0">
                  <a:buNone/>
                </a:pPr>
                <a:endParaRPr lang="en-IN" dirty="0"/>
              </a:p>
            </p:txBody>
          </p:sp>
        </mc:Choice>
        <mc:Fallback>
          <p:sp>
            <p:nvSpPr>
              <p:cNvPr id="2" name="Text Placeholder 1">
                <a:extLst>
                  <a:ext uri="{FF2B5EF4-FFF2-40B4-BE49-F238E27FC236}">
                    <a16:creationId xmlns:a16="http://schemas.microsoft.com/office/drawing/2014/main" id="{49AD4D64-9611-4770-AC93-E3C7E405E4F1}"/>
                  </a:ext>
                </a:extLst>
              </p:cNvPr>
              <p:cNvSpPr>
                <a:spLocks noGrp="1" noRot="1" noChangeAspect="1" noMove="1" noResize="1" noEditPoints="1" noAdjustHandles="1" noChangeArrowheads="1" noChangeShapeType="1" noTextEdit="1"/>
              </p:cNvSpPr>
              <p:nvPr>
                <p:ph type="body" idx="1"/>
              </p:nvPr>
            </p:nvSpPr>
            <p:spPr>
              <a:xfrm>
                <a:off x="951000" y="436961"/>
                <a:ext cx="10290000" cy="574216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09995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FE4C72A6-08B5-4599-9CC5-66DC3A3EDC22}"/>
                  </a:ext>
                </a:extLst>
              </p:cNvPr>
              <p:cNvSpPr>
                <a:spLocks noGrp="1"/>
              </p:cNvSpPr>
              <p:nvPr>
                <p:ph type="body" idx="1"/>
              </p:nvPr>
            </p:nvSpPr>
            <p:spPr>
              <a:xfrm>
                <a:off x="1022718" y="711880"/>
                <a:ext cx="10290000" cy="4555200"/>
              </a:xfrm>
            </p:spPr>
            <p:txBody>
              <a:bodyPr/>
              <a:lstStyle/>
              <a:p>
                <a:pPr marL="203195" indent="0" algn="just">
                  <a:buNone/>
                </a:pPr>
                <a:r>
                  <a:rPr lang="en-IN" sz="2000" dirty="0">
                    <a:latin typeface="Cambria" panose="02040503050406030204" pitchFamily="18" charset="0"/>
                    <a:ea typeface="Cambria" panose="02040503050406030204" pitchFamily="18" charset="0"/>
                  </a:rPr>
                  <a:t>II.]</a:t>
                </a:r>
              </a:p>
              <a:p>
                <a:pPr marL="203195" indent="0" algn="just">
                  <a:buNone/>
                </a:pPr>
                <a:r>
                  <a:rPr lang="en-IN" sz="2000" dirty="0" err="1">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=5, p=0.5, q=0.5, n=10</a:t>
                </a:r>
              </a:p>
              <a:p>
                <a:pPr marL="203195" indent="0" algn="just">
                  <a:buNone/>
                </a:pPr>
                <a:r>
                  <a:rPr lang="en-IN" sz="2000" dirty="0">
                    <a:latin typeface="Cambria" panose="02040503050406030204" pitchFamily="18" charset="0"/>
                    <a:ea typeface="Cambria" panose="02040503050406030204" pitchFamily="18" charset="0"/>
                  </a:rPr>
                  <a:t>a</a:t>
                </a:r>
                <a:r>
                  <a:rPr lang="en-IN" sz="2000" baseline="-25000" dirty="0">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𝑖</m:t>
                        </m:r>
                      </m:num>
                      <m:den>
                        <m:r>
                          <a:rPr lang="en-IN" sz="2000" b="0" i="1" smtClean="0">
                            <a:latin typeface="Cambria Math" panose="02040503050406030204" pitchFamily="18" charset="0"/>
                          </a:rPr>
                          <m:t>𝑛</m:t>
                        </m:r>
                      </m:den>
                    </m:f>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2</m:t>
                        </m:r>
                      </m:den>
                    </m:f>
                    <m:r>
                      <a:rPr lang="en-IN" sz="2000" b="0" i="1" smtClean="0">
                        <a:latin typeface="Cambria Math" panose="02040503050406030204" pitchFamily="18" charset="0"/>
                      </a:rPr>
                      <m:t>=0.5</m:t>
                    </m:r>
                  </m:oMath>
                </a14:m>
                <a:endParaRPr lang="en-IN" sz="2000" b="0" dirty="0">
                  <a:latin typeface="Cambria" panose="02040503050406030204" pitchFamily="18" charset="0"/>
                </a:endParaRPr>
              </a:p>
              <a:p>
                <a:pPr marL="203195" indent="0" algn="just">
                  <a:buNone/>
                </a:pPr>
                <a:endParaRPr lang="en-IN" sz="2000" b="0" dirty="0">
                  <a:latin typeface="Cambria" panose="02040503050406030204" pitchFamily="18" charset="0"/>
                  <a:ea typeface="Cambria" panose="02040503050406030204" pitchFamily="18" charset="0"/>
                </a:endParaRPr>
              </a:p>
              <a:p>
                <a:pPr marL="203195" indent="0" algn="just">
                  <a:buNone/>
                </a:pPr>
                <a:r>
                  <a:rPr lang="en-IN" sz="2000" dirty="0">
                    <a:ea typeface="Cambria" panose="02040503050406030204" pitchFamily="18" charset="0"/>
                  </a:rPr>
                  <a:t> </a:t>
                </a:r>
                <a14:m>
                  <m:oMath xmlns:m="http://schemas.openxmlformats.org/officeDocument/2006/math">
                    <m:sSub>
                      <m:sSubPr>
                        <m:ctrlPr>
                          <a:rPr lang="en-IN" sz="200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𝑀</m:t>
                        </m:r>
                      </m:e>
                      <m:sub>
                        <m:r>
                          <a:rPr lang="en-IN" sz="2000" b="0" i="1" smtClean="0">
                            <a:latin typeface="Cambria Math" panose="02040503050406030204" pitchFamily="18" charset="0"/>
                            <a:ea typeface="Cambria" panose="02040503050406030204" pitchFamily="18" charset="0"/>
                          </a:rPr>
                          <m:t>𝑖</m:t>
                        </m:r>
                      </m:sub>
                    </m:sSub>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𝑖</m:t>
                    </m:r>
                    <m:d>
                      <m:dPr>
                        <m:ctrlPr>
                          <a:rPr lang="en-IN" sz="2000" b="0" i="1" smtClean="0">
                            <a:latin typeface="Cambria Math" panose="02040503050406030204" pitchFamily="18" charset="0"/>
                            <a:ea typeface="Cambria" panose="02040503050406030204" pitchFamily="18" charset="0"/>
                          </a:rPr>
                        </m:ctrlPr>
                      </m:dPr>
                      <m:e>
                        <m:r>
                          <a:rPr lang="en-IN" sz="2000" b="0" i="1" smtClean="0">
                            <a:latin typeface="Cambria Math" panose="02040503050406030204" pitchFamily="18" charset="0"/>
                            <a:ea typeface="Cambria" panose="02040503050406030204" pitchFamily="18" charset="0"/>
                          </a:rPr>
                          <m:t>𝑛</m:t>
                        </m:r>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𝑖</m:t>
                        </m:r>
                      </m:e>
                    </m:d>
                    <m:r>
                      <a:rPr lang="en-IN" sz="2000" b="0" i="1" smtClean="0">
                        <a:latin typeface="Cambria Math" panose="02040503050406030204" pitchFamily="18" charset="0"/>
                        <a:ea typeface="Cambria" panose="02040503050406030204" pitchFamily="18" charset="0"/>
                      </a:rPr>
                      <m:t>=25</m:t>
                    </m:r>
                  </m:oMath>
                </a14:m>
                <a:endParaRPr lang="en-IN" sz="2000" b="0" dirty="0">
                  <a:latin typeface="Cambria" panose="02040503050406030204" pitchFamily="18" charset="0"/>
                  <a:ea typeface="Cambria" panose="02040503050406030204" pitchFamily="18" charset="0"/>
                </a:endParaRPr>
              </a:p>
              <a:p>
                <a:pPr marL="203195" indent="0" algn="just">
                  <a:buNone/>
                </a:pPr>
                <a:endParaRPr lang="en-IN" sz="2000" dirty="0">
                  <a:latin typeface="Cambria" panose="02040503050406030204" pitchFamily="18" charset="0"/>
                  <a:ea typeface="Cambria" panose="02040503050406030204" pitchFamily="18" charset="0"/>
                </a:endParaRPr>
              </a:p>
              <a:p>
                <a:pPr marL="203195" indent="0" algn="just">
                  <a:buNone/>
                </a:pPr>
                <a:endParaRPr lang="en-IN" sz="2000" b="0" dirty="0">
                  <a:latin typeface="Cambria" panose="02040503050406030204" pitchFamily="18" charset="0"/>
                  <a:ea typeface="Cambria" panose="02040503050406030204" pitchFamily="18" charset="0"/>
                </a:endParaRPr>
              </a:p>
              <a:p>
                <a:pPr marL="203195" indent="0" algn="just">
                  <a:buNone/>
                </a:pPr>
                <a:r>
                  <a:rPr lang="en-IN" sz="2000" b="0" dirty="0">
                    <a:latin typeface="Cambria" panose="02040503050406030204" pitchFamily="18" charset="0"/>
                    <a:ea typeface="Cambria" panose="02040503050406030204" pitchFamily="18" charset="0"/>
                  </a:rPr>
                  <a:t>III.]</a:t>
                </a:r>
              </a:p>
              <a:p>
                <a:pPr marL="203195" indent="0">
                  <a:buNone/>
                </a:pPr>
                <a:r>
                  <a:rPr lang="en-IN" sz="2000" dirty="0">
                    <a:latin typeface="Cambria" panose="02040503050406030204" pitchFamily="18" charset="0"/>
                    <a:ea typeface="Cambria" panose="02040503050406030204" pitchFamily="18" charset="0"/>
                  </a:rPr>
                  <a:t>i=5, p=0.6, q=0.4, n=10</a:t>
                </a:r>
              </a:p>
              <a:p>
                <a:pPr marL="203195" indent="0">
                  <a:buNone/>
                </a:pPr>
                <a:r>
                  <a:rPr lang="en-IN" sz="2000" dirty="0">
                    <a:latin typeface="Cambria" panose="02040503050406030204" pitchFamily="18" charset="0"/>
                    <a:ea typeface="Cambria" panose="02040503050406030204" pitchFamily="18" charset="0"/>
                  </a:rPr>
                  <a:t>a</a:t>
                </a:r>
                <a:r>
                  <a:rPr lang="en-IN" sz="2000" baseline="-25000" dirty="0">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1−</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𝑖</m:t>
                            </m:r>
                          </m:sup>
                        </m:sSup>
                      </m:num>
                      <m:den>
                        <m:r>
                          <a:rPr lang="en-IN" sz="2000" b="0" i="1" smtClean="0">
                            <a:latin typeface="Cambria Math" panose="02040503050406030204" pitchFamily="18" charset="0"/>
                          </a:rPr>
                          <m:t>1−</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𝑛</m:t>
                            </m:r>
                          </m:sup>
                        </m:sSup>
                      </m:den>
                    </m:f>
                    <m:r>
                      <a:rPr lang="en-IN" sz="2000" b="0" i="1" smtClean="0">
                        <a:latin typeface="Cambria Math" panose="02040503050406030204" pitchFamily="18" charset="0"/>
                      </a:rPr>
                      <m:t>=</m:t>
                    </m:r>
                    <m:r>
                      <a:rPr lang="en-US" sz="2000" b="0" i="1" smtClean="0">
                        <a:latin typeface="Cambria Math" panose="02040503050406030204" pitchFamily="18" charset="0"/>
                      </a:rPr>
                      <m:t>0.850971227</m:t>
                    </m:r>
                  </m:oMath>
                </a14:m>
                <a:endParaRPr lang="en-US" sz="2000" b="0" dirty="0">
                  <a:latin typeface="Cambria" panose="02040503050406030204" pitchFamily="18" charset="0"/>
                </a:endParaRPr>
              </a:p>
              <a:p>
                <a:pPr marL="203195" indent="0">
                  <a:buNone/>
                </a:pPr>
                <a:endParaRPr lang="en-IN" sz="2000" dirty="0">
                  <a:latin typeface="Cambria" panose="02040503050406030204" pitchFamily="18" charset="0"/>
                  <a:ea typeface="Cambria" panose="02040503050406030204" pitchFamily="18" charset="0"/>
                </a:endParaRPr>
              </a:p>
              <a:p>
                <a:pPr marL="203195" indent="0" algn="just">
                  <a:buNone/>
                </a:pPr>
                <a:r>
                  <a:rPr lang="en-IN" sz="2000" dirty="0">
                    <a:ea typeface="Cambria" panose="02040503050406030204" pitchFamily="18" charset="0"/>
                  </a:rPr>
                  <a:t> </a:t>
                </a:r>
                <a14:m>
                  <m:oMath xmlns:m="http://schemas.openxmlformats.org/officeDocument/2006/math">
                    <m:sSub>
                      <m:sSubPr>
                        <m:ctrlPr>
                          <a:rPr lang="en-IN" sz="200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𝐶</m:t>
                        </m:r>
                      </m:e>
                      <m:sub>
                        <m:r>
                          <a:rPr lang="en-IN" sz="2000" b="0" i="1" smtClean="0">
                            <a:latin typeface="Cambria Math" panose="02040503050406030204" pitchFamily="18" charset="0"/>
                            <a:ea typeface="Cambria" panose="02040503050406030204" pitchFamily="18" charset="0"/>
                          </a:rPr>
                          <m:t>2</m:t>
                        </m:r>
                      </m:sub>
                    </m:sSub>
                    <m:r>
                      <a:rPr lang="en-IN" sz="2000" b="0" i="1" smtClean="0">
                        <a:latin typeface="Cambria Math" panose="02040503050406030204" pitchFamily="18" charset="0"/>
                        <a:ea typeface="Cambria" panose="02040503050406030204" pitchFamily="18" charset="0"/>
                      </a:rPr>
                      <m:t>=</m:t>
                    </m:r>
                    <m:f>
                      <m:fPr>
                        <m:ctrlPr>
                          <a:rPr lang="en-IN" sz="2000" b="0" i="1" smtClean="0">
                            <a:latin typeface="Cambria Math" panose="02040503050406030204" pitchFamily="18" charset="0"/>
                            <a:ea typeface="Cambria" panose="02040503050406030204" pitchFamily="18" charset="0"/>
                          </a:rPr>
                        </m:ctrlPr>
                      </m:fPr>
                      <m:num>
                        <m:r>
                          <a:rPr lang="en-IN" sz="2000" b="0" i="1" smtClean="0">
                            <a:latin typeface="Cambria Math" panose="02040503050406030204" pitchFamily="18" charset="0"/>
                            <a:ea typeface="Cambria" panose="02040503050406030204" pitchFamily="18" charset="0"/>
                          </a:rPr>
                          <m:t>𝑛</m:t>
                        </m:r>
                      </m:num>
                      <m:den>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𝑞</m:t>
                        </m:r>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𝑝</m:t>
                        </m:r>
                        <m:r>
                          <a:rPr lang="en-IN" sz="2000" b="0" i="1" smtClean="0">
                            <a:latin typeface="Cambria Math" panose="02040503050406030204" pitchFamily="18" charset="0"/>
                            <a:ea typeface="Cambria" panose="02040503050406030204" pitchFamily="18" charset="0"/>
                          </a:rPr>
                          <m:t>)(1−</m:t>
                        </m:r>
                        <m:sSup>
                          <m:sSupPr>
                            <m:ctrlPr>
                              <a:rPr lang="en-IN" sz="2000" b="0" i="1" smtClean="0">
                                <a:latin typeface="Cambria Math" panose="02040503050406030204" pitchFamily="18" charset="0"/>
                                <a:ea typeface="Cambria" panose="02040503050406030204" pitchFamily="18" charset="0"/>
                              </a:rPr>
                            </m:ctrlPr>
                          </m:sSupPr>
                          <m:e>
                            <m:d>
                              <m:dPr>
                                <m:ctrlPr>
                                  <a:rPr lang="en-IN" sz="2000" b="0" i="1" smtClean="0">
                                    <a:latin typeface="Cambria Math" panose="02040503050406030204" pitchFamily="18" charset="0"/>
                                    <a:ea typeface="Cambria" panose="02040503050406030204" pitchFamily="18" charset="0"/>
                                  </a:rPr>
                                </m:ctrlPr>
                              </m:dPr>
                              <m:e>
                                <m:f>
                                  <m:fPr>
                                    <m:ctrlPr>
                                      <a:rPr lang="en-IN" sz="2000" b="0" i="1" smtClean="0">
                                        <a:latin typeface="Cambria Math" panose="02040503050406030204" pitchFamily="18" charset="0"/>
                                        <a:ea typeface="Cambria" panose="02040503050406030204" pitchFamily="18" charset="0"/>
                                      </a:rPr>
                                    </m:ctrlPr>
                                  </m:fPr>
                                  <m:num>
                                    <m:r>
                                      <a:rPr lang="en-IN" sz="2000" b="0" i="1" smtClean="0">
                                        <a:latin typeface="Cambria Math" panose="02040503050406030204" pitchFamily="18" charset="0"/>
                                        <a:ea typeface="Cambria" panose="02040503050406030204" pitchFamily="18" charset="0"/>
                                      </a:rPr>
                                      <m:t>𝑞</m:t>
                                    </m:r>
                                  </m:num>
                                  <m:den>
                                    <m:r>
                                      <a:rPr lang="en-IN" sz="2000" b="0" i="1" smtClean="0">
                                        <a:latin typeface="Cambria Math" panose="02040503050406030204" pitchFamily="18" charset="0"/>
                                        <a:ea typeface="Cambria" panose="02040503050406030204" pitchFamily="18" charset="0"/>
                                      </a:rPr>
                                      <m:t>𝑝</m:t>
                                    </m:r>
                                  </m:den>
                                </m:f>
                              </m:e>
                            </m:d>
                          </m:e>
                          <m:sup>
                            <m:r>
                              <a:rPr lang="en-IN" sz="2000" b="0" i="1" smtClean="0">
                                <a:latin typeface="Cambria Math" panose="02040503050406030204" pitchFamily="18" charset="0"/>
                                <a:ea typeface="Cambria" panose="02040503050406030204" pitchFamily="18" charset="0"/>
                              </a:rPr>
                              <m:t>𝑛</m:t>
                            </m:r>
                          </m:sup>
                        </m:sSup>
                        <m:r>
                          <a:rPr lang="en-IN" sz="2000" b="0" i="1" smtClean="0">
                            <a:latin typeface="Cambria Math" panose="02040503050406030204" pitchFamily="18" charset="0"/>
                            <a:ea typeface="Cambria" panose="02040503050406030204" pitchFamily="18" charset="0"/>
                          </a:rPr>
                          <m:t>)</m:t>
                        </m:r>
                      </m:den>
                    </m:f>
                    <m:r>
                      <a:rPr lang="en-IN" sz="2000" b="0" i="1" smtClean="0">
                        <a:latin typeface="Cambria Math" panose="02040503050406030204" pitchFamily="18" charset="0"/>
                        <a:ea typeface="Cambria" panose="02040503050406030204" pitchFamily="18" charset="0"/>
                      </a:rPr>
                      <m:t>=−50.88237829</m:t>
                    </m:r>
                  </m:oMath>
                </a14:m>
                <a:endParaRPr lang="en-IN" sz="2000" dirty="0">
                  <a:latin typeface="Cambria" panose="02040503050406030204" pitchFamily="18" charset="0"/>
                  <a:ea typeface="Cambria" panose="02040503050406030204" pitchFamily="18" charset="0"/>
                </a:endParaRPr>
              </a:p>
              <a:p>
                <a:pPr marL="203195" indent="0" algn="just">
                  <a:buNone/>
                </a:pPr>
                <a:r>
                  <a:rPr lang="en-IN" sz="2000" dirty="0">
                    <a:ea typeface="Cambria" panose="02040503050406030204" pitchFamily="18" charset="0"/>
                  </a:rPr>
                  <a:t> </a:t>
                </a:r>
                <a14:m>
                  <m:oMath xmlns:m="http://schemas.openxmlformats.org/officeDocument/2006/math">
                    <m:sSub>
                      <m:sSubPr>
                        <m:ctrlPr>
                          <a:rPr lang="en-IN" sz="200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𝐶</m:t>
                        </m:r>
                      </m:e>
                      <m:sub>
                        <m:r>
                          <a:rPr lang="en-IN" sz="2000" b="0" i="1" smtClean="0">
                            <a:latin typeface="Cambria Math" panose="02040503050406030204" pitchFamily="18" charset="0"/>
                            <a:ea typeface="Cambria" panose="02040503050406030204" pitchFamily="18" charset="0"/>
                          </a:rPr>
                          <m:t>1</m:t>
                        </m:r>
                      </m:sub>
                    </m:sSub>
                    <m:r>
                      <a:rPr lang="en-IN" sz="2000" b="0" i="1" smtClean="0">
                        <a:latin typeface="Cambria Math" panose="02040503050406030204" pitchFamily="18" charset="0"/>
                        <a:ea typeface="Cambria" panose="02040503050406030204" pitchFamily="18" charset="0"/>
                      </a:rPr>
                      <m:t>=−</m:t>
                    </m:r>
                    <m:sSub>
                      <m:sSubPr>
                        <m:ctrlPr>
                          <a:rPr lang="en-IN" sz="2000" b="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𝐶</m:t>
                        </m:r>
                      </m:e>
                      <m:sub>
                        <m:r>
                          <a:rPr lang="en-IN" sz="2000" b="0" i="1" smtClean="0">
                            <a:latin typeface="Cambria Math" panose="02040503050406030204" pitchFamily="18" charset="0"/>
                            <a:ea typeface="Cambria" panose="02040503050406030204" pitchFamily="18" charset="0"/>
                          </a:rPr>
                          <m:t>2</m:t>
                        </m:r>
                      </m:sub>
                    </m:sSub>
                    <m:r>
                      <a:rPr lang="en-IN" sz="2000" b="0" i="1" smtClean="0">
                        <a:latin typeface="Cambria Math" panose="02040503050406030204" pitchFamily="18" charset="0"/>
                        <a:ea typeface="Cambria" panose="02040503050406030204" pitchFamily="18" charset="0"/>
                      </a:rPr>
                      <m:t>=</m:t>
                    </m:r>
                    <m:r>
                      <a:rPr lang="en-IN" sz="2000" i="1">
                        <a:latin typeface="Cambria Math" panose="02040503050406030204" pitchFamily="18" charset="0"/>
                        <a:ea typeface="Cambria" panose="02040503050406030204" pitchFamily="18" charset="0"/>
                      </a:rPr>
                      <m:t>50.88237829</m:t>
                    </m:r>
                  </m:oMath>
                </a14:m>
                <a:endParaRPr lang="en-IN" sz="2000" dirty="0">
                  <a:latin typeface="Cambria" panose="02040503050406030204" pitchFamily="18" charset="0"/>
                  <a:ea typeface="Cambria" panose="02040503050406030204" pitchFamily="18" charset="0"/>
                </a:endParaRPr>
              </a:p>
              <a:p>
                <a:pPr marL="203195" indent="0" algn="just">
                  <a:buNone/>
                </a:pPr>
                <a:r>
                  <a:rPr lang="en-IN" sz="2000" dirty="0">
                    <a:ea typeface="Cambria" panose="02040503050406030204" pitchFamily="18" charset="0"/>
                  </a:rPr>
                  <a:t> </a:t>
                </a:r>
                <a14:m>
                  <m:oMath xmlns:m="http://schemas.openxmlformats.org/officeDocument/2006/math">
                    <m:sSub>
                      <m:sSubPr>
                        <m:ctrlPr>
                          <a:rPr lang="en-IN" sz="2000" i="1" smtClean="0">
                            <a:latin typeface="Cambria Math" panose="02040503050406030204" pitchFamily="18" charset="0"/>
                            <a:ea typeface="Cambria" panose="02040503050406030204" pitchFamily="18" charset="0"/>
                          </a:rPr>
                        </m:ctrlPr>
                      </m:sSubPr>
                      <m:e>
                        <m:r>
                          <a:rPr lang="en-IN" sz="2000" b="0" i="1" smtClean="0">
                            <a:latin typeface="Cambria Math" panose="02040503050406030204" pitchFamily="18" charset="0"/>
                            <a:ea typeface="Cambria" panose="02040503050406030204" pitchFamily="18" charset="0"/>
                          </a:rPr>
                          <m:t>𝑀</m:t>
                        </m:r>
                      </m:e>
                      <m:sub>
                        <m:r>
                          <a:rPr lang="en-IN" sz="2000" b="0" i="1" smtClean="0">
                            <a:latin typeface="Cambria Math" panose="02040503050406030204" pitchFamily="18" charset="0"/>
                            <a:ea typeface="Cambria" panose="02040503050406030204" pitchFamily="18" charset="0"/>
                          </a:rPr>
                          <m:t>𝑖</m:t>
                        </m:r>
                      </m:sub>
                    </m:sSub>
                    <m:r>
                      <a:rPr lang="en-IN" sz="2000" b="0" i="1" smtClean="0">
                        <a:latin typeface="Cambria Math" panose="02040503050406030204" pitchFamily="18" charset="0"/>
                        <a:ea typeface="Cambria" panose="02040503050406030204" pitchFamily="18" charset="0"/>
                      </a:rPr>
                      <m:t>=</m:t>
                    </m:r>
                    <m:sSub>
                      <m:sSubPr>
                        <m:ctrlPr>
                          <a:rPr lang="en-IN" sz="2000" i="1">
                            <a:latin typeface="Cambria Math" panose="02040503050406030204" pitchFamily="18" charset="0"/>
                            <a:ea typeface="Cambria" panose="02040503050406030204" pitchFamily="18" charset="0"/>
                          </a:rPr>
                        </m:ctrlPr>
                      </m:sSubPr>
                      <m:e>
                        <m:r>
                          <a:rPr lang="en-IN" sz="2000" i="1">
                            <a:latin typeface="Cambria Math" panose="02040503050406030204" pitchFamily="18" charset="0"/>
                            <a:ea typeface="Cambria" panose="02040503050406030204" pitchFamily="18" charset="0"/>
                          </a:rPr>
                          <m:t>𝐶</m:t>
                        </m:r>
                      </m:e>
                      <m:sub>
                        <m:r>
                          <a:rPr lang="en-IN" sz="2000" i="1">
                            <a:latin typeface="Cambria Math" panose="02040503050406030204" pitchFamily="18" charset="0"/>
                            <a:ea typeface="Cambria" panose="02040503050406030204" pitchFamily="18" charset="0"/>
                          </a:rPr>
                          <m:t>1</m:t>
                        </m:r>
                      </m:sub>
                    </m:sSub>
                    <m:r>
                      <a:rPr lang="en-IN" sz="2000" b="0" i="0" smtClean="0">
                        <a:latin typeface="Cambria Math" panose="02040503050406030204" pitchFamily="18" charset="0"/>
                        <a:ea typeface="Cambria" panose="02040503050406030204" pitchFamily="18" charset="0"/>
                      </a:rPr>
                      <m:t>+</m:t>
                    </m:r>
                    <m:sSub>
                      <m:sSubPr>
                        <m:ctrlPr>
                          <a:rPr lang="en-IN" sz="2000" i="1">
                            <a:latin typeface="Cambria Math" panose="02040503050406030204" pitchFamily="18" charset="0"/>
                            <a:ea typeface="Cambria" panose="02040503050406030204" pitchFamily="18" charset="0"/>
                          </a:rPr>
                        </m:ctrlPr>
                      </m:sSubPr>
                      <m:e>
                        <m:r>
                          <a:rPr lang="en-IN" sz="2000" i="1">
                            <a:latin typeface="Cambria Math" panose="02040503050406030204" pitchFamily="18" charset="0"/>
                            <a:ea typeface="Cambria" panose="02040503050406030204" pitchFamily="18" charset="0"/>
                          </a:rPr>
                          <m:t>𝐶</m:t>
                        </m:r>
                      </m:e>
                      <m:sub>
                        <m:r>
                          <a:rPr lang="en-IN" sz="2000" i="1">
                            <a:latin typeface="Cambria Math" panose="02040503050406030204" pitchFamily="18" charset="0"/>
                            <a:ea typeface="Cambria" panose="02040503050406030204" pitchFamily="18" charset="0"/>
                          </a:rPr>
                          <m:t>2</m:t>
                        </m:r>
                      </m:sub>
                    </m:sSub>
                    <m:sSup>
                      <m:sSupPr>
                        <m:ctrlPr>
                          <a:rPr lang="en-IN" sz="2000" i="1" smtClean="0">
                            <a:latin typeface="Cambria Math" panose="02040503050406030204" pitchFamily="18" charset="0"/>
                            <a:ea typeface="Cambria" panose="02040503050406030204" pitchFamily="18" charset="0"/>
                          </a:rPr>
                        </m:ctrlPr>
                      </m:sSupPr>
                      <m:e>
                        <m:r>
                          <a:rPr lang="en-IN" sz="2000" b="0" i="1" smtClean="0">
                            <a:latin typeface="Cambria Math" panose="02040503050406030204" pitchFamily="18" charset="0"/>
                            <a:ea typeface="Cambria" panose="02040503050406030204" pitchFamily="18" charset="0"/>
                          </a:rPr>
                          <m:t>(</m:t>
                        </m:r>
                        <m:f>
                          <m:fPr>
                            <m:ctrlPr>
                              <a:rPr lang="en-IN" sz="2000" b="0" i="1" smtClean="0">
                                <a:latin typeface="Cambria Math" panose="02040503050406030204" pitchFamily="18" charset="0"/>
                                <a:ea typeface="Cambria" panose="02040503050406030204" pitchFamily="18" charset="0"/>
                              </a:rPr>
                            </m:ctrlPr>
                          </m:fPr>
                          <m:num>
                            <m:r>
                              <a:rPr lang="en-IN" sz="2000" b="0" i="1" smtClean="0">
                                <a:latin typeface="Cambria Math" panose="02040503050406030204" pitchFamily="18" charset="0"/>
                                <a:ea typeface="Cambria" panose="02040503050406030204" pitchFamily="18" charset="0"/>
                              </a:rPr>
                              <m:t>𝑞</m:t>
                            </m:r>
                          </m:num>
                          <m:den>
                            <m:r>
                              <a:rPr lang="en-IN" sz="2000" b="0" i="1" smtClean="0">
                                <a:latin typeface="Cambria Math" panose="02040503050406030204" pitchFamily="18" charset="0"/>
                                <a:ea typeface="Cambria" panose="02040503050406030204" pitchFamily="18" charset="0"/>
                              </a:rPr>
                              <m:t>𝑝</m:t>
                            </m:r>
                          </m:den>
                        </m:f>
                        <m:r>
                          <a:rPr lang="en-IN" sz="2000" b="0" i="1" smtClean="0">
                            <a:latin typeface="Cambria Math" panose="02040503050406030204" pitchFamily="18" charset="0"/>
                            <a:ea typeface="Cambria" panose="02040503050406030204" pitchFamily="18" charset="0"/>
                          </a:rPr>
                          <m:t>)</m:t>
                        </m:r>
                      </m:e>
                      <m:sup>
                        <m:r>
                          <a:rPr lang="en-IN" sz="2000" b="0" i="1" smtClean="0">
                            <a:latin typeface="Cambria Math" panose="02040503050406030204" pitchFamily="18" charset="0"/>
                            <a:ea typeface="Cambria" panose="02040503050406030204" pitchFamily="18" charset="0"/>
                          </a:rPr>
                          <m:t>𝑖</m:t>
                        </m:r>
                      </m:sup>
                    </m:sSup>
                    <m:r>
                      <a:rPr lang="en-IN" sz="2000" b="0" i="1" smtClean="0">
                        <a:latin typeface="Cambria Math" panose="02040503050406030204" pitchFamily="18" charset="0"/>
                        <a:ea typeface="Cambria" panose="02040503050406030204" pitchFamily="18" charset="0"/>
                      </a:rPr>
                      <m:t>+</m:t>
                    </m:r>
                    <m:f>
                      <m:fPr>
                        <m:ctrlPr>
                          <a:rPr lang="en-IN" sz="2000" b="0" i="1" smtClean="0">
                            <a:latin typeface="Cambria Math" panose="02040503050406030204" pitchFamily="18" charset="0"/>
                            <a:ea typeface="Cambria" panose="02040503050406030204" pitchFamily="18" charset="0"/>
                          </a:rPr>
                        </m:ctrlPr>
                      </m:fPr>
                      <m:num>
                        <m:r>
                          <a:rPr lang="en-IN" sz="2000" b="0" i="1" smtClean="0">
                            <a:latin typeface="Cambria Math" panose="02040503050406030204" pitchFamily="18" charset="0"/>
                            <a:ea typeface="Cambria" panose="02040503050406030204" pitchFamily="18" charset="0"/>
                          </a:rPr>
                          <m:t>𝑖</m:t>
                        </m:r>
                      </m:num>
                      <m:den>
                        <m:r>
                          <a:rPr lang="en-IN" sz="2000" b="0" i="1" smtClean="0">
                            <a:latin typeface="Cambria Math" panose="02040503050406030204" pitchFamily="18" charset="0"/>
                            <a:ea typeface="Cambria" panose="02040503050406030204" pitchFamily="18" charset="0"/>
                          </a:rPr>
                          <m:t>𝑞</m:t>
                        </m:r>
                        <m:r>
                          <a:rPr lang="en-IN" sz="2000" b="0" i="1" smtClean="0">
                            <a:latin typeface="Cambria Math" panose="02040503050406030204" pitchFamily="18" charset="0"/>
                            <a:ea typeface="Cambria" panose="02040503050406030204" pitchFamily="18" charset="0"/>
                          </a:rPr>
                          <m:t>−</m:t>
                        </m:r>
                        <m:r>
                          <a:rPr lang="en-IN" sz="2000" b="0" i="1" smtClean="0">
                            <a:latin typeface="Cambria Math" panose="02040503050406030204" pitchFamily="18" charset="0"/>
                            <a:ea typeface="Cambria" panose="02040503050406030204" pitchFamily="18" charset="0"/>
                          </a:rPr>
                          <m:t>𝑝</m:t>
                        </m:r>
                      </m:den>
                    </m:f>
                    <m:r>
                      <a:rPr lang="en-IN" sz="2000" b="0" i="1" smtClean="0">
                        <a:latin typeface="Cambria Math" panose="02040503050406030204" pitchFamily="18" charset="0"/>
                        <a:ea typeface="Cambria" panose="02040503050406030204" pitchFamily="18" charset="0"/>
                      </a:rPr>
                      <m:t>=19.1818</m:t>
                    </m:r>
                  </m:oMath>
                </a14:m>
                <a:endParaRPr lang="en-IN" sz="2000" b="0" dirty="0">
                  <a:latin typeface="Cambria" panose="02040503050406030204" pitchFamily="18" charset="0"/>
                  <a:ea typeface="Cambria" panose="02040503050406030204" pitchFamily="18" charset="0"/>
                </a:endParaRPr>
              </a:p>
              <a:p>
                <a:pPr marL="203195" indent="0" algn="just">
                  <a:buNone/>
                </a:pPr>
                <a:endParaRPr lang="en-IN" sz="2000" b="0" dirty="0">
                  <a:latin typeface="Cambria" panose="02040503050406030204" pitchFamily="18" charset="0"/>
                  <a:ea typeface="Cambria" panose="02040503050406030204" pitchFamily="18" charset="0"/>
                </a:endParaRPr>
              </a:p>
            </p:txBody>
          </p:sp>
        </mc:Choice>
        <mc:Fallback>
          <p:sp>
            <p:nvSpPr>
              <p:cNvPr id="2" name="Text Placeholder 1">
                <a:extLst>
                  <a:ext uri="{FF2B5EF4-FFF2-40B4-BE49-F238E27FC236}">
                    <a16:creationId xmlns:a16="http://schemas.microsoft.com/office/drawing/2014/main" id="{FE4C72A6-08B5-4599-9CC5-66DC3A3EDC22}"/>
                  </a:ext>
                </a:extLst>
              </p:cNvPr>
              <p:cNvSpPr>
                <a:spLocks noGrp="1" noRot="1" noChangeAspect="1" noMove="1" noResize="1" noEditPoints="1" noAdjustHandles="1" noChangeArrowheads="1" noChangeShapeType="1" noTextEdit="1"/>
              </p:cNvSpPr>
              <p:nvPr>
                <p:ph type="body" idx="1"/>
              </p:nvPr>
            </p:nvSpPr>
            <p:spPr>
              <a:xfrm>
                <a:off x="1022718" y="711880"/>
                <a:ext cx="10290000" cy="4555200"/>
              </a:xfrm>
              <a:blipFill>
                <a:blip r:embed="rId2"/>
                <a:stretch>
                  <a:fillRect b="-13119"/>
                </a:stretch>
              </a:blipFill>
            </p:spPr>
            <p:txBody>
              <a:bodyPr/>
              <a:lstStyle/>
              <a:p>
                <a:r>
                  <a:rPr lang="en-IN">
                    <a:noFill/>
                  </a:rPr>
                  <a:t> </a:t>
                </a:r>
              </a:p>
            </p:txBody>
          </p:sp>
        </mc:Fallback>
      </mc:AlternateContent>
    </p:spTree>
    <p:extLst>
      <p:ext uri="{BB962C8B-B14F-4D97-AF65-F5344CB8AC3E}">
        <p14:creationId xmlns:p14="http://schemas.microsoft.com/office/powerpoint/2010/main" val="386697190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Elegant Education Pack for Students by Slidesgo</Template>
  <TotalTime>1084</TotalTime>
  <Words>659</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6</vt:i4>
      </vt:variant>
    </vt:vector>
  </HeadingPairs>
  <TitlesOfParts>
    <vt:vector size="23" baseType="lpstr">
      <vt:lpstr>Anaheim</vt:lpstr>
      <vt:lpstr>Arial</vt:lpstr>
      <vt:lpstr>Book Antiqua</vt:lpstr>
      <vt:lpstr>Cambria</vt:lpstr>
      <vt:lpstr>Cambria Math</vt:lpstr>
      <vt:lpstr>Century Gothic</vt:lpstr>
      <vt:lpstr>Hammersmith One</vt:lpstr>
      <vt:lpstr>Manjari</vt:lpstr>
      <vt:lpstr>Nunito</vt:lpstr>
      <vt:lpstr>Proxima Nova</vt:lpstr>
      <vt:lpstr>Proxima Nova Semibold</vt:lpstr>
      <vt:lpstr>Roboto Condensed Light</vt:lpstr>
      <vt:lpstr>Ubuntu</vt:lpstr>
      <vt:lpstr>Wingdings 3</vt:lpstr>
      <vt:lpstr>Elegant Education Pack for Students by Slidesgo</vt:lpstr>
      <vt:lpstr>Slidesgo Final Pages</vt:lpstr>
      <vt:lpstr>Ion</vt:lpstr>
      <vt:lpstr>Brownian motion and Gambler’s ruin</vt:lpstr>
      <vt:lpstr>Stochastic Process</vt:lpstr>
      <vt:lpstr>Brownian Motion (Wiener Process)</vt:lpstr>
      <vt:lpstr>Gambler’s Ruin Problem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Process </dc:title>
  <dc:creator>Nisha B</dc:creator>
  <cp:lastModifiedBy>Mansi Kale</cp:lastModifiedBy>
  <cp:revision>16</cp:revision>
  <dcterms:created xsi:type="dcterms:W3CDTF">2021-12-09T13:22:12Z</dcterms:created>
  <dcterms:modified xsi:type="dcterms:W3CDTF">2021-12-11T03:36:06Z</dcterms:modified>
</cp:coreProperties>
</file>