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notesSlides/notesSlide1.xml" ContentType="application/vnd.openxmlformats-officedocument.presentationml.notesSlide+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78" r:id="rId2"/>
    <p:sldId id="314" r:id="rId3"/>
    <p:sldId id="335" r:id="rId4"/>
    <p:sldId id="332" r:id="rId5"/>
    <p:sldId id="333" r:id="rId6"/>
    <p:sldId id="334" r:id="rId7"/>
    <p:sldId id="331" r:id="rId8"/>
  </p:sldIdLst>
  <p:sldSz cx="9144000" cy="6858000" type="screen4x3"/>
  <p:notesSz cx="7104063" cy="10234613"/>
  <p:defaultTextStyle>
    <a:defPPr>
      <a:defRPr lang="en-GB"/>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bw"/>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A0B4"/>
    <a:srgbClr val="7F8CA1"/>
    <a:srgbClr val="99A7C3"/>
    <a:srgbClr val="48A9C5"/>
    <a:srgbClr val="6BA4B8"/>
    <a:srgbClr val="D5D6DD"/>
    <a:srgbClr val="C0CBDB"/>
    <a:srgbClr val="BDC8D9"/>
    <a:srgbClr val="71798C"/>
    <a:srgbClr val="F9E8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5" autoAdjust="0"/>
    <p:restoredTop sz="96622" autoAdjust="0"/>
  </p:normalViewPr>
  <p:slideViewPr>
    <p:cSldViewPr snapToGrid="0" snapToObjects="1" showGuides="1">
      <p:cViewPr varScale="1">
        <p:scale>
          <a:sx n="113" d="100"/>
          <a:sy n="113" d="100"/>
        </p:scale>
        <p:origin x="-1782" y="-108"/>
      </p:cViewPr>
      <p:guideLst>
        <p:guide orient="horz" pos="709"/>
        <p:guide orient="horz" pos="3928"/>
        <p:guide pos="5603"/>
        <p:guide pos="16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3192" y="-102"/>
      </p:cViewPr>
      <p:guideLst>
        <p:guide orient="horz" pos="3223"/>
        <p:guide pos="22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auto">
          <a:xfrm>
            <a:off x="0" y="9658613"/>
            <a:ext cx="7104063" cy="576000"/>
          </a:xfrm>
          <a:prstGeom prst="rect">
            <a:avLst/>
          </a:prstGeom>
          <a:solidFill>
            <a:srgbClr val="96A0B4"/>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endParaRPr kumimoji="0" lang="en-GB" sz="1600" b="0" i="0" u="none" strike="noStrike" cap="none" normalizeH="0" baseline="0" smtClean="0">
              <a:ln>
                <a:noFill/>
              </a:ln>
              <a:solidFill>
                <a:schemeClr val="tx1"/>
              </a:solidFill>
              <a:effectLst/>
              <a:latin typeface="Arial" charset="0"/>
            </a:endParaRPr>
          </a:p>
        </p:txBody>
      </p:sp>
      <p:sp>
        <p:nvSpPr>
          <p:cNvPr id="5149" name="Rectangle 29"/>
          <p:cNvSpPr>
            <a:spLocks noChangeArrowheads="1"/>
          </p:cNvSpPr>
          <p:nvPr/>
        </p:nvSpPr>
        <p:spPr bwMode="auto">
          <a:xfrm>
            <a:off x="236364" y="9797826"/>
            <a:ext cx="881443" cy="218410"/>
          </a:xfrm>
          <a:prstGeom prst="rect">
            <a:avLst/>
          </a:prstGeom>
          <a:noFill/>
          <a:ln w="9525">
            <a:noFill/>
            <a:miter lim="800000"/>
            <a:headEnd/>
            <a:tailEnd/>
          </a:ln>
          <a:effectLst/>
        </p:spPr>
        <p:txBody>
          <a:bodyPr lIns="0" tIns="0" rIns="0" bIns="0" anchor="ctr" anchorCtr="0">
            <a:noAutofit/>
          </a:bodyPr>
          <a:lstStyle/>
          <a:p>
            <a:pPr defTabSz="943849">
              <a:defRPr/>
            </a:pPr>
            <a:r>
              <a:rPr lang="en-GB" sz="800" b="1" noProof="1" smtClean="0">
                <a:solidFill>
                  <a:schemeClr val="bg1"/>
                </a:solidFill>
              </a:rPr>
              <a:t>Page </a:t>
            </a:r>
            <a:fld id="{1A7E7312-5716-4E23-AA98-442308871A0A}" type="slidenum">
              <a:rPr lang="en-GB" sz="800" b="1" noProof="1" dirty="0" smtClean="0">
                <a:solidFill>
                  <a:schemeClr val="bg1"/>
                </a:solidFill>
              </a:rPr>
              <a:pPr defTabSz="943849">
                <a:defRPr/>
              </a:pPr>
              <a:t>‹#›</a:t>
            </a:fld>
            <a:endParaRPr lang="en-GB" sz="800" b="1" noProof="1">
              <a:solidFill>
                <a:schemeClr val="bg1"/>
              </a:solidFill>
            </a:endParaRPr>
          </a:p>
        </p:txBody>
      </p:sp>
      <p:sp>
        <p:nvSpPr>
          <p:cNvPr id="5151" name="Text Box 31"/>
          <p:cNvSpPr txBox="1">
            <a:spLocks noChangeArrowheads="1"/>
          </p:cNvSpPr>
          <p:nvPr/>
        </p:nvSpPr>
        <p:spPr bwMode="auto">
          <a:xfrm>
            <a:off x="236363" y="10038573"/>
            <a:ext cx="3316461" cy="76944"/>
          </a:xfrm>
          <a:prstGeom prst="rect">
            <a:avLst/>
          </a:prstGeom>
          <a:noFill/>
          <a:ln w="9525">
            <a:noFill/>
            <a:miter lim="800000"/>
            <a:headEnd/>
            <a:tailEnd/>
          </a:ln>
          <a:effectLst/>
        </p:spPr>
        <p:txBody>
          <a:bodyPr wrap="square" lIns="0" tIns="0" rIns="0" bIns="0" anchor="ctr">
            <a:spAutoFit/>
          </a:bodyPr>
          <a:lstStyle/>
          <a:p>
            <a:pPr defTabSz="943849">
              <a:defRPr/>
            </a:pPr>
            <a:r>
              <a:rPr lang="en-GB" sz="500" noProof="1" smtClean="0">
                <a:solidFill>
                  <a:schemeClr val="tx2">
                    <a:lumMod val="40000"/>
                    <a:lumOff val="60000"/>
                  </a:schemeClr>
                </a:solidFill>
              </a:rPr>
              <a:t>© Airbus India Operations Pvt. Ltd. All rights reserved. Confidential and proprietary document.</a:t>
            </a:r>
          </a:p>
        </p:txBody>
      </p:sp>
      <p:pic>
        <p:nvPicPr>
          <p:cNvPr id="8" name="Picture 2" descr="c:\Users\koshorst_c\Desktop\AIRBUS_WHT_s.png"/>
          <p:cNvPicPr>
            <a:picLocks noChangeAspect="1" noChangeArrowheads="1"/>
          </p:cNvPicPr>
          <p:nvPr/>
        </p:nvPicPr>
        <p:blipFill>
          <a:blip r:embed="rId2" cstate="print"/>
          <a:srcRect/>
          <a:stretch>
            <a:fillRect/>
          </a:stretch>
        </p:blipFill>
        <p:spPr bwMode="auto">
          <a:xfrm>
            <a:off x="5440357" y="9766613"/>
            <a:ext cx="1493390" cy="360000"/>
          </a:xfrm>
          <a:prstGeom prst="rect">
            <a:avLst/>
          </a:prstGeom>
          <a:noFill/>
        </p:spPr>
      </p:pic>
    </p:spTree>
    <p:extLst>
      <p:ext uri="{BB962C8B-B14F-4D97-AF65-F5344CB8AC3E}">
        <p14:creationId xmlns:p14="http://schemas.microsoft.com/office/powerpoint/2010/main" val="18654528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4"/>
          <p:cNvSpPr>
            <a:spLocks noGrp="1" noRot="1" noChangeAspect="1" noChangeArrowheads="1" noTextEdit="1"/>
          </p:cNvSpPr>
          <p:nvPr>
            <p:ph type="sldImg" idx="2"/>
          </p:nvPr>
        </p:nvSpPr>
        <p:spPr bwMode="auto">
          <a:xfrm>
            <a:off x="992188" y="466725"/>
            <a:ext cx="5119687" cy="383857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47100" y="4860251"/>
            <a:ext cx="5209865" cy="4607300"/>
          </a:xfrm>
          <a:prstGeom prst="rect">
            <a:avLst/>
          </a:prstGeom>
          <a:noFill/>
          <a:ln w="9525">
            <a:noFill/>
            <a:miter lim="800000"/>
            <a:headEnd/>
            <a:tailEnd/>
          </a:ln>
          <a:effectLst/>
        </p:spPr>
        <p:txBody>
          <a:bodyPr vert="horz" wrap="square" lIns="94528" tIns="47264" rIns="94528" bIns="47264"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103" name="Rectangle 7"/>
          <p:cNvSpPr>
            <a:spLocks noGrp="1" noChangeArrowheads="1"/>
          </p:cNvSpPr>
          <p:nvPr>
            <p:ph type="sldNum" sz="quarter" idx="5"/>
          </p:nvPr>
        </p:nvSpPr>
        <p:spPr bwMode="auto">
          <a:xfrm>
            <a:off x="5984615" y="9996445"/>
            <a:ext cx="779675" cy="238168"/>
          </a:xfrm>
          <a:prstGeom prst="rect">
            <a:avLst/>
          </a:prstGeom>
          <a:noFill/>
          <a:ln w="9525">
            <a:noFill/>
            <a:miter lim="800000"/>
            <a:headEnd/>
            <a:tailEnd/>
          </a:ln>
          <a:effectLst/>
        </p:spPr>
        <p:txBody>
          <a:bodyPr vert="horz" wrap="square" lIns="186083" tIns="47264" rIns="0" bIns="47264" numCol="1" anchor="t" anchorCtr="0" compatLnSpc="1">
            <a:prstTxWarp prst="textNoShape">
              <a:avLst/>
            </a:prstTxWarp>
          </a:bodyPr>
          <a:lstStyle>
            <a:lvl1pPr algn="r">
              <a:lnSpc>
                <a:spcPct val="100000"/>
              </a:lnSpc>
              <a:spcBef>
                <a:spcPct val="0"/>
              </a:spcBef>
              <a:defRPr sz="800" noProof="1"/>
            </a:lvl1pPr>
          </a:lstStyle>
          <a:p>
            <a:pPr>
              <a:defRPr/>
            </a:pPr>
            <a:r>
              <a:rPr lang="en-GB" noProof="1" smtClean="0"/>
              <a:t>Page </a:t>
            </a:r>
            <a:fld id="{BC89887F-75E8-4502-9923-4EA07A7E13B8}" type="slidenum">
              <a:rPr lang="en-GB" noProof="1" smtClean="0"/>
              <a:pPr>
                <a:defRPr/>
              </a:pPr>
              <a:t>‹#›</a:t>
            </a:fld>
            <a:endParaRPr lang="en-GB" noProof="1"/>
          </a:p>
        </p:txBody>
      </p:sp>
    </p:spTree>
    <p:extLst>
      <p:ext uri="{BB962C8B-B14F-4D97-AF65-F5344CB8AC3E}">
        <p14:creationId xmlns:p14="http://schemas.microsoft.com/office/powerpoint/2010/main" val="24068661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190500" algn="l" rtl="0" eaLnBrk="0" fontAlgn="base" hangingPunct="0">
      <a:spcBef>
        <a:spcPct val="30000"/>
      </a:spcBef>
      <a:spcAft>
        <a:spcPct val="0"/>
      </a:spcAft>
      <a:defRPr sz="1200" kern="1200">
        <a:solidFill>
          <a:schemeClr val="tx1"/>
        </a:solidFill>
        <a:latin typeface="Arial" charset="0"/>
        <a:ea typeface="+mn-ea"/>
        <a:cs typeface="+mn-cs"/>
      </a:defRPr>
    </a:lvl2pPr>
    <a:lvl3pPr marL="381000" algn="l" rtl="0" eaLnBrk="0" fontAlgn="base" hangingPunct="0">
      <a:spcBef>
        <a:spcPct val="30000"/>
      </a:spcBef>
      <a:spcAft>
        <a:spcPct val="0"/>
      </a:spcAft>
      <a:defRPr sz="1200" kern="1200">
        <a:solidFill>
          <a:schemeClr val="tx1"/>
        </a:solidFill>
        <a:latin typeface="Arial" charset="0"/>
        <a:ea typeface="+mn-ea"/>
        <a:cs typeface="+mn-cs"/>
      </a:defRPr>
    </a:lvl3pPr>
    <a:lvl4pPr marL="571500" algn="l" rtl="0" eaLnBrk="0" fontAlgn="base" hangingPunct="0">
      <a:spcBef>
        <a:spcPct val="30000"/>
      </a:spcBef>
      <a:spcAft>
        <a:spcPct val="0"/>
      </a:spcAft>
      <a:defRPr sz="1200" kern="1200">
        <a:solidFill>
          <a:schemeClr val="tx1"/>
        </a:solidFill>
        <a:latin typeface="Arial" charset="0"/>
        <a:ea typeface="+mn-ea"/>
        <a:cs typeface="+mn-cs"/>
      </a:defRPr>
    </a:lvl4pPr>
    <a:lvl5pPr marL="7620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r>
              <a:rPr lang="en-GB" smtClean="0"/>
              <a:t>Page </a:t>
            </a:r>
            <a:fld id="{DEFD0247-6D2F-479C-9EDD-1538482F4FA9}" type="slidenum">
              <a:rPr smtClean="0"/>
              <a:pPr/>
              <a:t>7</a:t>
            </a:fld>
            <a:endParaRPr lang="en-GB"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block lef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 name="Rectangle 15"/>
          <p:cNvSpPr/>
          <p:nvPr userDrawn="1"/>
        </p:nvSpPr>
        <p:spPr bwMode="auto">
          <a:xfrm>
            <a:off x="0" y="0"/>
            <a:ext cx="9144000" cy="216000"/>
          </a:xfrm>
          <a:prstGeom prst="rect">
            <a:avLst/>
          </a:prstGeom>
          <a:solidFill>
            <a:srgbClr val="96A0B4"/>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endParaRPr kumimoji="0" lang="en-GB" sz="1600" b="0" i="0" u="none" strike="noStrike" cap="none" normalizeH="0" baseline="0" smtClean="0">
              <a:ln>
                <a:noFill/>
              </a:ln>
              <a:solidFill>
                <a:schemeClr val="tx1"/>
              </a:solidFill>
              <a:effectLst/>
              <a:latin typeface="Arial" charset="0"/>
            </a:endParaRPr>
          </a:p>
        </p:txBody>
      </p:sp>
      <p:pic>
        <p:nvPicPr>
          <p:cNvPr id="2051" name="Picture 3" descr="c:\Users\koshorst_c\Desktop\title block.wmf"/>
          <p:cNvPicPr>
            <a:picLocks noChangeAspect="1" noChangeArrowheads="1"/>
          </p:cNvPicPr>
          <p:nvPr userDrawn="1"/>
        </p:nvPicPr>
        <p:blipFill>
          <a:blip r:embed="rId3" cstate="print"/>
          <a:srcRect/>
          <a:stretch>
            <a:fillRect/>
          </a:stretch>
        </p:blipFill>
        <p:spPr bwMode="auto">
          <a:xfrm>
            <a:off x="360000" y="575900"/>
            <a:ext cx="3238500" cy="3238500"/>
          </a:xfrm>
          <a:prstGeom prst="rect">
            <a:avLst/>
          </a:prstGeom>
          <a:noFill/>
          <a:effectLst/>
        </p:spPr>
      </p:pic>
      <p:sp>
        <p:nvSpPr>
          <p:cNvPr id="12" name="Rectangle 11"/>
          <p:cNvSpPr/>
          <p:nvPr userDrawn="1"/>
        </p:nvSpPr>
        <p:spPr bwMode="auto">
          <a:xfrm>
            <a:off x="0" y="6282000"/>
            <a:ext cx="9144000" cy="576000"/>
          </a:xfrm>
          <a:prstGeom prst="rect">
            <a:avLst/>
          </a:prstGeom>
          <a:solidFill>
            <a:srgbClr val="96A0B4"/>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endParaRPr kumimoji="0" lang="en-GB" sz="1600" b="0" i="0" u="none" strike="noStrike" cap="none" normalizeH="0" baseline="0" smtClean="0">
              <a:ln>
                <a:noFill/>
              </a:ln>
              <a:solidFill>
                <a:schemeClr val="tx1"/>
              </a:solidFill>
              <a:effectLst/>
              <a:latin typeface="Arial" charset="0"/>
            </a:endParaRPr>
          </a:p>
        </p:txBody>
      </p:sp>
      <p:sp>
        <p:nvSpPr>
          <p:cNvPr id="3074" name="Rectangle 2"/>
          <p:cNvSpPr>
            <a:spLocks noGrp="1" noChangeArrowheads="1"/>
          </p:cNvSpPr>
          <p:nvPr>
            <p:ph type="ctrTitle"/>
          </p:nvPr>
        </p:nvSpPr>
        <p:spPr>
          <a:xfrm>
            <a:off x="575554" y="1664700"/>
            <a:ext cx="2808312" cy="1323200"/>
          </a:xfrm>
          <a:noFill/>
          <a:ln w="9525">
            <a:noFill/>
          </a:ln>
        </p:spPr>
        <p:txBody>
          <a:bodyPr lIns="0" tIns="0" rIns="0" bIns="36000" anchor="b"/>
          <a:lstStyle>
            <a:lvl1pPr algn="l">
              <a:defRPr sz="2100" b="1" spc="-40">
                <a:solidFill>
                  <a:schemeClr val="tx2">
                    <a:lumMod val="50000"/>
                  </a:schemeClr>
                </a:solidFill>
              </a:defRPr>
            </a:lvl1pPr>
          </a:lstStyle>
          <a:p>
            <a:r>
              <a:rPr lang="en-US" noProof="0" smtClean="0"/>
              <a:t>Click to edit Master title style</a:t>
            </a:r>
            <a:endParaRPr lang="en-GB" noProof="0" dirty="0"/>
          </a:p>
        </p:txBody>
      </p:sp>
      <p:sp>
        <p:nvSpPr>
          <p:cNvPr id="3075" name="Rectangle 3"/>
          <p:cNvSpPr>
            <a:spLocks noGrp="1" noChangeArrowheads="1"/>
          </p:cNvSpPr>
          <p:nvPr>
            <p:ph type="subTitle" idx="1"/>
          </p:nvPr>
        </p:nvSpPr>
        <p:spPr>
          <a:xfrm>
            <a:off x="575554" y="2987900"/>
            <a:ext cx="2808312" cy="648008"/>
          </a:xfrm>
        </p:spPr>
        <p:txBody>
          <a:bodyPr lIns="0" tIns="36000" rIns="0" bIns="0"/>
          <a:lstStyle>
            <a:lvl1pPr marL="0" indent="0" algn="l">
              <a:lnSpc>
                <a:spcPct val="80000"/>
              </a:lnSpc>
              <a:buFontTx/>
              <a:buNone/>
              <a:defRPr sz="1400" b="0" spc="-20">
                <a:solidFill>
                  <a:schemeClr val="tx2">
                    <a:lumMod val="50000"/>
                  </a:schemeClr>
                </a:solidFill>
              </a:defRPr>
            </a:lvl1pPr>
          </a:lstStyle>
          <a:p>
            <a:r>
              <a:rPr lang="en-US" noProof="0" smtClean="0"/>
              <a:t>Click to edit Master subtitle style</a:t>
            </a:r>
            <a:endParaRPr lang="en-GB" noProof="0" dirty="0" smtClean="0"/>
          </a:p>
        </p:txBody>
      </p:sp>
      <p:sp>
        <p:nvSpPr>
          <p:cNvPr id="9" name="Rectangle 4"/>
          <p:cNvSpPr>
            <a:spLocks noGrp="1" noChangeArrowheads="1"/>
          </p:cNvSpPr>
          <p:nvPr userDrawn="1">
            <p:ph type="dt" sz="half" idx="10"/>
          </p:nvPr>
        </p:nvSpPr>
        <p:spPr/>
        <p:txBody>
          <a:bodyPr/>
          <a:lstStyle>
            <a:lvl1pPr algn="r">
              <a:lnSpc>
                <a:spcPct val="100000"/>
              </a:lnSpc>
              <a:spcBef>
                <a:spcPct val="0"/>
              </a:spcBef>
              <a:defRPr sz="700" smtClean="0">
                <a:solidFill>
                  <a:schemeClr val="bg1"/>
                </a:solidFill>
              </a:defRPr>
            </a:lvl1pPr>
          </a:lstStyle>
          <a:p>
            <a:pPr>
              <a:defRPr/>
            </a:pPr>
            <a:r>
              <a:rPr lang="en-US" smtClean="0"/>
              <a:t>April 2017</a:t>
            </a:r>
            <a:endParaRPr lang="en-GB" dirty="0"/>
          </a:p>
        </p:txBody>
      </p:sp>
      <p:sp>
        <p:nvSpPr>
          <p:cNvPr id="10" name="Rectangle 5"/>
          <p:cNvSpPr>
            <a:spLocks noGrp="1" noChangeArrowheads="1"/>
          </p:cNvSpPr>
          <p:nvPr userDrawn="1">
            <p:ph type="ftr" sz="quarter" idx="11"/>
          </p:nvPr>
        </p:nvSpPr>
        <p:spPr>
          <a:xfrm>
            <a:off x="324000" y="0"/>
            <a:ext cx="7128320" cy="215900"/>
          </a:xfrm>
        </p:spPr>
        <p:txBody>
          <a:bodyPr lIns="90000"/>
          <a:lstStyle>
            <a:lvl1pPr algn="l">
              <a:lnSpc>
                <a:spcPct val="100000"/>
              </a:lnSpc>
              <a:spcBef>
                <a:spcPct val="0"/>
              </a:spcBef>
              <a:defRPr sz="700" noProof="1" smtClean="0">
                <a:solidFill>
                  <a:schemeClr val="bg1"/>
                </a:solidFill>
              </a:defRPr>
            </a:lvl1pPr>
          </a:lstStyle>
          <a:p>
            <a:pPr>
              <a:defRPr/>
            </a:pPr>
            <a:r>
              <a:rPr lang="en-GB" smtClean="0"/>
              <a:t>Dataprem Assignment 01</a:t>
            </a:r>
            <a:endParaRPr lang="en-GB" dirty="0"/>
          </a:p>
        </p:txBody>
      </p:sp>
      <p:pic>
        <p:nvPicPr>
          <p:cNvPr id="2050" name="Picture 2" descr="c:\Users\koshorst_c\Desktop\AIRBUS_WHT_s.png"/>
          <p:cNvPicPr>
            <a:picLocks noChangeAspect="1" noChangeArrowheads="1"/>
          </p:cNvPicPr>
          <p:nvPr userDrawn="1"/>
        </p:nvPicPr>
        <p:blipFill>
          <a:blip r:embed="rId4" cstate="print"/>
          <a:srcRect/>
          <a:stretch>
            <a:fillRect/>
          </a:stretch>
        </p:blipFill>
        <p:spPr bwMode="auto">
          <a:xfrm>
            <a:off x="7399785" y="6390000"/>
            <a:ext cx="1493390" cy="360000"/>
          </a:xfrm>
          <a:prstGeom prst="rect">
            <a:avLst/>
          </a:prstGeom>
          <a:noFill/>
        </p:spPr>
      </p:pic>
      <p:sp>
        <p:nvSpPr>
          <p:cNvPr id="18" name="Text Placeholder 17" descr="Function / Department / Event"/>
          <p:cNvSpPr>
            <a:spLocks noGrp="1"/>
          </p:cNvSpPr>
          <p:nvPr>
            <p:ph type="body" sz="quarter" idx="12" hasCustomPrompt="1"/>
          </p:nvPr>
        </p:nvSpPr>
        <p:spPr>
          <a:xfrm>
            <a:off x="575750" y="683900"/>
            <a:ext cx="2808288" cy="216570"/>
          </a:xfrm>
        </p:spPr>
        <p:txBody>
          <a:bodyPr lIns="0" tIns="0" rIns="0" bIns="36000"/>
          <a:lstStyle>
            <a:lvl1pPr algn="r">
              <a:buFontTx/>
              <a:buNone/>
              <a:defRPr sz="1400" b="1" spc="-20">
                <a:solidFill>
                  <a:schemeClr val="tx2">
                    <a:lumMod val="50000"/>
                  </a:schemeClr>
                </a:solidFill>
              </a:defRPr>
            </a:lvl1pPr>
          </a:lstStyle>
          <a:p>
            <a:pPr lvl="0"/>
            <a:r>
              <a:rPr lang="en-GB" smtClean="0"/>
              <a:t>Function / Event</a:t>
            </a:r>
            <a:endParaRPr lang="en-GB" dirty="0" smtClean="0"/>
          </a:p>
        </p:txBody>
      </p:sp>
      <p:sp>
        <p:nvSpPr>
          <p:cNvPr id="20" name="Text Placeholder 19"/>
          <p:cNvSpPr>
            <a:spLocks noGrp="1"/>
          </p:cNvSpPr>
          <p:nvPr>
            <p:ph type="body" sz="quarter" idx="13" hasCustomPrompt="1"/>
          </p:nvPr>
        </p:nvSpPr>
        <p:spPr>
          <a:xfrm>
            <a:off x="575750" y="931119"/>
            <a:ext cx="2808288" cy="360000"/>
          </a:xfrm>
        </p:spPr>
        <p:txBody>
          <a:bodyPr lIns="0" tIns="36000" rIns="0"/>
          <a:lstStyle>
            <a:lvl1pPr algn="r">
              <a:lnSpc>
                <a:spcPts val="1000"/>
              </a:lnSpc>
              <a:buFontTx/>
              <a:buNone/>
              <a:defRPr sz="1200" spc="-10" baseline="0">
                <a:solidFill>
                  <a:schemeClr val="tx2">
                    <a:lumMod val="50000"/>
                  </a:schemeClr>
                </a:solidFill>
              </a:defRPr>
            </a:lvl1pPr>
            <a:lvl2pPr>
              <a:buFontTx/>
              <a:buNone/>
              <a:defRPr/>
            </a:lvl2pPr>
            <a:lvl3pPr>
              <a:buFontTx/>
              <a:buNone/>
              <a:defRPr/>
            </a:lvl3pPr>
            <a:lvl4pPr>
              <a:buFontTx/>
              <a:buNone/>
              <a:defRPr/>
            </a:lvl4pPr>
            <a:lvl5pPr>
              <a:buFontTx/>
              <a:buNone/>
              <a:defRPr/>
            </a:lvl5pPr>
          </a:lstStyle>
          <a:p>
            <a:pPr lvl="0"/>
            <a:r>
              <a:rPr lang="en-GB" smtClean="0"/>
              <a:t>Presented by Name</a:t>
            </a:r>
          </a:p>
          <a:p>
            <a:pPr lvl="0"/>
            <a:r>
              <a:rPr lang="en-GB" smtClean="0"/>
              <a:t>Job title</a:t>
            </a:r>
            <a:endParaRPr lang="en-GB" dirty="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block righ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 name="Rectangle 15"/>
          <p:cNvSpPr/>
          <p:nvPr userDrawn="1"/>
        </p:nvSpPr>
        <p:spPr bwMode="auto">
          <a:xfrm>
            <a:off x="0" y="0"/>
            <a:ext cx="9144000" cy="216000"/>
          </a:xfrm>
          <a:prstGeom prst="rect">
            <a:avLst/>
          </a:prstGeom>
          <a:solidFill>
            <a:srgbClr val="96A0B4"/>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endParaRPr kumimoji="0" lang="en-GB" sz="1600" b="0" i="0" u="none" strike="noStrike" cap="none" normalizeH="0" baseline="0" smtClean="0">
              <a:ln>
                <a:noFill/>
              </a:ln>
              <a:solidFill>
                <a:schemeClr val="tx1"/>
              </a:solidFill>
              <a:effectLst/>
              <a:latin typeface="Arial" charset="0"/>
            </a:endParaRPr>
          </a:p>
        </p:txBody>
      </p:sp>
      <p:pic>
        <p:nvPicPr>
          <p:cNvPr id="2051" name="Picture 3" descr="c:\Users\koshorst_c\Desktop\title block.wmf"/>
          <p:cNvPicPr>
            <a:picLocks noChangeAspect="1" noChangeArrowheads="1"/>
          </p:cNvPicPr>
          <p:nvPr userDrawn="1"/>
        </p:nvPicPr>
        <p:blipFill>
          <a:blip r:embed="rId3" cstate="print"/>
          <a:srcRect/>
          <a:stretch>
            <a:fillRect/>
          </a:stretch>
        </p:blipFill>
        <p:spPr bwMode="auto">
          <a:xfrm>
            <a:off x="5545500" y="576000"/>
            <a:ext cx="3238500" cy="3238500"/>
          </a:xfrm>
          <a:prstGeom prst="rect">
            <a:avLst/>
          </a:prstGeom>
          <a:noFill/>
          <a:effectLst/>
        </p:spPr>
      </p:pic>
      <p:sp>
        <p:nvSpPr>
          <p:cNvPr id="12" name="Rectangle 11"/>
          <p:cNvSpPr/>
          <p:nvPr userDrawn="1"/>
        </p:nvSpPr>
        <p:spPr bwMode="auto">
          <a:xfrm>
            <a:off x="0" y="6282000"/>
            <a:ext cx="9144000" cy="576000"/>
          </a:xfrm>
          <a:prstGeom prst="rect">
            <a:avLst/>
          </a:prstGeom>
          <a:solidFill>
            <a:srgbClr val="96A0B4"/>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endParaRPr kumimoji="0" lang="en-GB" sz="1600" b="0" i="0" u="none" strike="noStrike" cap="none" normalizeH="0" baseline="0" smtClean="0">
              <a:ln>
                <a:noFill/>
              </a:ln>
              <a:solidFill>
                <a:schemeClr val="tx1"/>
              </a:solidFill>
              <a:effectLst/>
              <a:latin typeface="Arial" charset="0"/>
            </a:endParaRPr>
          </a:p>
        </p:txBody>
      </p:sp>
      <p:sp>
        <p:nvSpPr>
          <p:cNvPr id="3074" name="Rectangle 2"/>
          <p:cNvSpPr>
            <a:spLocks noGrp="1" noChangeArrowheads="1"/>
          </p:cNvSpPr>
          <p:nvPr>
            <p:ph type="ctrTitle"/>
          </p:nvPr>
        </p:nvSpPr>
        <p:spPr>
          <a:xfrm>
            <a:off x="5761054" y="1664800"/>
            <a:ext cx="2808312" cy="1323200"/>
          </a:xfrm>
          <a:noFill/>
          <a:ln w="9525">
            <a:noFill/>
          </a:ln>
        </p:spPr>
        <p:txBody>
          <a:bodyPr lIns="0" tIns="0" rIns="0" bIns="36000" anchor="b"/>
          <a:lstStyle>
            <a:lvl1pPr algn="l">
              <a:defRPr sz="2100" b="1" spc="-40">
                <a:solidFill>
                  <a:schemeClr val="tx2">
                    <a:lumMod val="50000"/>
                  </a:schemeClr>
                </a:solidFill>
              </a:defRPr>
            </a:lvl1pPr>
          </a:lstStyle>
          <a:p>
            <a:r>
              <a:rPr lang="en-US" noProof="0" smtClean="0"/>
              <a:t>Click to edit Master title style</a:t>
            </a:r>
            <a:endParaRPr lang="en-GB" noProof="0" dirty="0"/>
          </a:p>
        </p:txBody>
      </p:sp>
      <p:sp>
        <p:nvSpPr>
          <p:cNvPr id="3075" name="Rectangle 3"/>
          <p:cNvSpPr>
            <a:spLocks noGrp="1" noChangeArrowheads="1"/>
          </p:cNvSpPr>
          <p:nvPr>
            <p:ph type="subTitle" idx="1"/>
          </p:nvPr>
        </p:nvSpPr>
        <p:spPr>
          <a:xfrm>
            <a:off x="5761054" y="2988000"/>
            <a:ext cx="2808312" cy="648008"/>
          </a:xfrm>
        </p:spPr>
        <p:txBody>
          <a:bodyPr lIns="0" tIns="36000" rIns="0" bIns="0"/>
          <a:lstStyle>
            <a:lvl1pPr marL="0" indent="0" algn="l">
              <a:lnSpc>
                <a:spcPct val="80000"/>
              </a:lnSpc>
              <a:buFontTx/>
              <a:buNone/>
              <a:defRPr sz="1400" b="0" spc="-20">
                <a:solidFill>
                  <a:schemeClr val="tx2">
                    <a:lumMod val="50000"/>
                  </a:schemeClr>
                </a:solidFill>
              </a:defRPr>
            </a:lvl1pPr>
          </a:lstStyle>
          <a:p>
            <a:r>
              <a:rPr lang="en-US" noProof="0" smtClean="0"/>
              <a:t>Click to edit Master subtitle style</a:t>
            </a:r>
            <a:endParaRPr lang="en-GB" noProof="0" dirty="0" smtClean="0"/>
          </a:p>
        </p:txBody>
      </p:sp>
      <p:sp>
        <p:nvSpPr>
          <p:cNvPr id="9" name="Rectangle 4"/>
          <p:cNvSpPr>
            <a:spLocks noGrp="1" noChangeArrowheads="1"/>
          </p:cNvSpPr>
          <p:nvPr userDrawn="1">
            <p:ph type="dt" sz="half" idx="10"/>
          </p:nvPr>
        </p:nvSpPr>
        <p:spPr/>
        <p:txBody>
          <a:bodyPr/>
          <a:lstStyle>
            <a:lvl1pPr algn="r">
              <a:lnSpc>
                <a:spcPct val="100000"/>
              </a:lnSpc>
              <a:spcBef>
                <a:spcPct val="0"/>
              </a:spcBef>
              <a:defRPr sz="700" smtClean="0">
                <a:solidFill>
                  <a:schemeClr val="bg1"/>
                </a:solidFill>
              </a:defRPr>
            </a:lvl1pPr>
          </a:lstStyle>
          <a:p>
            <a:pPr>
              <a:defRPr/>
            </a:pPr>
            <a:r>
              <a:rPr lang="en-US" smtClean="0"/>
              <a:t>April 2017</a:t>
            </a:r>
            <a:endParaRPr lang="en-GB" dirty="0"/>
          </a:p>
        </p:txBody>
      </p:sp>
      <p:sp>
        <p:nvSpPr>
          <p:cNvPr id="10" name="Rectangle 5"/>
          <p:cNvSpPr>
            <a:spLocks noGrp="1" noChangeArrowheads="1"/>
          </p:cNvSpPr>
          <p:nvPr userDrawn="1">
            <p:ph type="ftr" sz="quarter" idx="11"/>
          </p:nvPr>
        </p:nvSpPr>
        <p:spPr>
          <a:xfrm>
            <a:off x="324000" y="0"/>
            <a:ext cx="7128320" cy="215900"/>
          </a:xfrm>
        </p:spPr>
        <p:txBody>
          <a:bodyPr lIns="90000"/>
          <a:lstStyle>
            <a:lvl1pPr algn="l">
              <a:lnSpc>
                <a:spcPct val="100000"/>
              </a:lnSpc>
              <a:spcBef>
                <a:spcPct val="0"/>
              </a:spcBef>
              <a:defRPr sz="700" noProof="1" smtClean="0">
                <a:solidFill>
                  <a:schemeClr val="bg1"/>
                </a:solidFill>
              </a:defRPr>
            </a:lvl1pPr>
          </a:lstStyle>
          <a:p>
            <a:pPr>
              <a:defRPr/>
            </a:pPr>
            <a:r>
              <a:rPr lang="en-GB" smtClean="0"/>
              <a:t>Dataprem Assignment 01</a:t>
            </a:r>
            <a:endParaRPr lang="en-GB" dirty="0"/>
          </a:p>
        </p:txBody>
      </p:sp>
      <p:pic>
        <p:nvPicPr>
          <p:cNvPr id="2050" name="Picture 2" descr="c:\Users\koshorst_c\Desktop\AIRBUS_WHT_s.png"/>
          <p:cNvPicPr>
            <a:picLocks noChangeAspect="1" noChangeArrowheads="1"/>
          </p:cNvPicPr>
          <p:nvPr userDrawn="1"/>
        </p:nvPicPr>
        <p:blipFill>
          <a:blip r:embed="rId4" cstate="print"/>
          <a:srcRect/>
          <a:stretch>
            <a:fillRect/>
          </a:stretch>
        </p:blipFill>
        <p:spPr bwMode="auto">
          <a:xfrm>
            <a:off x="7399785" y="6390000"/>
            <a:ext cx="1493390" cy="360000"/>
          </a:xfrm>
          <a:prstGeom prst="rect">
            <a:avLst/>
          </a:prstGeom>
          <a:noFill/>
        </p:spPr>
      </p:pic>
      <p:sp>
        <p:nvSpPr>
          <p:cNvPr id="18" name="Text Placeholder 17" descr="Function / Department / Event"/>
          <p:cNvSpPr>
            <a:spLocks noGrp="1"/>
          </p:cNvSpPr>
          <p:nvPr>
            <p:ph type="body" sz="quarter" idx="12" hasCustomPrompt="1"/>
          </p:nvPr>
        </p:nvSpPr>
        <p:spPr>
          <a:xfrm>
            <a:off x="5761250" y="684000"/>
            <a:ext cx="2808288" cy="216570"/>
          </a:xfrm>
        </p:spPr>
        <p:txBody>
          <a:bodyPr lIns="0" tIns="0" rIns="0" bIns="36000"/>
          <a:lstStyle>
            <a:lvl1pPr algn="r">
              <a:buFontTx/>
              <a:buNone/>
              <a:defRPr sz="1400" b="1" spc="-20">
                <a:solidFill>
                  <a:schemeClr val="tx2">
                    <a:lumMod val="50000"/>
                  </a:schemeClr>
                </a:solidFill>
              </a:defRPr>
            </a:lvl1pPr>
          </a:lstStyle>
          <a:p>
            <a:pPr lvl="0"/>
            <a:r>
              <a:rPr lang="en-GB" smtClean="0"/>
              <a:t>Function / Event</a:t>
            </a:r>
            <a:endParaRPr lang="en-GB" dirty="0" smtClean="0"/>
          </a:p>
        </p:txBody>
      </p:sp>
      <p:sp>
        <p:nvSpPr>
          <p:cNvPr id="20" name="Text Placeholder 19"/>
          <p:cNvSpPr>
            <a:spLocks noGrp="1"/>
          </p:cNvSpPr>
          <p:nvPr>
            <p:ph type="body" sz="quarter" idx="13" hasCustomPrompt="1"/>
          </p:nvPr>
        </p:nvSpPr>
        <p:spPr>
          <a:xfrm>
            <a:off x="5761250" y="931791"/>
            <a:ext cx="2808288" cy="359428"/>
          </a:xfrm>
        </p:spPr>
        <p:txBody>
          <a:bodyPr lIns="0" tIns="36000" rIns="0"/>
          <a:lstStyle>
            <a:lvl1pPr algn="r">
              <a:lnSpc>
                <a:spcPts val="1000"/>
              </a:lnSpc>
              <a:buFontTx/>
              <a:buNone/>
              <a:defRPr sz="1200" spc="-10" baseline="0">
                <a:solidFill>
                  <a:schemeClr val="tx2">
                    <a:lumMod val="50000"/>
                  </a:schemeClr>
                </a:solidFill>
              </a:defRPr>
            </a:lvl1pPr>
            <a:lvl2pPr>
              <a:buFontTx/>
              <a:buNone/>
              <a:defRPr/>
            </a:lvl2pPr>
            <a:lvl3pPr>
              <a:buFontTx/>
              <a:buNone/>
              <a:defRPr/>
            </a:lvl3pPr>
            <a:lvl4pPr>
              <a:buFontTx/>
              <a:buNone/>
              <a:defRPr/>
            </a:lvl4pPr>
            <a:lvl5pPr>
              <a:buFontTx/>
              <a:buNone/>
              <a:defRPr/>
            </a:lvl5pPr>
          </a:lstStyle>
          <a:p>
            <a:pPr lvl="0"/>
            <a:r>
              <a:rPr lang="en-GB" smtClean="0"/>
              <a:t>Presented by Name</a:t>
            </a:r>
          </a:p>
          <a:p>
            <a:pPr lvl="0"/>
            <a:r>
              <a:rPr lang="en-GB" smtClean="0"/>
              <a:t>Job title</a:t>
            </a:r>
            <a:endParaRPr lang="en-GB" dirty="0"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3" name="Content Placeholder 2"/>
          <p:cNvSpPr>
            <a:spLocks noGrp="1"/>
          </p:cNvSpPr>
          <p:nvPr>
            <p:ph idx="1"/>
          </p:nvPr>
        </p:nvSpPr>
        <p:spPr/>
        <p:txBody>
          <a:bodyPr/>
          <a:lstStyle>
            <a:lvl5pPr>
              <a:defRPr/>
            </a:lvl5pPr>
            <a:lvl6pPr>
              <a:defRPr/>
            </a:lvl6pPr>
            <a:lvl7pPr>
              <a:defRPr/>
            </a:lvl7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Date Placeholder 3"/>
          <p:cNvSpPr>
            <a:spLocks noGrp="1"/>
          </p:cNvSpPr>
          <p:nvPr>
            <p:ph type="dt" sz="half" idx="10"/>
          </p:nvPr>
        </p:nvSpPr>
        <p:spPr/>
        <p:txBody>
          <a:bodyPr/>
          <a:lstStyle>
            <a:lvl1pPr>
              <a:defRPr/>
            </a:lvl1pPr>
          </a:lstStyle>
          <a:p>
            <a:pPr>
              <a:defRPr/>
            </a:pPr>
            <a:r>
              <a:rPr lang="en-US" noProof="1" smtClean="0"/>
              <a:t>April 2017</a:t>
            </a:r>
            <a:endParaRPr lang="en-GB" noProof="1"/>
          </a:p>
        </p:txBody>
      </p:sp>
      <p:sp>
        <p:nvSpPr>
          <p:cNvPr id="5" name="Footer Placeholder 4"/>
          <p:cNvSpPr>
            <a:spLocks noGrp="1"/>
          </p:cNvSpPr>
          <p:nvPr>
            <p:ph type="ftr" sz="quarter" idx="11"/>
          </p:nvPr>
        </p:nvSpPr>
        <p:spPr>
          <a:xfrm>
            <a:off x="252413" y="0"/>
            <a:ext cx="7271915" cy="215900"/>
          </a:xfrm>
        </p:spPr>
        <p:txBody>
          <a:bodyPr/>
          <a:lstStyle>
            <a:lvl1pPr>
              <a:defRPr/>
            </a:lvl1pPr>
          </a:lstStyle>
          <a:p>
            <a:pPr>
              <a:defRPr/>
            </a:pPr>
            <a:r>
              <a:rPr lang="en-GB" noProof="1" smtClean="0"/>
              <a:t>Dataprem Assignment 01</a:t>
            </a:r>
            <a:endParaRPr lang="en-GB" noProof="1"/>
          </a:p>
        </p:txBody>
      </p:sp>
      <p:sp>
        <p:nvSpPr>
          <p:cNvPr id="6" name="Slide Number Placeholder 5"/>
          <p:cNvSpPr>
            <a:spLocks noGrp="1"/>
          </p:cNvSpPr>
          <p:nvPr>
            <p:ph type="sldNum" sz="quarter" idx="12"/>
          </p:nvPr>
        </p:nvSpPr>
        <p:spPr/>
        <p:txBody>
          <a:bodyPr/>
          <a:lstStyle>
            <a:lvl1pPr>
              <a:defRPr/>
            </a:lvl1pPr>
          </a:lstStyle>
          <a:p>
            <a:pPr>
              <a:defRPr/>
            </a:pPr>
            <a:r>
              <a:rPr lang="en-GB" noProof="1" smtClean="0"/>
              <a:t>Page </a:t>
            </a:r>
            <a:fld id="{F7CE7AB7-A104-46A5-B6CD-26082A13EDB6}" type="slidenum">
              <a:rPr lang="en-GB" noProof="1" smtClean="0"/>
              <a:pPr>
                <a:defRPr/>
              </a:pPr>
              <a:t>‹#›</a:t>
            </a:fld>
            <a:endParaRPr lang="en-GB"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GB" noProof="0"/>
          </a:p>
        </p:txBody>
      </p:sp>
      <p:sp>
        <p:nvSpPr>
          <p:cNvPr id="3" name="Date Placeholder 2"/>
          <p:cNvSpPr>
            <a:spLocks noGrp="1"/>
          </p:cNvSpPr>
          <p:nvPr>
            <p:ph type="dt" sz="half" idx="10"/>
          </p:nvPr>
        </p:nvSpPr>
        <p:spPr/>
        <p:txBody>
          <a:bodyPr/>
          <a:lstStyle>
            <a:lvl1pPr>
              <a:defRPr noProof="0"/>
            </a:lvl1pPr>
          </a:lstStyle>
          <a:p>
            <a:pPr>
              <a:defRPr/>
            </a:pPr>
            <a:r>
              <a:rPr lang="en-US" noProof="0" smtClean="0"/>
              <a:t>April 2017</a:t>
            </a:r>
            <a:endParaRPr lang="en-GB" noProof="0" dirty="0"/>
          </a:p>
        </p:txBody>
      </p:sp>
      <p:sp>
        <p:nvSpPr>
          <p:cNvPr id="4" name="Footer Placeholder 3"/>
          <p:cNvSpPr>
            <a:spLocks noGrp="1"/>
          </p:cNvSpPr>
          <p:nvPr>
            <p:ph type="ftr" sz="quarter" idx="11"/>
          </p:nvPr>
        </p:nvSpPr>
        <p:spPr/>
        <p:txBody>
          <a:bodyPr/>
          <a:lstStyle>
            <a:lvl1pPr>
              <a:defRPr/>
            </a:lvl1pPr>
          </a:lstStyle>
          <a:p>
            <a:pPr>
              <a:defRPr/>
            </a:pPr>
            <a:r>
              <a:rPr lang="en-GB" noProof="1" smtClean="0"/>
              <a:t>Dataprem Assignment 01</a:t>
            </a:r>
            <a:endParaRPr lang="en-GB" noProof="1"/>
          </a:p>
        </p:txBody>
      </p:sp>
      <p:sp>
        <p:nvSpPr>
          <p:cNvPr id="5" name="Slide Number Placeholder 4"/>
          <p:cNvSpPr>
            <a:spLocks noGrp="1"/>
          </p:cNvSpPr>
          <p:nvPr>
            <p:ph type="sldNum" sz="quarter" idx="12"/>
          </p:nvPr>
        </p:nvSpPr>
        <p:spPr/>
        <p:txBody>
          <a:bodyPr/>
          <a:lstStyle>
            <a:lvl1pPr>
              <a:defRPr/>
            </a:lvl1pPr>
          </a:lstStyle>
          <a:p>
            <a:pPr>
              <a:defRPr/>
            </a:pPr>
            <a:r>
              <a:rPr lang="en-GB" noProof="1" smtClean="0"/>
              <a:t>Page </a:t>
            </a:r>
            <a:fld id="{88964653-3594-43D6-B07B-9D599E8B2A12}" type="slidenum">
              <a:rPr lang="en-GB" noProof="1" smtClean="0"/>
              <a:pPr>
                <a:defRPr/>
              </a:pPr>
              <a:t>‹#›</a:t>
            </a:fld>
            <a:endParaRPr lang="en-GB" noProof="1"/>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19"/>
          <p:cNvSpPr/>
          <p:nvPr/>
        </p:nvSpPr>
        <p:spPr bwMode="auto">
          <a:xfrm>
            <a:off x="0" y="216000"/>
            <a:ext cx="9143999" cy="791503"/>
          </a:xfrm>
          <a:custGeom>
            <a:avLst/>
            <a:gdLst>
              <a:gd name="connsiteX0" fmla="*/ 0 w 8949128"/>
              <a:gd name="connsiteY0" fmla="*/ 0 h 794479"/>
              <a:gd name="connsiteX1" fmla="*/ 8949128 w 8949128"/>
              <a:gd name="connsiteY1" fmla="*/ 0 h 794479"/>
              <a:gd name="connsiteX2" fmla="*/ 8949128 w 8949128"/>
              <a:gd name="connsiteY2" fmla="*/ 794479 h 794479"/>
              <a:gd name="connsiteX3" fmla="*/ 5913620 w 8949128"/>
              <a:gd name="connsiteY3" fmla="*/ 794479 h 794479"/>
              <a:gd name="connsiteX4" fmla="*/ 5913620 w 8949128"/>
              <a:gd name="connsiteY4" fmla="*/ 689548 h 794479"/>
              <a:gd name="connsiteX5" fmla="*/ 0 w 8949128"/>
              <a:gd name="connsiteY5" fmla="*/ 689548 h 794479"/>
              <a:gd name="connsiteX6" fmla="*/ 0 w 8949128"/>
              <a:gd name="connsiteY6" fmla="*/ 0 h 794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9128" h="794479">
                <a:moveTo>
                  <a:pt x="0" y="0"/>
                </a:moveTo>
                <a:lnTo>
                  <a:pt x="8949128" y="0"/>
                </a:lnTo>
                <a:lnTo>
                  <a:pt x="8949128" y="794479"/>
                </a:lnTo>
                <a:lnTo>
                  <a:pt x="5913620" y="794479"/>
                </a:lnTo>
                <a:lnTo>
                  <a:pt x="5913620" y="689548"/>
                </a:lnTo>
                <a:lnTo>
                  <a:pt x="0" y="689548"/>
                </a:lnTo>
                <a:lnTo>
                  <a:pt x="0" y="0"/>
                </a:lnTo>
                <a:close/>
              </a:path>
            </a:pathLst>
          </a:cu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endParaRPr kumimoji="0" lang="en-GB" sz="1600" b="0" i="0" u="none" strike="noStrike" cap="none" normalizeH="0" baseline="0" smtClean="0">
              <a:ln>
                <a:noFill/>
              </a:ln>
              <a:solidFill>
                <a:schemeClr val="tx1"/>
              </a:solidFill>
              <a:effectLst/>
              <a:latin typeface="Arial" charset="0"/>
            </a:endParaRPr>
          </a:p>
        </p:txBody>
      </p:sp>
      <p:sp>
        <p:nvSpPr>
          <p:cNvPr id="17" name="Rectangle 16"/>
          <p:cNvSpPr/>
          <p:nvPr/>
        </p:nvSpPr>
        <p:spPr bwMode="auto">
          <a:xfrm>
            <a:off x="0" y="6282000"/>
            <a:ext cx="9144000" cy="576000"/>
          </a:xfrm>
          <a:prstGeom prst="rect">
            <a:avLst/>
          </a:prstGeom>
          <a:solidFill>
            <a:srgbClr val="96A0B4"/>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endParaRPr kumimoji="0" lang="en-GB" sz="1600" b="0" i="0" u="none" strike="noStrike" cap="none" normalizeH="0" baseline="0" smtClean="0">
              <a:ln>
                <a:noFill/>
              </a:ln>
              <a:solidFill>
                <a:schemeClr val="tx1"/>
              </a:solidFill>
              <a:effectLst/>
              <a:latin typeface="Arial" charset="0"/>
            </a:endParaRPr>
          </a:p>
        </p:txBody>
      </p:sp>
      <p:sp>
        <p:nvSpPr>
          <p:cNvPr id="14" name="Rectangle 13"/>
          <p:cNvSpPr/>
          <p:nvPr/>
        </p:nvSpPr>
        <p:spPr bwMode="auto">
          <a:xfrm>
            <a:off x="0" y="0"/>
            <a:ext cx="9144000" cy="216000"/>
          </a:xfrm>
          <a:prstGeom prst="rect">
            <a:avLst/>
          </a:prstGeom>
          <a:solidFill>
            <a:srgbClr val="96A0B4"/>
          </a:solidFill>
          <a:ln w="952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endParaRPr kumimoji="0" lang="en-GB" sz="1600" b="0" i="0" u="none" strike="noStrike" cap="none" normalizeH="0" baseline="0" smtClean="0">
              <a:ln>
                <a:noFill/>
              </a:ln>
              <a:solidFill>
                <a:schemeClr val="tx1"/>
              </a:solidFill>
              <a:effectLst/>
              <a:latin typeface="Arial" charset="0"/>
            </a:endParaRPr>
          </a:p>
        </p:txBody>
      </p:sp>
      <p:sp>
        <p:nvSpPr>
          <p:cNvPr id="1028" name="Rectangle 4"/>
          <p:cNvSpPr>
            <a:spLocks noGrp="1" noChangeArrowheads="1"/>
          </p:cNvSpPr>
          <p:nvPr>
            <p:ph type="dt" sz="half" idx="2"/>
          </p:nvPr>
        </p:nvSpPr>
        <p:spPr bwMode="auto">
          <a:xfrm>
            <a:off x="7656512" y="0"/>
            <a:ext cx="1225550" cy="2159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r">
              <a:lnSpc>
                <a:spcPct val="100000"/>
              </a:lnSpc>
              <a:spcBef>
                <a:spcPct val="0"/>
              </a:spcBef>
              <a:defRPr sz="700" b="1" noProof="1" smtClean="0">
                <a:solidFill>
                  <a:schemeClr val="bg1"/>
                </a:solidFill>
              </a:defRPr>
            </a:lvl1pPr>
          </a:lstStyle>
          <a:p>
            <a:pPr>
              <a:defRPr/>
            </a:pPr>
            <a:r>
              <a:rPr lang="en-US" noProof="1" smtClean="0"/>
              <a:t>April 2017</a:t>
            </a:r>
            <a:endParaRPr lang="en-GB" noProof="1"/>
          </a:p>
        </p:txBody>
      </p:sp>
      <p:sp>
        <p:nvSpPr>
          <p:cNvPr id="2" name="Rectangle 5"/>
          <p:cNvSpPr>
            <a:spLocks noGrp="1" noChangeArrowheads="1"/>
          </p:cNvSpPr>
          <p:nvPr>
            <p:ph type="ftr" sz="quarter" idx="3"/>
          </p:nvPr>
        </p:nvSpPr>
        <p:spPr bwMode="auto">
          <a:xfrm>
            <a:off x="252413" y="0"/>
            <a:ext cx="7199907" cy="2159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a:lnSpc>
                <a:spcPct val="100000"/>
              </a:lnSpc>
              <a:spcBef>
                <a:spcPct val="0"/>
              </a:spcBef>
              <a:defRPr sz="700" b="0" noProof="1" smtClean="0">
                <a:solidFill>
                  <a:schemeClr val="bg1"/>
                </a:solidFill>
                <a:latin typeface="+mn-lt"/>
              </a:defRPr>
            </a:lvl1pPr>
          </a:lstStyle>
          <a:p>
            <a:pPr>
              <a:defRPr/>
            </a:pPr>
            <a:r>
              <a:rPr lang="en-GB" smtClean="0"/>
              <a:t>Dataprem Assignment 01</a:t>
            </a:r>
            <a:endParaRPr lang="en-GB" dirty="0"/>
          </a:p>
        </p:txBody>
      </p:sp>
      <p:sp>
        <p:nvSpPr>
          <p:cNvPr id="1030" name="Rectangle 6"/>
          <p:cNvSpPr>
            <a:spLocks noGrp="1" noChangeArrowheads="1"/>
          </p:cNvSpPr>
          <p:nvPr>
            <p:ph type="sldNum" sz="quarter" idx="4"/>
          </p:nvPr>
        </p:nvSpPr>
        <p:spPr bwMode="auto">
          <a:xfrm>
            <a:off x="261938" y="6381750"/>
            <a:ext cx="1081087" cy="2159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l">
              <a:lnSpc>
                <a:spcPct val="100000"/>
              </a:lnSpc>
              <a:spcBef>
                <a:spcPct val="0"/>
              </a:spcBef>
              <a:defRPr sz="800" b="1" noProof="1">
                <a:solidFill>
                  <a:schemeClr val="bg1"/>
                </a:solidFill>
                <a:latin typeface="Arial" pitchFamily="34" charset="0"/>
                <a:cs typeface="Arial" pitchFamily="34" charset="0"/>
              </a:defRPr>
            </a:lvl1pPr>
          </a:lstStyle>
          <a:p>
            <a:pPr>
              <a:defRPr/>
            </a:pPr>
            <a:r>
              <a:rPr lang="en-GB" smtClean="0"/>
              <a:t>Page </a:t>
            </a:r>
            <a:fld id="{18D8B383-48A2-4F68-A457-302CFCBCB6D2}" type="slidenum">
              <a:rPr lang="en-GB" smtClean="0"/>
              <a:pPr>
                <a:defRPr/>
              </a:pPr>
              <a:t>‹#›</a:t>
            </a:fld>
            <a:endParaRPr lang="en-GB"/>
          </a:p>
        </p:txBody>
      </p:sp>
      <p:sp>
        <p:nvSpPr>
          <p:cNvPr id="1037" name="Rectangle 11"/>
          <p:cNvSpPr>
            <a:spLocks noGrp="1" noChangeArrowheads="1"/>
          </p:cNvSpPr>
          <p:nvPr>
            <p:ph type="body" idx="1"/>
          </p:nvPr>
        </p:nvSpPr>
        <p:spPr bwMode="auto">
          <a:xfrm>
            <a:off x="252414" y="1115999"/>
            <a:ext cx="8640000" cy="5112000"/>
          </a:xfrm>
          <a:prstGeom prst="rect">
            <a:avLst/>
          </a:prstGeom>
          <a:noFill/>
          <a:ln w="9525">
            <a:noFill/>
            <a:miter lim="800000"/>
            <a:headEnd/>
            <a:tailEnd/>
          </a:ln>
        </p:spPr>
        <p:txBody>
          <a:bodyPr vert="horz" wrap="square" lIns="0" tIns="90000" rIns="91440" bIns="9000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smtClean="0"/>
          </a:p>
        </p:txBody>
      </p:sp>
      <p:sp>
        <p:nvSpPr>
          <p:cNvPr id="1038" name="Rectangle 7"/>
          <p:cNvSpPr>
            <a:spLocks noGrp="1" noChangeArrowheads="1"/>
          </p:cNvSpPr>
          <p:nvPr>
            <p:ph type="title"/>
          </p:nvPr>
        </p:nvSpPr>
        <p:spPr bwMode="auto">
          <a:xfrm>
            <a:off x="252414" y="287338"/>
            <a:ext cx="8640000" cy="612000"/>
          </a:xfrm>
          <a:prstGeom prst="rect">
            <a:avLst/>
          </a:prstGeom>
          <a:noFill/>
          <a:ln w="6350">
            <a:noFill/>
            <a:miter lim="800000"/>
            <a:headEnd/>
            <a:tailEnd/>
          </a:ln>
        </p:spPr>
        <p:txBody>
          <a:bodyPr vert="horz" wrap="square" lIns="0" tIns="0" rIns="0" bIns="0" numCol="1" anchor="ctr" anchorCtr="0" compatLnSpc="1">
            <a:prstTxWarp prst="textNoShape">
              <a:avLst/>
            </a:prstTxWarp>
          </a:bodyPr>
          <a:lstStyle/>
          <a:p>
            <a:pPr lvl="0"/>
            <a:r>
              <a:rPr lang="en-US" noProof="0" smtClean="0"/>
              <a:t>Click to edit Master title style</a:t>
            </a:r>
            <a:endParaRPr lang="en-GB" noProof="0" dirty="0" smtClean="0"/>
          </a:p>
        </p:txBody>
      </p:sp>
      <p:sp>
        <p:nvSpPr>
          <p:cNvPr id="1057" name="Text Box 33"/>
          <p:cNvSpPr txBox="1">
            <a:spLocks noChangeArrowheads="1"/>
          </p:cNvSpPr>
          <p:nvPr/>
        </p:nvSpPr>
        <p:spPr bwMode="auto">
          <a:xfrm>
            <a:off x="261937" y="6690876"/>
            <a:ext cx="3304783" cy="123111"/>
          </a:xfrm>
          <a:prstGeom prst="rect">
            <a:avLst/>
          </a:prstGeom>
          <a:noFill/>
          <a:ln w="9525">
            <a:noFill/>
            <a:miter lim="800000"/>
            <a:headEnd/>
            <a:tailEnd/>
          </a:ln>
          <a:effectLst/>
        </p:spPr>
        <p:txBody>
          <a:bodyPr wrap="square" lIns="0" tIns="0" anchor="ctr">
            <a:spAutoFit/>
          </a:bodyPr>
          <a:lstStyle/>
          <a:p>
            <a:pPr>
              <a:defRPr/>
            </a:pPr>
            <a:r>
              <a:rPr lang="en-GB" sz="500" spc="0" baseline="0" noProof="1" smtClean="0">
                <a:solidFill>
                  <a:schemeClr val="tx2">
                    <a:lumMod val="40000"/>
                    <a:lumOff val="60000"/>
                  </a:schemeClr>
                </a:solidFill>
              </a:rPr>
              <a:t>© Airbus Group India Private Limited </a:t>
            </a:r>
            <a:r>
              <a:rPr lang="en-GB" sz="500" spc="0" noProof="1" smtClean="0">
                <a:solidFill>
                  <a:schemeClr val="tx2">
                    <a:lumMod val="40000"/>
                    <a:lumOff val="60000"/>
                  </a:schemeClr>
                </a:solidFill>
              </a:rPr>
              <a:t>.  All rights reserved. Confidential and proprietary document.</a:t>
            </a:r>
          </a:p>
        </p:txBody>
      </p:sp>
      <p:pic>
        <p:nvPicPr>
          <p:cNvPr id="15" name="Picture 2" descr="c:\Users\koshorst_c\Desktop\AIRBUS_WHT_s.png"/>
          <p:cNvPicPr>
            <a:picLocks noChangeAspect="1" noChangeArrowheads="1"/>
          </p:cNvPicPr>
          <p:nvPr/>
        </p:nvPicPr>
        <p:blipFill>
          <a:blip r:embed="rId6" cstate="print"/>
          <a:srcRect/>
          <a:stretch>
            <a:fillRect/>
          </a:stretch>
        </p:blipFill>
        <p:spPr bwMode="auto">
          <a:xfrm>
            <a:off x="7399785" y="6390000"/>
            <a:ext cx="1493390" cy="360000"/>
          </a:xfrm>
          <a:prstGeom prst="rect">
            <a:avLst/>
          </a:prstGeom>
          <a:noFill/>
        </p:spPr>
      </p:pic>
    </p:spTree>
  </p:cSld>
  <p:clrMap bg1="lt1" tx1="dk1" bg2="lt2" tx2="dk2" accent1="accent1" accent2="accent2" accent3="accent3" accent4="accent4" accent5="accent5" accent6="accent6" hlink="hlink" folHlink="folHlink"/>
  <p:sldLayoutIdLst>
    <p:sldLayoutId id="2147483715" r:id="rId1"/>
    <p:sldLayoutId id="2147483721" r:id="rId2"/>
    <p:sldLayoutId id="2147483716" r:id="rId3"/>
    <p:sldLayoutId id="2147483720" r:id="rId4"/>
  </p:sldLayoutIdLst>
  <p:hf hdr="0"/>
  <p:txStyles>
    <p:titleStyle>
      <a:lvl1pPr algn="l" rtl="0" eaLnBrk="1" fontAlgn="base" hangingPunct="1">
        <a:lnSpc>
          <a:spcPct val="80000"/>
        </a:lnSpc>
        <a:spcBef>
          <a:spcPct val="0"/>
        </a:spcBef>
        <a:spcAft>
          <a:spcPct val="0"/>
        </a:spcAft>
        <a:defRPr sz="2400" b="0" spc="-50">
          <a:solidFill>
            <a:schemeClr val="tx2">
              <a:lumMod val="75000"/>
            </a:schemeClr>
          </a:solidFill>
          <a:latin typeface="+mj-lt"/>
          <a:ea typeface="+mj-ea"/>
          <a:cs typeface="+mj-cs"/>
        </a:defRPr>
      </a:lvl1pPr>
      <a:lvl2pPr algn="l" rtl="0" eaLnBrk="1" fontAlgn="base" hangingPunct="1">
        <a:lnSpc>
          <a:spcPct val="80000"/>
        </a:lnSpc>
        <a:spcBef>
          <a:spcPct val="0"/>
        </a:spcBef>
        <a:spcAft>
          <a:spcPct val="0"/>
        </a:spcAft>
        <a:defRPr sz="2800">
          <a:solidFill>
            <a:srgbClr val="565C6A"/>
          </a:solidFill>
          <a:latin typeface="Arial" charset="0"/>
        </a:defRPr>
      </a:lvl2pPr>
      <a:lvl3pPr algn="l" rtl="0" eaLnBrk="1" fontAlgn="base" hangingPunct="1">
        <a:lnSpc>
          <a:spcPct val="80000"/>
        </a:lnSpc>
        <a:spcBef>
          <a:spcPct val="0"/>
        </a:spcBef>
        <a:spcAft>
          <a:spcPct val="0"/>
        </a:spcAft>
        <a:defRPr sz="2800">
          <a:solidFill>
            <a:srgbClr val="565C6A"/>
          </a:solidFill>
          <a:latin typeface="Arial" charset="0"/>
        </a:defRPr>
      </a:lvl3pPr>
      <a:lvl4pPr algn="l" rtl="0" eaLnBrk="1" fontAlgn="base" hangingPunct="1">
        <a:lnSpc>
          <a:spcPct val="80000"/>
        </a:lnSpc>
        <a:spcBef>
          <a:spcPct val="0"/>
        </a:spcBef>
        <a:spcAft>
          <a:spcPct val="0"/>
        </a:spcAft>
        <a:defRPr sz="2800">
          <a:solidFill>
            <a:srgbClr val="565C6A"/>
          </a:solidFill>
          <a:latin typeface="Arial" charset="0"/>
        </a:defRPr>
      </a:lvl4pPr>
      <a:lvl5pPr algn="l" rtl="0" eaLnBrk="1" fontAlgn="base" hangingPunct="1">
        <a:lnSpc>
          <a:spcPct val="80000"/>
        </a:lnSpc>
        <a:spcBef>
          <a:spcPct val="0"/>
        </a:spcBef>
        <a:spcAft>
          <a:spcPct val="0"/>
        </a:spcAft>
        <a:defRPr sz="2800">
          <a:solidFill>
            <a:srgbClr val="565C6A"/>
          </a:solidFill>
          <a:latin typeface="Arial" charset="0"/>
        </a:defRPr>
      </a:lvl5pPr>
      <a:lvl6pPr marL="457200" algn="l" rtl="0" eaLnBrk="1" fontAlgn="base" hangingPunct="1">
        <a:lnSpc>
          <a:spcPct val="80000"/>
        </a:lnSpc>
        <a:spcBef>
          <a:spcPct val="0"/>
        </a:spcBef>
        <a:spcAft>
          <a:spcPct val="0"/>
        </a:spcAft>
        <a:defRPr sz="3000">
          <a:solidFill>
            <a:srgbClr val="FFFFFF"/>
          </a:solidFill>
          <a:latin typeface="Arial" charset="0"/>
        </a:defRPr>
      </a:lvl6pPr>
      <a:lvl7pPr marL="914400" algn="l" rtl="0" eaLnBrk="1" fontAlgn="base" hangingPunct="1">
        <a:lnSpc>
          <a:spcPct val="80000"/>
        </a:lnSpc>
        <a:spcBef>
          <a:spcPct val="0"/>
        </a:spcBef>
        <a:spcAft>
          <a:spcPct val="0"/>
        </a:spcAft>
        <a:defRPr sz="3000">
          <a:solidFill>
            <a:srgbClr val="FFFFFF"/>
          </a:solidFill>
          <a:latin typeface="Arial" charset="0"/>
        </a:defRPr>
      </a:lvl7pPr>
      <a:lvl8pPr marL="1371600" algn="l" rtl="0" eaLnBrk="1" fontAlgn="base" hangingPunct="1">
        <a:lnSpc>
          <a:spcPct val="80000"/>
        </a:lnSpc>
        <a:spcBef>
          <a:spcPct val="0"/>
        </a:spcBef>
        <a:spcAft>
          <a:spcPct val="0"/>
        </a:spcAft>
        <a:defRPr sz="3000">
          <a:solidFill>
            <a:srgbClr val="FFFFFF"/>
          </a:solidFill>
          <a:latin typeface="Arial" charset="0"/>
        </a:defRPr>
      </a:lvl8pPr>
      <a:lvl9pPr marL="1828800" algn="l" rtl="0" eaLnBrk="1" fontAlgn="base" hangingPunct="1">
        <a:lnSpc>
          <a:spcPct val="80000"/>
        </a:lnSpc>
        <a:spcBef>
          <a:spcPct val="0"/>
        </a:spcBef>
        <a:spcAft>
          <a:spcPct val="0"/>
        </a:spcAft>
        <a:defRPr sz="3000">
          <a:solidFill>
            <a:srgbClr val="FFFFFF"/>
          </a:solidFill>
          <a:latin typeface="Arial" charset="0"/>
        </a:defRPr>
      </a:lvl9pPr>
    </p:titleStyle>
    <p:bodyStyle>
      <a:lvl1pPr marL="180000" indent="-180000" algn="l" rtl="0" eaLnBrk="1" fontAlgn="base" hangingPunct="1">
        <a:spcBef>
          <a:spcPts val="600"/>
        </a:spcBef>
        <a:spcAft>
          <a:spcPct val="0"/>
        </a:spcAft>
        <a:buSzPct val="120000"/>
        <a:buFont typeface="Arial" pitchFamily="34" charset="0"/>
        <a:buChar char="•"/>
        <a:defRPr sz="2000" spc="-20">
          <a:solidFill>
            <a:schemeClr val="tx2">
              <a:lumMod val="50000"/>
            </a:schemeClr>
          </a:solidFill>
          <a:latin typeface="+mn-lt"/>
          <a:ea typeface="+mn-ea"/>
          <a:cs typeface="+mn-cs"/>
        </a:defRPr>
      </a:lvl1pPr>
      <a:lvl2pPr marL="468000" indent="-180000" algn="l" rtl="0" eaLnBrk="1" fontAlgn="base" hangingPunct="1">
        <a:spcBef>
          <a:spcPts val="600"/>
        </a:spcBef>
        <a:spcAft>
          <a:spcPct val="0"/>
        </a:spcAft>
        <a:buSzPct val="120000"/>
        <a:buFont typeface="Arial" pitchFamily="34" charset="0"/>
        <a:buChar char="•"/>
        <a:defRPr sz="1800" spc="-20">
          <a:solidFill>
            <a:schemeClr val="tx2">
              <a:lumMod val="50000"/>
            </a:schemeClr>
          </a:solidFill>
          <a:latin typeface="+mn-lt"/>
        </a:defRPr>
      </a:lvl2pPr>
      <a:lvl3pPr marL="756000" indent="-180000" algn="l" rtl="0" eaLnBrk="1" fontAlgn="base" hangingPunct="1">
        <a:spcBef>
          <a:spcPts val="600"/>
        </a:spcBef>
        <a:spcAft>
          <a:spcPct val="0"/>
        </a:spcAft>
        <a:buSzPct val="120000"/>
        <a:buFont typeface="Arial" pitchFamily="34" charset="0"/>
        <a:buChar char="•"/>
        <a:defRPr sz="1800" spc="-20">
          <a:solidFill>
            <a:schemeClr val="tx2">
              <a:lumMod val="50000"/>
            </a:schemeClr>
          </a:solidFill>
          <a:latin typeface="+mn-lt"/>
        </a:defRPr>
      </a:lvl3pPr>
      <a:lvl4pPr marL="1044000" indent="-180000" algn="l" rtl="0" eaLnBrk="1" fontAlgn="base" hangingPunct="1">
        <a:spcBef>
          <a:spcPts val="600"/>
        </a:spcBef>
        <a:spcAft>
          <a:spcPct val="0"/>
        </a:spcAft>
        <a:buSzPct val="120000"/>
        <a:buFont typeface="Arial" pitchFamily="34" charset="0"/>
        <a:buChar char="•"/>
        <a:defRPr sz="1600" spc="-20">
          <a:solidFill>
            <a:schemeClr val="tx2">
              <a:lumMod val="50000"/>
            </a:schemeClr>
          </a:solidFill>
          <a:latin typeface="+mn-lt"/>
        </a:defRPr>
      </a:lvl4pPr>
      <a:lvl5pPr marL="1332000" indent="-180000" algn="l" rtl="0" eaLnBrk="1" fontAlgn="base" hangingPunct="1">
        <a:spcBef>
          <a:spcPts val="600"/>
        </a:spcBef>
        <a:spcAft>
          <a:spcPct val="0"/>
        </a:spcAft>
        <a:buSzPct val="120000"/>
        <a:buFont typeface="Arial" pitchFamily="34" charset="0"/>
        <a:buChar char="•"/>
        <a:defRPr sz="1600" spc="-20">
          <a:solidFill>
            <a:schemeClr val="tx2">
              <a:lumMod val="50000"/>
            </a:schemeClr>
          </a:solidFill>
          <a:latin typeface="+mn-lt"/>
        </a:defRPr>
      </a:lvl5pPr>
      <a:lvl6pPr marL="1620000" indent="-180000" algn="l" rtl="0" eaLnBrk="1" fontAlgn="base" hangingPunct="1">
        <a:spcBef>
          <a:spcPts val="600"/>
        </a:spcBef>
        <a:spcAft>
          <a:spcPct val="0"/>
        </a:spcAft>
        <a:buFont typeface="Arial" pitchFamily="34" charset="0"/>
        <a:buChar char="•"/>
        <a:defRPr sz="1400">
          <a:solidFill>
            <a:schemeClr val="tx2">
              <a:lumMod val="50000"/>
            </a:schemeClr>
          </a:solidFill>
          <a:latin typeface="+mn-lt"/>
        </a:defRPr>
      </a:lvl6pPr>
      <a:lvl7pPr marL="1908000" indent="-180000" algn="l" rtl="0" eaLnBrk="1" fontAlgn="base" hangingPunct="1">
        <a:spcBef>
          <a:spcPts val="600"/>
        </a:spcBef>
        <a:spcAft>
          <a:spcPct val="0"/>
        </a:spcAft>
        <a:buFont typeface="Arial" pitchFamily="34" charset="0"/>
        <a:buChar char="•"/>
        <a:defRPr sz="1400">
          <a:solidFill>
            <a:schemeClr val="tx2">
              <a:lumMod val="50000"/>
            </a:schemeClr>
          </a:solidFill>
          <a:latin typeface="+mn-lt"/>
        </a:defRPr>
      </a:lvl7pPr>
      <a:lvl8pPr marL="3086100" indent="-190500" algn="l" rtl="0" eaLnBrk="1" fontAlgn="base" hangingPunct="1">
        <a:spcBef>
          <a:spcPct val="20000"/>
        </a:spcBef>
        <a:spcAft>
          <a:spcPct val="0"/>
        </a:spcAft>
        <a:buFont typeface="Webdings" pitchFamily="18" charset="2"/>
        <a:buChar char="4"/>
        <a:defRPr sz="1600">
          <a:solidFill>
            <a:schemeClr val="tx1"/>
          </a:solidFill>
          <a:latin typeface="+mn-lt"/>
        </a:defRPr>
      </a:lvl8pPr>
      <a:lvl9pPr marL="3543300" indent="-190500" algn="l" rtl="0" eaLnBrk="1" fontAlgn="base" hangingPunct="1">
        <a:spcBef>
          <a:spcPct val="20000"/>
        </a:spcBef>
        <a:spcAft>
          <a:spcPct val="0"/>
        </a:spcAft>
        <a:buFont typeface="Webdings" pitchFamily="18" charset="2"/>
        <a:buChar char="4"/>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ollaborate.airbus.corp/sites/DataPrem/Documents/Forms/AllItems.aspx?RootFolder=%2Fsites%2FDataPrem%2FDocuments%2FUse%20Case%2FAssignment%2001&amp;FolderCTID=0x012000B0FB0AD017F14F46B93B36678080849B&amp;View=%7B18043DDC%2D5240%2D4DE5%2DB5C6%2DF0607CA9C110%7D&amp;InitialTabId=Ribbon%2EDocument&amp;VisibilityContext=WSSTabPersistence" TargetMode="External"/><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62601" y="1664800"/>
            <a:ext cx="3166532" cy="1323200"/>
          </a:xfrm>
        </p:spPr>
        <p:txBody>
          <a:bodyPr/>
          <a:lstStyle/>
          <a:p>
            <a:pPr algn="r"/>
            <a:r>
              <a:rPr lang="en-GB" dirty="0" err="1" smtClean="0"/>
              <a:t>Dataprem</a:t>
            </a:r>
            <a:r>
              <a:rPr lang="en-GB" dirty="0" smtClean="0"/>
              <a:t> – Assignment#1</a:t>
            </a:r>
            <a:endParaRPr lang="en-GB" dirty="0"/>
          </a:p>
        </p:txBody>
      </p:sp>
      <p:sp>
        <p:nvSpPr>
          <p:cNvPr id="3" name="Subtitle 2"/>
          <p:cNvSpPr>
            <a:spLocks noGrp="1"/>
          </p:cNvSpPr>
          <p:nvPr>
            <p:ph type="subTitle" idx="1"/>
          </p:nvPr>
        </p:nvSpPr>
        <p:spPr>
          <a:xfrm>
            <a:off x="5904993" y="2988000"/>
            <a:ext cx="2808312" cy="648008"/>
          </a:xfrm>
        </p:spPr>
        <p:txBody>
          <a:bodyPr/>
          <a:lstStyle/>
          <a:p>
            <a:pPr algn="r"/>
            <a:endParaRPr lang="en-GB" dirty="0"/>
          </a:p>
        </p:txBody>
      </p:sp>
      <p:sp>
        <p:nvSpPr>
          <p:cNvPr id="4" name="Date Placeholder 3"/>
          <p:cNvSpPr>
            <a:spLocks noGrp="1"/>
          </p:cNvSpPr>
          <p:nvPr>
            <p:ph type="dt" sz="half" idx="10"/>
          </p:nvPr>
        </p:nvSpPr>
        <p:spPr/>
        <p:txBody>
          <a:bodyPr/>
          <a:lstStyle/>
          <a:p>
            <a:pPr>
              <a:defRPr/>
            </a:pPr>
            <a:r>
              <a:rPr lang="en-US" smtClean="0"/>
              <a:t>April 2017</a:t>
            </a:r>
            <a:endParaRPr lang="en-GB" dirty="0"/>
          </a:p>
        </p:txBody>
      </p:sp>
      <p:sp>
        <p:nvSpPr>
          <p:cNvPr id="5" name="Footer Placeholder 4"/>
          <p:cNvSpPr>
            <a:spLocks noGrp="1"/>
          </p:cNvSpPr>
          <p:nvPr>
            <p:ph type="ftr" sz="quarter" idx="11"/>
          </p:nvPr>
        </p:nvSpPr>
        <p:spPr/>
        <p:txBody>
          <a:bodyPr/>
          <a:lstStyle/>
          <a:p>
            <a:pPr>
              <a:defRPr/>
            </a:pPr>
            <a:r>
              <a:rPr lang="en-GB" smtClean="0"/>
              <a:t>Dataprem Assignment 01</a:t>
            </a:r>
            <a:endParaRPr lang="en-GB" dirty="0"/>
          </a:p>
        </p:txBody>
      </p:sp>
      <p:sp>
        <p:nvSpPr>
          <p:cNvPr id="7" name="Text Placeholder 6"/>
          <p:cNvSpPr>
            <a:spLocks noGrp="1"/>
          </p:cNvSpPr>
          <p:nvPr>
            <p:ph type="body" sz="quarter" idx="13"/>
          </p:nvPr>
        </p:nvSpPr>
        <p:spPr>
          <a:xfrm>
            <a:off x="5761250" y="694715"/>
            <a:ext cx="2808288" cy="634552"/>
          </a:xfrm>
        </p:spPr>
        <p:txBody>
          <a:bodyPr/>
          <a:lstStyle/>
          <a:p>
            <a:r>
              <a:rPr lang="en-GB" sz="1050" dirty="0" smtClean="0"/>
              <a:t>Prepared  </a:t>
            </a:r>
            <a:r>
              <a:rPr lang="en-GB" sz="1050" dirty="0" smtClean="0"/>
              <a:t>by</a:t>
            </a:r>
          </a:p>
          <a:p>
            <a:r>
              <a:rPr lang="en-GB" b="1" dirty="0" smtClean="0"/>
              <a:t>Shanmugam MANOHARAN</a:t>
            </a:r>
          </a:p>
          <a:p>
            <a:r>
              <a:rPr lang="en-GB" dirty="0" smtClean="0"/>
              <a:t>AIEWS</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84671"/>
            <a:ext cx="9144000" cy="523220"/>
          </a:xfrm>
          <a:prstGeom prst="rect">
            <a:avLst/>
          </a:prstGeom>
          <a:noFill/>
        </p:spPr>
        <p:txBody>
          <a:bodyPr wrap="square" rtlCol="0">
            <a:spAutoFit/>
          </a:bodyPr>
          <a:lstStyle/>
          <a:p>
            <a:r>
              <a:rPr lang="en-GB" sz="2800" b="1" dirty="0" smtClean="0"/>
              <a:t>Data location for Assignment 01 in </a:t>
            </a:r>
            <a:r>
              <a:rPr lang="en-GB" sz="2800" b="1" dirty="0" err="1" smtClean="0"/>
              <a:t>iShare</a:t>
            </a:r>
            <a:endParaRPr lang="en-US" sz="2800" b="1" dirty="0"/>
          </a:p>
        </p:txBody>
      </p:sp>
      <p:sp>
        <p:nvSpPr>
          <p:cNvPr id="5" name="Date Placeholder 4"/>
          <p:cNvSpPr>
            <a:spLocks noGrp="1"/>
          </p:cNvSpPr>
          <p:nvPr>
            <p:ph type="dt" sz="half" idx="10"/>
          </p:nvPr>
        </p:nvSpPr>
        <p:spPr/>
        <p:txBody>
          <a:bodyPr/>
          <a:lstStyle/>
          <a:p>
            <a:pPr>
              <a:defRPr/>
            </a:pPr>
            <a:r>
              <a:rPr lang="en-US" noProof="1" smtClean="0"/>
              <a:t>April 2017</a:t>
            </a:r>
            <a:endParaRPr lang="en-GB" noProof="1"/>
          </a:p>
        </p:txBody>
      </p:sp>
      <p:sp>
        <p:nvSpPr>
          <p:cNvPr id="6" name="Footer Placeholder 5"/>
          <p:cNvSpPr>
            <a:spLocks noGrp="1"/>
          </p:cNvSpPr>
          <p:nvPr>
            <p:ph type="ftr" sz="quarter" idx="11"/>
          </p:nvPr>
        </p:nvSpPr>
        <p:spPr/>
        <p:txBody>
          <a:bodyPr/>
          <a:lstStyle/>
          <a:p>
            <a:pPr>
              <a:defRPr/>
            </a:pPr>
            <a:r>
              <a:rPr lang="en-US" noProof="1" smtClean="0"/>
              <a:t>Dataprem Assignment 01</a:t>
            </a:r>
            <a:endParaRPr lang="en-GB" noProof="1"/>
          </a:p>
        </p:txBody>
      </p:sp>
      <p:sp>
        <p:nvSpPr>
          <p:cNvPr id="3" name="Slide Number Placeholder 2"/>
          <p:cNvSpPr>
            <a:spLocks noGrp="1"/>
          </p:cNvSpPr>
          <p:nvPr>
            <p:ph type="sldNum" sz="quarter" idx="12"/>
          </p:nvPr>
        </p:nvSpPr>
        <p:spPr/>
        <p:txBody>
          <a:bodyPr/>
          <a:lstStyle/>
          <a:p>
            <a:pPr>
              <a:defRPr/>
            </a:pPr>
            <a:r>
              <a:rPr lang="en-GB" noProof="1" smtClean="0"/>
              <a:t>Page </a:t>
            </a:r>
            <a:fld id="{F7CE7AB7-A104-46A5-B6CD-26082A13EDB6}" type="slidenum">
              <a:rPr lang="en-GB" noProof="1" smtClean="0"/>
              <a:pPr>
                <a:defRPr/>
              </a:pPr>
              <a:t>2</a:t>
            </a:fld>
            <a:endParaRPr lang="en-GB" noProof="1"/>
          </a:p>
        </p:txBody>
      </p:sp>
      <p:grpSp>
        <p:nvGrpSpPr>
          <p:cNvPr id="9" name="Group 8"/>
          <p:cNvGrpSpPr/>
          <p:nvPr/>
        </p:nvGrpSpPr>
        <p:grpSpPr>
          <a:xfrm>
            <a:off x="617791" y="1764953"/>
            <a:ext cx="6389013" cy="3407499"/>
            <a:chOff x="575457" y="1198715"/>
            <a:chExt cx="6389013" cy="3407499"/>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2757"/>
            <a:stretch/>
          </p:blipFill>
          <p:spPr bwMode="auto">
            <a:xfrm>
              <a:off x="575457" y="1198715"/>
              <a:ext cx="6389013" cy="340749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Rectangle 3"/>
            <p:cNvSpPr/>
            <p:nvPr/>
          </p:nvSpPr>
          <p:spPr bwMode="auto">
            <a:xfrm>
              <a:off x="1667933" y="1930400"/>
              <a:ext cx="3581400" cy="491067"/>
            </a:xfrm>
            <a:prstGeom prst="rect">
              <a:avLst/>
            </a:prstGeom>
            <a:noFill/>
            <a:ln w="38100" cap="flat" cmpd="sng" algn="ctr">
              <a:solidFill>
                <a:srgbClr val="C0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2311400" y="3234267"/>
              <a:ext cx="2167467" cy="228600"/>
            </a:xfrm>
            <a:prstGeom prst="rect">
              <a:avLst/>
            </a:prstGeom>
            <a:noFill/>
            <a:ln w="28575" cap="flat" cmpd="sng" algn="ctr">
              <a:solidFill>
                <a:srgbClr val="C0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80000"/>
                </a:lnSpc>
                <a:spcBef>
                  <a:spcPct val="5000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grpSp>
      <p:sp>
        <p:nvSpPr>
          <p:cNvPr id="10" name="TextBox 9"/>
          <p:cNvSpPr txBox="1"/>
          <p:nvPr/>
        </p:nvSpPr>
        <p:spPr>
          <a:xfrm>
            <a:off x="347133" y="1193801"/>
            <a:ext cx="7645400" cy="338554"/>
          </a:xfrm>
          <a:prstGeom prst="rect">
            <a:avLst/>
          </a:prstGeom>
          <a:noFill/>
        </p:spPr>
        <p:txBody>
          <a:bodyPr wrap="square" rtlCol="0">
            <a:spAutoFit/>
          </a:bodyPr>
          <a:lstStyle/>
          <a:p>
            <a:r>
              <a:rPr lang="en-US" dirty="0" smtClean="0">
                <a:hlinkClick r:id="rId3"/>
              </a:rPr>
              <a:t>iShare_Assignment_01_Link</a:t>
            </a:r>
            <a:endParaRPr lang="en-US" dirty="0"/>
          </a:p>
        </p:txBody>
      </p:sp>
    </p:spTree>
    <p:extLst>
      <p:ext uri="{BB962C8B-B14F-4D97-AF65-F5344CB8AC3E}">
        <p14:creationId xmlns:p14="http://schemas.microsoft.com/office/powerpoint/2010/main" val="18943260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84671"/>
            <a:ext cx="9144000" cy="523220"/>
          </a:xfrm>
          <a:prstGeom prst="rect">
            <a:avLst/>
          </a:prstGeom>
          <a:noFill/>
        </p:spPr>
        <p:txBody>
          <a:bodyPr wrap="square" rtlCol="0">
            <a:spAutoFit/>
          </a:bodyPr>
          <a:lstStyle/>
          <a:p>
            <a:r>
              <a:rPr lang="en-GB" sz="2800" b="1" dirty="0" smtClean="0"/>
              <a:t>Description of File: 1 of 2</a:t>
            </a:r>
            <a:endParaRPr lang="en-US" sz="2800" b="1" dirty="0"/>
          </a:p>
        </p:txBody>
      </p:sp>
      <p:sp>
        <p:nvSpPr>
          <p:cNvPr id="5" name="Date Placeholder 4"/>
          <p:cNvSpPr>
            <a:spLocks noGrp="1"/>
          </p:cNvSpPr>
          <p:nvPr>
            <p:ph type="dt" sz="half" idx="10"/>
          </p:nvPr>
        </p:nvSpPr>
        <p:spPr/>
        <p:txBody>
          <a:bodyPr/>
          <a:lstStyle/>
          <a:p>
            <a:pPr>
              <a:defRPr/>
            </a:pPr>
            <a:r>
              <a:rPr lang="en-US" noProof="1" smtClean="0"/>
              <a:t>April 2017</a:t>
            </a:r>
            <a:endParaRPr lang="en-GB" noProof="1"/>
          </a:p>
        </p:txBody>
      </p:sp>
      <p:sp>
        <p:nvSpPr>
          <p:cNvPr id="6" name="Footer Placeholder 5"/>
          <p:cNvSpPr>
            <a:spLocks noGrp="1"/>
          </p:cNvSpPr>
          <p:nvPr>
            <p:ph type="ftr" sz="quarter" idx="11"/>
          </p:nvPr>
        </p:nvSpPr>
        <p:spPr/>
        <p:txBody>
          <a:bodyPr/>
          <a:lstStyle/>
          <a:p>
            <a:pPr>
              <a:defRPr/>
            </a:pPr>
            <a:r>
              <a:rPr lang="en-US" noProof="1" smtClean="0"/>
              <a:t>Dataprem Assignment 01</a:t>
            </a:r>
            <a:endParaRPr lang="en-GB" noProof="1"/>
          </a:p>
        </p:txBody>
      </p:sp>
      <p:sp>
        <p:nvSpPr>
          <p:cNvPr id="2" name="TextBox 1"/>
          <p:cNvSpPr txBox="1"/>
          <p:nvPr/>
        </p:nvSpPr>
        <p:spPr>
          <a:xfrm>
            <a:off x="160867" y="973667"/>
            <a:ext cx="8847666" cy="4616648"/>
          </a:xfrm>
          <a:prstGeom prst="rect">
            <a:avLst/>
          </a:prstGeom>
          <a:noFill/>
        </p:spPr>
        <p:txBody>
          <a:bodyPr wrap="square" rtlCol="0">
            <a:spAutoFit/>
          </a:bodyPr>
          <a:lstStyle/>
          <a:p>
            <a:r>
              <a:rPr lang="en-US" dirty="0" smtClean="0"/>
              <a:t>First </a:t>
            </a:r>
            <a:r>
              <a:rPr lang="en-US" dirty="0"/>
              <a:t>file </a:t>
            </a:r>
            <a:r>
              <a:rPr lang="en-US" dirty="0" smtClean="0"/>
              <a:t>20140131_flights.csv lists </a:t>
            </a:r>
            <a:r>
              <a:rPr lang="en-US" dirty="0"/>
              <a:t>all </a:t>
            </a:r>
            <a:r>
              <a:rPr lang="en-US" dirty="0" smtClean="0"/>
              <a:t>relevant flights information for the day 31Jan2014</a:t>
            </a:r>
            <a:br>
              <a:rPr lang="en-US" dirty="0" smtClean="0"/>
            </a:br>
            <a:r>
              <a:rPr lang="en-US" dirty="0" smtClean="0"/>
              <a:t>Few lines are below:</a:t>
            </a:r>
          </a:p>
          <a:p>
            <a:pPr marL="800100" lvl="1" indent="-342900">
              <a:buFont typeface="Arial" panose="020B0604020202020204" pitchFamily="34" charset="0"/>
              <a:buChar char="•"/>
            </a:pPr>
            <a:r>
              <a:rPr lang="en-US" sz="1400" dirty="0"/>
              <a:t>flight_id,aircraft_id,reg,equip,callsign,flight,schd_from,schd_to,real_to,reserved</a:t>
            </a:r>
          </a:p>
          <a:p>
            <a:pPr marL="800100" lvl="1" indent="-342900">
              <a:buFont typeface="Arial" panose="020B0604020202020204" pitchFamily="34" charset="0"/>
              <a:buChar char="•"/>
            </a:pPr>
            <a:r>
              <a:rPr lang="en-US" sz="1400" dirty="0"/>
              <a:t>44073370,4577652,OY-VKT,A321,VKG9665,DK9665,ARN,,,</a:t>
            </a:r>
          </a:p>
          <a:p>
            <a:pPr marL="800100" lvl="1" indent="-342900">
              <a:buFont typeface="Arial" panose="020B0604020202020204" pitchFamily="34" charset="0"/>
              <a:buChar char="•"/>
            </a:pPr>
            <a:r>
              <a:rPr lang="en-US" sz="1400" dirty="0"/>
              <a:t>44106201,0,,GLF5,GLF5,,,,,</a:t>
            </a:r>
          </a:p>
          <a:p>
            <a:pPr marL="800100" lvl="1" indent="-342900">
              <a:buFont typeface="Arial" panose="020B0604020202020204" pitchFamily="34" charset="0"/>
              <a:buChar char="•"/>
            </a:pPr>
            <a:r>
              <a:rPr lang="en-US" sz="1400" dirty="0"/>
              <a:t>44105885,4976657,SHRL4,GRND,SHRL4,,IST</a:t>
            </a:r>
            <a:r>
              <a:rPr lang="en-US" sz="1400" dirty="0" smtClean="0"/>
              <a:t>,,,</a:t>
            </a:r>
            <a:endParaRPr lang="en-US" sz="1400" dirty="0"/>
          </a:p>
          <a:p>
            <a:endParaRPr lang="en-GB" dirty="0" smtClean="0"/>
          </a:p>
          <a:p>
            <a:r>
              <a:rPr lang="en-GB" dirty="0" smtClean="0"/>
              <a:t>Description of each field is as follows:</a:t>
            </a:r>
          </a:p>
          <a:p>
            <a:pPr marL="800100" lvl="1" indent="-342900">
              <a:buFont typeface="+mj-lt"/>
              <a:buAutoNum type="arabicPeriod"/>
            </a:pPr>
            <a:r>
              <a:rPr lang="en-US" sz="1400" dirty="0" err="1" smtClean="0"/>
              <a:t>flight_id</a:t>
            </a:r>
            <a:r>
              <a:rPr lang="en-US" sz="1400" dirty="0" smtClean="0"/>
              <a:t>	: unique </a:t>
            </a:r>
            <a:r>
              <a:rPr lang="en-US" sz="1400" dirty="0"/>
              <a:t>decimal identifier for the flight leg</a:t>
            </a:r>
          </a:p>
          <a:p>
            <a:pPr marL="800100" lvl="1" indent="-342900">
              <a:buFont typeface="+mj-lt"/>
              <a:buAutoNum type="arabicPeriod"/>
            </a:pPr>
            <a:r>
              <a:rPr lang="en-US" sz="1400" dirty="0" err="1" smtClean="0"/>
              <a:t>aircraft_id</a:t>
            </a:r>
            <a:r>
              <a:rPr lang="en-US" sz="1400" dirty="0" smtClean="0"/>
              <a:t>	: </a:t>
            </a:r>
            <a:r>
              <a:rPr lang="en-US" sz="1400" dirty="0" err="1" smtClean="0"/>
              <a:t>modeS</a:t>
            </a:r>
            <a:r>
              <a:rPr lang="en-US" sz="1400" dirty="0" smtClean="0"/>
              <a:t> address in </a:t>
            </a:r>
            <a:r>
              <a:rPr lang="en-US" sz="1400" dirty="0"/>
              <a:t>hexadecimal</a:t>
            </a:r>
          </a:p>
          <a:p>
            <a:pPr marL="800100" lvl="1" indent="-342900">
              <a:buFont typeface="+mj-lt"/>
              <a:buAutoNum type="arabicPeriod"/>
            </a:pPr>
            <a:r>
              <a:rPr lang="fr-FR" sz="1400" dirty="0" smtClean="0"/>
              <a:t>reg 	: unique </a:t>
            </a:r>
            <a:r>
              <a:rPr lang="fr-FR" sz="1400" dirty="0" err="1"/>
              <a:t>aircraft</a:t>
            </a:r>
            <a:r>
              <a:rPr lang="fr-FR" sz="1400" dirty="0"/>
              <a:t> </a:t>
            </a:r>
            <a:r>
              <a:rPr lang="fr-FR" sz="1400" dirty="0" err="1"/>
              <a:t>text</a:t>
            </a:r>
            <a:r>
              <a:rPr lang="fr-FR" sz="1400" dirty="0"/>
              <a:t> identifier</a:t>
            </a:r>
          </a:p>
          <a:p>
            <a:pPr marL="800100" lvl="1" indent="-342900">
              <a:buFont typeface="+mj-lt"/>
              <a:buAutoNum type="arabicPeriod"/>
            </a:pPr>
            <a:r>
              <a:rPr lang="en-US" sz="1400" dirty="0" smtClean="0"/>
              <a:t>Equip	: equipment</a:t>
            </a:r>
            <a:r>
              <a:rPr lang="en-US" sz="1400" dirty="0"/>
              <a:t>, e.g. B733</a:t>
            </a:r>
          </a:p>
          <a:p>
            <a:pPr marL="800100" lvl="1" indent="-342900">
              <a:buFont typeface="+mj-lt"/>
              <a:buAutoNum type="arabicPeriod"/>
            </a:pPr>
            <a:r>
              <a:rPr lang="en-US" sz="1400" dirty="0" err="1" smtClean="0"/>
              <a:t>Callsign</a:t>
            </a:r>
            <a:r>
              <a:rPr lang="en-US" sz="1400" dirty="0" smtClean="0"/>
              <a:t>	: e.g</a:t>
            </a:r>
            <a:r>
              <a:rPr lang="en-US" sz="1400" dirty="0"/>
              <a:t>. NAX11S</a:t>
            </a:r>
          </a:p>
          <a:p>
            <a:pPr marL="800100" lvl="1" indent="-342900">
              <a:buFont typeface="+mj-lt"/>
              <a:buAutoNum type="arabicPeriod"/>
            </a:pPr>
            <a:r>
              <a:rPr lang="en-US" sz="1400" dirty="0" smtClean="0"/>
              <a:t>Flight	: flight </a:t>
            </a:r>
            <a:r>
              <a:rPr lang="en-US" sz="1400" dirty="0"/>
              <a:t>number, e.g. DY311</a:t>
            </a:r>
          </a:p>
          <a:p>
            <a:pPr marL="800100" lvl="1" indent="-342900">
              <a:buFont typeface="+mj-lt"/>
              <a:buAutoNum type="arabicPeriod"/>
            </a:pPr>
            <a:r>
              <a:rPr lang="en-US" sz="1400" dirty="0" err="1" smtClean="0"/>
              <a:t>schd_from</a:t>
            </a:r>
            <a:r>
              <a:rPr lang="en-US" sz="1400" dirty="0" smtClean="0"/>
              <a:t>	: departure </a:t>
            </a:r>
            <a:r>
              <a:rPr lang="en-US" sz="1400" dirty="0"/>
              <a:t>airport’s IATA code, e.g. KKN</a:t>
            </a:r>
          </a:p>
          <a:p>
            <a:pPr marL="800100" lvl="1" indent="-342900">
              <a:buFont typeface="+mj-lt"/>
              <a:buAutoNum type="arabicPeriod"/>
            </a:pPr>
            <a:r>
              <a:rPr lang="en-US" sz="1400" dirty="0" err="1" smtClean="0"/>
              <a:t>schd_to</a:t>
            </a:r>
            <a:r>
              <a:rPr lang="en-US" sz="1400" dirty="0" smtClean="0"/>
              <a:t>	: arrival </a:t>
            </a:r>
            <a:r>
              <a:rPr lang="en-US" sz="1400" dirty="0"/>
              <a:t>airport’s IATA code</a:t>
            </a:r>
          </a:p>
          <a:p>
            <a:pPr marL="800100" lvl="1" indent="-342900">
              <a:buFont typeface="+mj-lt"/>
              <a:buAutoNum type="arabicPeriod"/>
            </a:pPr>
            <a:r>
              <a:rPr lang="en-US" sz="1400" dirty="0" smtClean="0"/>
              <a:t>Reserved	: unused</a:t>
            </a:r>
          </a:p>
          <a:p>
            <a:endParaRPr lang="en-GB" dirty="0"/>
          </a:p>
          <a:p>
            <a:r>
              <a:rPr lang="en-GB" dirty="0" smtClean="0"/>
              <a:t>For each line (flight) in this file, there is a corresponding file in the </a:t>
            </a:r>
            <a:r>
              <a:rPr lang="en-GB" dirty="0"/>
              <a:t>zip file </a:t>
            </a:r>
            <a:r>
              <a:rPr lang="en-GB" i="1" dirty="0"/>
              <a:t>FR24_20000files_20140131_positions</a:t>
            </a:r>
            <a:r>
              <a:rPr lang="en-GB" dirty="0"/>
              <a:t> </a:t>
            </a:r>
            <a:r>
              <a:rPr lang="en-GB" dirty="0" smtClean="0"/>
              <a:t> available in the </a:t>
            </a:r>
            <a:r>
              <a:rPr lang="en-GB" dirty="0" err="1" smtClean="0"/>
              <a:t>iShare</a:t>
            </a:r>
            <a:endParaRPr lang="en-US" dirty="0" smtClean="0"/>
          </a:p>
        </p:txBody>
      </p:sp>
      <p:sp>
        <p:nvSpPr>
          <p:cNvPr id="3" name="Slide Number Placeholder 2"/>
          <p:cNvSpPr>
            <a:spLocks noGrp="1"/>
          </p:cNvSpPr>
          <p:nvPr>
            <p:ph type="sldNum" sz="quarter" idx="12"/>
          </p:nvPr>
        </p:nvSpPr>
        <p:spPr/>
        <p:txBody>
          <a:bodyPr/>
          <a:lstStyle/>
          <a:p>
            <a:pPr>
              <a:defRPr/>
            </a:pPr>
            <a:r>
              <a:rPr lang="en-GB" noProof="1" smtClean="0"/>
              <a:t>Page </a:t>
            </a:r>
            <a:fld id="{F7CE7AB7-A104-46A5-B6CD-26082A13EDB6}" type="slidenum">
              <a:rPr lang="en-GB" noProof="1" smtClean="0"/>
              <a:pPr>
                <a:defRPr/>
              </a:pPr>
              <a:t>3</a:t>
            </a:fld>
            <a:endParaRPr lang="en-GB" noProof="1"/>
          </a:p>
        </p:txBody>
      </p:sp>
    </p:spTree>
    <p:extLst>
      <p:ext uri="{BB962C8B-B14F-4D97-AF65-F5344CB8AC3E}">
        <p14:creationId xmlns:p14="http://schemas.microsoft.com/office/powerpoint/2010/main" val="526461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84671"/>
            <a:ext cx="9144000" cy="523220"/>
          </a:xfrm>
          <a:prstGeom prst="rect">
            <a:avLst/>
          </a:prstGeom>
          <a:noFill/>
        </p:spPr>
        <p:txBody>
          <a:bodyPr wrap="square" rtlCol="0">
            <a:spAutoFit/>
          </a:bodyPr>
          <a:lstStyle/>
          <a:p>
            <a:r>
              <a:rPr lang="en-GB" sz="2800" b="1" dirty="0"/>
              <a:t>Description of File: </a:t>
            </a:r>
            <a:r>
              <a:rPr lang="en-GB" sz="2800" b="1" dirty="0" smtClean="0"/>
              <a:t>2 </a:t>
            </a:r>
            <a:r>
              <a:rPr lang="en-GB" sz="2800" b="1" dirty="0"/>
              <a:t>of 2</a:t>
            </a:r>
            <a:endParaRPr lang="en-US" sz="2800" b="1" dirty="0"/>
          </a:p>
        </p:txBody>
      </p:sp>
      <p:sp>
        <p:nvSpPr>
          <p:cNvPr id="5" name="Date Placeholder 4"/>
          <p:cNvSpPr>
            <a:spLocks noGrp="1"/>
          </p:cNvSpPr>
          <p:nvPr>
            <p:ph type="dt" sz="half" idx="10"/>
          </p:nvPr>
        </p:nvSpPr>
        <p:spPr/>
        <p:txBody>
          <a:bodyPr/>
          <a:lstStyle/>
          <a:p>
            <a:pPr>
              <a:defRPr/>
            </a:pPr>
            <a:r>
              <a:rPr lang="en-US" noProof="1" smtClean="0"/>
              <a:t>April 2017</a:t>
            </a:r>
            <a:endParaRPr lang="en-GB" noProof="1"/>
          </a:p>
        </p:txBody>
      </p:sp>
      <p:sp>
        <p:nvSpPr>
          <p:cNvPr id="6" name="Footer Placeholder 5"/>
          <p:cNvSpPr>
            <a:spLocks noGrp="1"/>
          </p:cNvSpPr>
          <p:nvPr>
            <p:ph type="ftr" sz="quarter" idx="11"/>
          </p:nvPr>
        </p:nvSpPr>
        <p:spPr/>
        <p:txBody>
          <a:bodyPr/>
          <a:lstStyle/>
          <a:p>
            <a:pPr>
              <a:defRPr/>
            </a:pPr>
            <a:r>
              <a:rPr lang="en-US" noProof="1" smtClean="0"/>
              <a:t>Dataprem Assignment 01</a:t>
            </a:r>
            <a:endParaRPr lang="en-GB" noProof="1"/>
          </a:p>
        </p:txBody>
      </p:sp>
      <p:sp>
        <p:nvSpPr>
          <p:cNvPr id="2" name="TextBox 1"/>
          <p:cNvSpPr txBox="1"/>
          <p:nvPr/>
        </p:nvSpPr>
        <p:spPr>
          <a:xfrm>
            <a:off x="160867" y="973667"/>
            <a:ext cx="8847666" cy="4708981"/>
          </a:xfrm>
          <a:prstGeom prst="rect">
            <a:avLst/>
          </a:prstGeom>
          <a:noFill/>
        </p:spPr>
        <p:txBody>
          <a:bodyPr wrap="square" rtlCol="0">
            <a:spAutoFit/>
          </a:bodyPr>
          <a:lstStyle/>
          <a:p>
            <a:r>
              <a:rPr lang="en-US" dirty="0"/>
              <a:t>Second file (</a:t>
            </a:r>
            <a:r>
              <a:rPr lang="en-US" dirty="0" smtClean="0"/>
              <a:t>20140131_44073370.csv) is available in the zip file </a:t>
            </a:r>
            <a:r>
              <a:rPr lang="en-GB" dirty="0"/>
              <a:t>for first flight </a:t>
            </a:r>
            <a:r>
              <a:rPr lang="en-US" dirty="0"/>
              <a:t>44073370</a:t>
            </a:r>
            <a:r>
              <a:rPr lang="en-US" dirty="0" smtClean="0"/>
              <a:t>. </a:t>
            </a:r>
          </a:p>
          <a:p>
            <a:endParaRPr lang="en-GB" dirty="0" smtClean="0"/>
          </a:p>
          <a:p>
            <a:r>
              <a:rPr lang="en-GB" dirty="0" smtClean="0"/>
              <a:t>Top Few lines from the file</a:t>
            </a:r>
            <a:r>
              <a:rPr lang="en-US" dirty="0" smtClean="0"/>
              <a:t>, mentioned in previous slide</a:t>
            </a:r>
          </a:p>
          <a:p>
            <a:pPr marL="742950" lvl="1" indent="-285750">
              <a:buFont typeface="Arial" panose="020B0604020202020204" pitchFamily="34" charset="0"/>
              <a:buChar char="•"/>
            </a:pPr>
            <a:r>
              <a:rPr lang="en-US" sz="1400" dirty="0"/>
              <a:t>snapshot_id,altitude,heading,latitude,longitude,radar_id,speed,squawk</a:t>
            </a:r>
          </a:p>
          <a:p>
            <a:pPr marL="742950" lvl="1" indent="-285750">
              <a:buFont typeface="Arial" panose="020B0604020202020204" pitchFamily="34" charset="0"/>
              <a:buChar char="•"/>
            </a:pPr>
            <a:r>
              <a:rPr lang="en-US" sz="1400" dirty="0"/>
              <a:t>1391090595,32025,309,29.37470,32.46940,8512,0,0</a:t>
            </a:r>
          </a:p>
          <a:p>
            <a:pPr marL="742950" lvl="1" indent="-285750">
              <a:buFont typeface="Arial" panose="020B0604020202020204" pitchFamily="34" charset="0"/>
              <a:buChar char="•"/>
            </a:pPr>
            <a:r>
              <a:rPr lang="en-US" sz="1400" dirty="0"/>
              <a:t>1391090693,32025,308,29.48320,32.31110,8512,385,0</a:t>
            </a:r>
          </a:p>
          <a:p>
            <a:pPr marL="742950" lvl="1" indent="-285750">
              <a:buFont typeface="Arial" panose="020B0604020202020204" pitchFamily="34" charset="0"/>
              <a:buChar char="•"/>
            </a:pPr>
            <a:r>
              <a:rPr lang="en-US" sz="1400" dirty="0"/>
              <a:t>1391144854,800,189,59.64670,17.91690,201,169,608</a:t>
            </a:r>
          </a:p>
          <a:p>
            <a:pPr marL="742950" lvl="1" indent="-285750">
              <a:buFont typeface="Arial" panose="020B0604020202020204" pitchFamily="34" charset="0"/>
              <a:buChar char="•"/>
            </a:pPr>
            <a:r>
              <a:rPr lang="en-US" sz="1400" dirty="0"/>
              <a:t>1391144860,1275,190,59.64200,17.91510,201,173,608</a:t>
            </a:r>
          </a:p>
          <a:p>
            <a:pPr marL="742950" lvl="1" indent="-285750">
              <a:buFont typeface="Arial" panose="020B0604020202020204" pitchFamily="34" charset="0"/>
              <a:buChar char="•"/>
            </a:pPr>
            <a:r>
              <a:rPr lang="en-US" sz="1400" dirty="0" smtClean="0"/>
              <a:t>1391144867,1650,191,59.63690,17.91300,201,177,608</a:t>
            </a:r>
          </a:p>
          <a:p>
            <a:endParaRPr lang="en-GB" sz="1400" dirty="0" smtClean="0"/>
          </a:p>
          <a:p>
            <a:r>
              <a:rPr lang="en-GB" sz="1400" u="sng" dirty="0" smtClean="0"/>
              <a:t>Description of parameters:</a:t>
            </a:r>
            <a:endParaRPr lang="en-GB" sz="1400" u="sng" dirty="0"/>
          </a:p>
          <a:p>
            <a:pPr marL="342900" indent="-342900">
              <a:buFont typeface="+mj-lt"/>
              <a:buAutoNum type="arabicPeriod"/>
            </a:pPr>
            <a:r>
              <a:rPr lang="en-US" sz="1400" dirty="0" err="1" smtClean="0"/>
              <a:t>snapshot_id</a:t>
            </a:r>
            <a:r>
              <a:rPr lang="en-US" sz="1400" dirty="0" smtClean="0"/>
              <a:t>	: time </a:t>
            </a:r>
            <a:r>
              <a:rPr lang="en-US" sz="1400" dirty="0"/>
              <a:t>of sample in seconds since 1 Jan 1970 00:00:00 UTC</a:t>
            </a:r>
          </a:p>
          <a:p>
            <a:pPr marL="342900" indent="-342900">
              <a:buFont typeface="+mj-lt"/>
              <a:buAutoNum type="arabicPeriod"/>
            </a:pPr>
            <a:r>
              <a:rPr lang="en-US" sz="1400" dirty="0" smtClean="0"/>
              <a:t>Altitude	: in </a:t>
            </a:r>
            <a:r>
              <a:rPr lang="en-US" sz="1400" dirty="0"/>
              <a:t>feet</a:t>
            </a:r>
          </a:p>
          <a:p>
            <a:pPr marL="342900" indent="-342900">
              <a:buFont typeface="+mj-lt"/>
              <a:buAutoNum type="arabicPeriod"/>
            </a:pPr>
            <a:r>
              <a:rPr lang="en-US" sz="1400" dirty="0" smtClean="0"/>
              <a:t>Heading	: 0 – 359 degrees</a:t>
            </a:r>
            <a:endParaRPr lang="en-US" sz="1400" dirty="0"/>
          </a:p>
          <a:p>
            <a:pPr marL="342900" indent="-342900">
              <a:buFont typeface="+mj-lt"/>
              <a:buAutoNum type="arabicPeriod"/>
            </a:pPr>
            <a:r>
              <a:rPr lang="en-US" sz="1400" dirty="0" smtClean="0"/>
              <a:t>Latitude	: floating </a:t>
            </a:r>
            <a:r>
              <a:rPr lang="en-US" sz="1400" dirty="0"/>
              <a:t>point</a:t>
            </a:r>
          </a:p>
          <a:p>
            <a:pPr marL="342900" indent="-342900">
              <a:buFont typeface="+mj-lt"/>
              <a:buAutoNum type="arabicPeriod"/>
            </a:pPr>
            <a:r>
              <a:rPr lang="en-US" sz="1400" dirty="0" smtClean="0"/>
              <a:t>Longitude	: floating </a:t>
            </a:r>
            <a:r>
              <a:rPr lang="en-US" sz="1400" dirty="0"/>
              <a:t>point</a:t>
            </a:r>
          </a:p>
          <a:p>
            <a:pPr marL="342900" indent="-342900">
              <a:buFont typeface="+mj-lt"/>
              <a:buAutoNum type="arabicPeriod"/>
            </a:pPr>
            <a:r>
              <a:rPr lang="en-US" sz="1400" dirty="0" err="1" smtClean="0"/>
              <a:t>radar_id</a:t>
            </a:r>
            <a:r>
              <a:rPr lang="en-US" sz="1400" dirty="0" smtClean="0"/>
              <a:t>	: unique </a:t>
            </a:r>
            <a:r>
              <a:rPr lang="en-US" sz="1400" dirty="0"/>
              <a:t>identifier of ground receiver</a:t>
            </a:r>
          </a:p>
          <a:p>
            <a:pPr marL="342900" indent="-342900">
              <a:buFont typeface="+mj-lt"/>
              <a:buAutoNum type="arabicPeriod"/>
            </a:pPr>
            <a:r>
              <a:rPr lang="en-US" sz="1400" dirty="0" smtClean="0"/>
              <a:t>Squawk	: code </a:t>
            </a:r>
            <a:r>
              <a:rPr lang="en-US" sz="1400" dirty="0"/>
              <a:t>broadcast by </a:t>
            </a:r>
            <a:r>
              <a:rPr lang="en-US" sz="1400" dirty="0" smtClean="0"/>
              <a:t>airplane</a:t>
            </a:r>
          </a:p>
          <a:p>
            <a:pPr marL="342900" indent="-342900">
              <a:buFont typeface="+mj-lt"/>
              <a:buAutoNum type="arabicPeriod"/>
            </a:pPr>
            <a:endParaRPr lang="en-GB" sz="1400" dirty="0"/>
          </a:p>
          <a:p>
            <a:endParaRPr lang="en-GB" sz="1400" dirty="0" smtClean="0"/>
          </a:p>
          <a:p>
            <a:endParaRPr lang="en-US" sz="1400" dirty="0" smtClean="0"/>
          </a:p>
        </p:txBody>
      </p:sp>
      <p:sp>
        <p:nvSpPr>
          <p:cNvPr id="3" name="Slide Number Placeholder 2"/>
          <p:cNvSpPr>
            <a:spLocks noGrp="1"/>
          </p:cNvSpPr>
          <p:nvPr>
            <p:ph type="sldNum" sz="quarter" idx="12"/>
          </p:nvPr>
        </p:nvSpPr>
        <p:spPr/>
        <p:txBody>
          <a:bodyPr/>
          <a:lstStyle/>
          <a:p>
            <a:pPr>
              <a:defRPr/>
            </a:pPr>
            <a:r>
              <a:rPr lang="en-GB" noProof="1" smtClean="0"/>
              <a:t>Page </a:t>
            </a:r>
            <a:fld id="{F7CE7AB7-A104-46A5-B6CD-26082A13EDB6}" type="slidenum">
              <a:rPr lang="en-GB" noProof="1" smtClean="0"/>
              <a:pPr>
                <a:defRPr/>
              </a:pPr>
              <a:t>4</a:t>
            </a:fld>
            <a:endParaRPr lang="en-GB" noProof="1"/>
          </a:p>
        </p:txBody>
      </p:sp>
    </p:spTree>
    <p:extLst>
      <p:ext uri="{BB962C8B-B14F-4D97-AF65-F5344CB8AC3E}">
        <p14:creationId xmlns:p14="http://schemas.microsoft.com/office/powerpoint/2010/main" val="1528254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84671"/>
            <a:ext cx="9144000" cy="523220"/>
          </a:xfrm>
          <a:prstGeom prst="rect">
            <a:avLst/>
          </a:prstGeom>
          <a:noFill/>
        </p:spPr>
        <p:txBody>
          <a:bodyPr wrap="square" rtlCol="0">
            <a:spAutoFit/>
          </a:bodyPr>
          <a:lstStyle/>
          <a:p>
            <a:r>
              <a:rPr lang="en-GB" sz="2400" b="1" dirty="0" err="1" smtClean="0"/>
              <a:t>ddmmyyhhmmss</a:t>
            </a:r>
            <a:r>
              <a:rPr lang="en-GB" sz="2400" b="1" dirty="0" smtClean="0"/>
              <a:t> </a:t>
            </a:r>
            <a:r>
              <a:rPr lang="en-GB" sz="2800" b="1" dirty="0" smtClean="0"/>
              <a:t>calculation for each flight recording</a:t>
            </a:r>
            <a:endParaRPr lang="en-US" sz="2800" b="1" dirty="0"/>
          </a:p>
        </p:txBody>
      </p:sp>
      <p:sp>
        <p:nvSpPr>
          <p:cNvPr id="5" name="Date Placeholder 4"/>
          <p:cNvSpPr>
            <a:spLocks noGrp="1"/>
          </p:cNvSpPr>
          <p:nvPr>
            <p:ph type="dt" sz="half" idx="10"/>
          </p:nvPr>
        </p:nvSpPr>
        <p:spPr/>
        <p:txBody>
          <a:bodyPr/>
          <a:lstStyle/>
          <a:p>
            <a:pPr>
              <a:defRPr/>
            </a:pPr>
            <a:r>
              <a:rPr lang="en-US" noProof="1" smtClean="0"/>
              <a:t>April 2017</a:t>
            </a:r>
            <a:endParaRPr lang="en-GB" noProof="1"/>
          </a:p>
        </p:txBody>
      </p:sp>
      <p:sp>
        <p:nvSpPr>
          <p:cNvPr id="6" name="Footer Placeholder 5"/>
          <p:cNvSpPr>
            <a:spLocks noGrp="1"/>
          </p:cNvSpPr>
          <p:nvPr>
            <p:ph type="ftr" sz="quarter" idx="11"/>
          </p:nvPr>
        </p:nvSpPr>
        <p:spPr/>
        <p:txBody>
          <a:bodyPr/>
          <a:lstStyle/>
          <a:p>
            <a:pPr>
              <a:defRPr/>
            </a:pPr>
            <a:r>
              <a:rPr lang="en-US" noProof="1" smtClean="0"/>
              <a:t>Dataprem Assignment 01</a:t>
            </a:r>
            <a:endParaRPr lang="en-GB" noProof="1"/>
          </a:p>
        </p:txBody>
      </p:sp>
      <p:sp>
        <p:nvSpPr>
          <p:cNvPr id="3" name="TextBox 2"/>
          <p:cNvSpPr txBox="1"/>
          <p:nvPr/>
        </p:nvSpPr>
        <p:spPr>
          <a:xfrm>
            <a:off x="0" y="1095375"/>
            <a:ext cx="9077325" cy="2954655"/>
          </a:xfrm>
          <a:prstGeom prst="rect">
            <a:avLst/>
          </a:prstGeom>
          <a:noFill/>
        </p:spPr>
        <p:txBody>
          <a:bodyPr wrap="square" rtlCol="0">
            <a:spAutoFit/>
          </a:bodyPr>
          <a:lstStyle/>
          <a:p>
            <a:r>
              <a:rPr lang="en-GB" dirty="0" smtClean="0"/>
              <a:t>To deduce the instant time of the flight:</a:t>
            </a:r>
          </a:p>
          <a:p>
            <a:endParaRPr lang="en-GB" dirty="0"/>
          </a:p>
          <a:p>
            <a:r>
              <a:rPr lang="en-GB" dirty="0" smtClean="0"/>
              <a:t>Sample data from file 2: </a:t>
            </a:r>
            <a:endParaRPr lang="en-US" dirty="0" smtClean="0"/>
          </a:p>
          <a:p>
            <a:pPr marL="742950" lvl="1" indent="-285750">
              <a:buFont typeface="Arial" panose="020B0604020202020204" pitchFamily="34" charset="0"/>
              <a:buChar char="•"/>
            </a:pPr>
            <a:endParaRPr lang="en-US" sz="1400" dirty="0" smtClean="0"/>
          </a:p>
          <a:p>
            <a:pPr marL="742950" lvl="1" indent="-285750">
              <a:buFont typeface="Arial" panose="020B0604020202020204" pitchFamily="34" charset="0"/>
              <a:buChar char="•"/>
            </a:pPr>
            <a:r>
              <a:rPr lang="en-US" sz="1400" dirty="0" smtClean="0"/>
              <a:t>snapshot_id,altitude,heading,latitude,longitude,radar_id,speed,squawk</a:t>
            </a:r>
            <a:endParaRPr lang="en-US" sz="1400" dirty="0"/>
          </a:p>
          <a:p>
            <a:pPr marL="742950" lvl="1" indent="-285750">
              <a:buFont typeface="Arial" panose="020B0604020202020204" pitchFamily="34" charset="0"/>
              <a:buChar char="•"/>
            </a:pPr>
            <a:r>
              <a:rPr lang="en-US" sz="1400" dirty="0">
                <a:solidFill>
                  <a:srgbClr val="FF0000"/>
                </a:solidFill>
              </a:rPr>
              <a:t>1391090595</a:t>
            </a:r>
            <a:r>
              <a:rPr lang="en-US" sz="1400" dirty="0"/>
              <a:t>,32025,309,29.37470,32.46940,8512,0,0</a:t>
            </a:r>
          </a:p>
          <a:p>
            <a:endParaRPr lang="en-US" dirty="0"/>
          </a:p>
          <a:p>
            <a:r>
              <a:rPr lang="en-US" dirty="0" smtClean="0"/>
              <a:t>	</a:t>
            </a:r>
            <a:r>
              <a:rPr lang="en-US" dirty="0" err="1" smtClean="0">
                <a:solidFill>
                  <a:srgbClr val="00B050"/>
                </a:solidFill>
              </a:rPr>
              <a:t>snapshot_id</a:t>
            </a:r>
            <a:r>
              <a:rPr lang="en-US" dirty="0" smtClean="0">
                <a:solidFill>
                  <a:srgbClr val="00B050"/>
                </a:solidFill>
              </a:rPr>
              <a:t> : </a:t>
            </a:r>
            <a:r>
              <a:rPr lang="en-US" dirty="0">
                <a:solidFill>
                  <a:srgbClr val="00B050"/>
                </a:solidFill>
              </a:rPr>
              <a:t>time of sample in seconds since 1 Jan 1970 00:00:00 </a:t>
            </a:r>
            <a:r>
              <a:rPr lang="en-US" dirty="0" smtClean="0">
                <a:solidFill>
                  <a:srgbClr val="00B050"/>
                </a:solidFill>
              </a:rPr>
              <a:t>UTC</a:t>
            </a:r>
          </a:p>
          <a:p>
            <a:endParaRPr lang="en-GB" dirty="0" smtClean="0"/>
          </a:p>
          <a:p>
            <a:r>
              <a:rPr lang="en-GB" dirty="0" smtClean="0"/>
              <a:t>The value </a:t>
            </a:r>
            <a:r>
              <a:rPr lang="en-US" dirty="0" smtClean="0">
                <a:solidFill>
                  <a:srgbClr val="FF0000"/>
                </a:solidFill>
              </a:rPr>
              <a:t>1391090595 </a:t>
            </a:r>
            <a:r>
              <a:rPr lang="en-US" dirty="0"/>
              <a:t>is the no of seconds passed since 1 Jan 1970 00:00:00</a:t>
            </a:r>
            <a:r>
              <a:rPr lang="en-GB" dirty="0"/>
              <a:t> </a:t>
            </a:r>
            <a:endParaRPr lang="en-GB" dirty="0" smtClean="0"/>
          </a:p>
          <a:p>
            <a:endParaRPr lang="en-GB" dirty="0" smtClean="0"/>
          </a:p>
          <a:p>
            <a:r>
              <a:rPr lang="en-GB" dirty="0" smtClean="0"/>
              <a:t>Hence this has to be converted to the actual date based on value of seconds</a:t>
            </a:r>
            <a:endParaRPr lang="en-GB" dirty="0"/>
          </a:p>
        </p:txBody>
      </p:sp>
      <p:sp>
        <p:nvSpPr>
          <p:cNvPr id="4" name="Slide Number Placeholder 3"/>
          <p:cNvSpPr>
            <a:spLocks noGrp="1"/>
          </p:cNvSpPr>
          <p:nvPr>
            <p:ph type="sldNum" sz="quarter" idx="12"/>
          </p:nvPr>
        </p:nvSpPr>
        <p:spPr/>
        <p:txBody>
          <a:bodyPr/>
          <a:lstStyle/>
          <a:p>
            <a:pPr>
              <a:defRPr/>
            </a:pPr>
            <a:r>
              <a:rPr lang="en-GB" noProof="1" smtClean="0"/>
              <a:t>Page </a:t>
            </a:r>
            <a:fld id="{F7CE7AB7-A104-46A5-B6CD-26082A13EDB6}" type="slidenum">
              <a:rPr lang="en-GB" noProof="1" smtClean="0"/>
              <a:pPr>
                <a:defRPr/>
              </a:pPr>
              <a:t>5</a:t>
            </a:fld>
            <a:endParaRPr lang="en-GB" noProof="1"/>
          </a:p>
        </p:txBody>
      </p:sp>
    </p:spTree>
    <p:extLst>
      <p:ext uri="{BB962C8B-B14F-4D97-AF65-F5344CB8AC3E}">
        <p14:creationId xmlns:p14="http://schemas.microsoft.com/office/powerpoint/2010/main" val="2722014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84671"/>
            <a:ext cx="9144000" cy="523220"/>
          </a:xfrm>
          <a:prstGeom prst="rect">
            <a:avLst/>
          </a:prstGeom>
          <a:noFill/>
        </p:spPr>
        <p:txBody>
          <a:bodyPr wrap="square" rtlCol="0">
            <a:spAutoFit/>
          </a:bodyPr>
          <a:lstStyle/>
          <a:p>
            <a:r>
              <a:rPr lang="en-GB" sz="2800" b="1" dirty="0" smtClean="0"/>
              <a:t>Tips for </a:t>
            </a:r>
            <a:r>
              <a:rPr lang="en-GB" sz="2800" b="1" dirty="0" smtClean="0"/>
              <a:t>the exercise</a:t>
            </a:r>
            <a:endParaRPr lang="en-US" sz="2800" b="1" dirty="0"/>
          </a:p>
        </p:txBody>
      </p:sp>
      <p:sp>
        <p:nvSpPr>
          <p:cNvPr id="5" name="Date Placeholder 4"/>
          <p:cNvSpPr>
            <a:spLocks noGrp="1"/>
          </p:cNvSpPr>
          <p:nvPr>
            <p:ph type="dt" sz="half" idx="10"/>
          </p:nvPr>
        </p:nvSpPr>
        <p:spPr/>
        <p:txBody>
          <a:bodyPr/>
          <a:lstStyle/>
          <a:p>
            <a:pPr>
              <a:defRPr/>
            </a:pPr>
            <a:r>
              <a:rPr lang="en-US" noProof="1" smtClean="0"/>
              <a:t>April 2017</a:t>
            </a:r>
            <a:endParaRPr lang="en-GB" noProof="1"/>
          </a:p>
        </p:txBody>
      </p:sp>
      <p:sp>
        <p:nvSpPr>
          <p:cNvPr id="6" name="Footer Placeholder 5"/>
          <p:cNvSpPr>
            <a:spLocks noGrp="1"/>
          </p:cNvSpPr>
          <p:nvPr>
            <p:ph type="ftr" sz="quarter" idx="11"/>
          </p:nvPr>
        </p:nvSpPr>
        <p:spPr/>
        <p:txBody>
          <a:bodyPr/>
          <a:lstStyle/>
          <a:p>
            <a:pPr>
              <a:defRPr/>
            </a:pPr>
            <a:r>
              <a:rPr lang="en-US" noProof="1" smtClean="0"/>
              <a:t>Dataprem Assignment 01</a:t>
            </a:r>
            <a:endParaRPr lang="en-GB" noProof="1"/>
          </a:p>
        </p:txBody>
      </p:sp>
      <p:sp>
        <p:nvSpPr>
          <p:cNvPr id="3" name="TextBox 2"/>
          <p:cNvSpPr txBox="1"/>
          <p:nvPr/>
        </p:nvSpPr>
        <p:spPr>
          <a:xfrm>
            <a:off x="252413" y="1095375"/>
            <a:ext cx="8696325" cy="2554545"/>
          </a:xfrm>
          <a:prstGeom prst="rect">
            <a:avLst/>
          </a:prstGeom>
          <a:noFill/>
        </p:spPr>
        <p:txBody>
          <a:bodyPr wrap="square" rtlCol="0">
            <a:spAutoFit/>
          </a:bodyPr>
          <a:lstStyle/>
          <a:p>
            <a:pPr marL="285750" indent="-285750">
              <a:buFont typeface="Arial" panose="020B0604020202020204" pitchFamily="34" charset="0"/>
              <a:buChar char="•"/>
            </a:pPr>
            <a:r>
              <a:rPr lang="en-GB" dirty="0" smtClean="0"/>
              <a:t>Q1: Read file 1 and save the information for all flights regarding ACTAIL, ACTYPE, Departure airport and arrival airport etc.</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Q2: use the data from file 1</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Q3: Use the information in slide 4 to develop the logic</a:t>
            </a: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Q4: For the shortlisted flights from Q2, use file (s) 2 from zip folder.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Q5: use the information from Q2 and Q3 to arrive at the results</a:t>
            </a:r>
            <a:endParaRPr lang="en-GB" dirty="0"/>
          </a:p>
        </p:txBody>
      </p:sp>
      <p:sp>
        <p:nvSpPr>
          <p:cNvPr id="2" name="Slide Number Placeholder 1"/>
          <p:cNvSpPr>
            <a:spLocks noGrp="1"/>
          </p:cNvSpPr>
          <p:nvPr>
            <p:ph type="sldNum" sz="quarter" idx="12"/>
          </p:nvPr>
        </p:nvSpPr>
        <p:spPr/>
        <p:txBody>
          <a:bodyPr/>
          <a:lstStyle/>
          <a:p>
            <a:pPr>
              <a:defRPr/>
            </a:pPr>
            <a:r>
              <a:rPr lang="en-GB" noProof="1" smtClean="0"/>
              <a:t>Page </a:t>
            </a:r>
            <a:fld id="{F7CE7AB7-A104-46A5-B6CD-26082A13EDB6}" type="slidenum">
              <a:rPr lang="en-GB" noProof="1" smtClean="0"/>
              <a:pPr>
                <a:defRPr/>
              </a:pPr>
              <a:t>6</a:t>
            </a:fld>
            <a:endParaRPr lang="en-GB" noProof="1"/>
          </a:p>
        </p:txBody>
      </p:sp>
    </p:spTree>
    <p:extLst>
      <p:ext uri="{BB962C8B-B14F-4D97-AF65-F5344CB8AC3E}">
        <p14:creationId xmlns:p14="http://schemas.microsoft.com/office/powerpoint/2010/main" val="8438122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half" idx="10"/>
          </p:nvPr>
        </p:nvSpPr>
        <p:spPr>
          <a:noFill/>
        </p:spPr>
        <p:txBody>
          <a:bodyPr/>
          <a:lstStyle/>
          <a:p>
            <a:r>
              <a:rPr lang="en-US" smtClean="0"/>
              <a:t>April 2017</a:t>
            </a:r>
            <a:endParaRPr lang="en-GB" dirty="0" smtClean="0"/>
          </a:p>
        </p:txBody>
      </p:sp>
      <p:sp>
        <p:nvSpPr>
          <p:cNvPr id="16387" name="Footer Placeholder 4"/>
          <p:cNvSpPr>
            <a:spLocks noGrp="1"/>
          </p:cNvSpPr>
          <p:nvPr>
            <p:ph type="ftr" sz="quarter" idx="11"/>
          </p:nvPr>
        </p:nvSpPr>
        <p:spPr/>
        <p:txBody>
          <a:bodyPr/>
          <a:lstStyle/>
          <a:p>
            <a:pPr>
              <a:defRPr/>
            </a:pPr>
            <a:r>
              <a:rPr lang="en-GB" smtClean="0"/>
              <a:t>Dataprem Assignment 01</a:t>
            </a:r>
            <a:endParaRPr lang="en-GB" dirty="0" smtClean="0"/>
          </a:p>
        </p:txBody>
      </p:sp>
      <p:sp>
        <p:nvSpPr>
          <p:cNvPr id="7" name="Text Box 18"/>
          <p:cNvSpPr txBox="1">
            <a:spLocks noChangeArrowheads="1"/>
          </p:cNvSpPr>
          <p:nvPr/>
        </p:nvSpPr>
        <p:spPr bwMode="auto">
          <a:xfrm>
            <a:off x="261938" y="320720"/>
            <a:ext cx="8620124" cy="527867"/>
          </a:xfrm>
          <a:prstGeom prst="rect">
            <a:avLst/>
          </a:prstGeom>
          <a:noFill/>
          <a:ln w="9525">
            <a:noFill/>
            <a:miter lim="800000"/>
            <a:headEnd/>
            <a:tailEnd/>
          </a:ln>
        </p:spPr>
        <p:txBody>
          <a:bodyPr lIns="0" rIns="0"/>
          <a:lstStyle/>
          <a:p>
            <a:pPr algn="just">
              <a:spcBef>
                <a:spcPct val="50000"/>
              </a:spcBef>
            </a:pPr>
            <a:r>
              <a:rPr lang="en-GB" sz="600" spc="-10" noProof="1" smtClean="0">
                <a:solidFill>
                  <a:srgbClr val="7F8CA1"/>
                </a:solidFill>
                <a:cs typeface="Times New Roman" pitchFamily="18" charset="0"/>
              </a:rPr>
              <a:t>© Airbus Group India Private Limited. All rights reserved. Confidential and proprietary document. This document and all information contained herein is the sole property of </a:t>
            </a:r>
            <a:r>
              <a:rPr lang="en-GB" sz="600" spc="-10" noProof="1">
                <a:solidFill>
                  <a:srgbClr val="7F8CA1"/>
                </a:solidFill>
                <a:cs typeface="Times New Roman" pitchFamily="18" charset="0"/>
              </a:rPr>
              <a:t>Airbus Group India Private Limited. No </a:t>
            </a:r>
            <a:r>
              <a:rPr lang="en-GB" sz="600" spc="-10" noProof="1" smtClean="0">
                <a:solidFill>
                  <a:srgbClr val="7F8CA1"/>
                </a:solidFill>
                <a:cs typeface="Times New Roman" pitchFamily="18" charset="0"/>
              </a:rPr>
              <a:t>intellectual property rights are granted by the delivery of this document or the disclosure of its content. This document shall not be reproduced or disclosed to a third party without the express written consent of </a:t>
            </a:r>
            <a:r>
              <a:rPr lang="en-GB" sz="600" spc="-10" noProof="1">
                <a:solidFill>
                  <a:srgbClr val="7F8CA1"/>
                </a:solidFill>
                <a:cs typeface="Times New Roman" pitchFamily="18" charset="0"/>
              </a:rPr>
              <a:t>Airbus Group India Private Limited</a:t>
            </a:r>
            <a:r>
              <a:rPr lang="en-GB" sz="600" spc="-10" noProof="1" smtClean="0">
                <a:solidFill>
                  <a:srgbClr val="7F8CA1"/>
                </a:solidFill>
                <a:cs typeface="Times New Roman" pitchFamily="18" charset="0"/>
              </a:rPr>
              <a:t>.. This document and its content shall not be used for any purpose other than that for which it is supplied. The statements made herein do not constitute an offer. They are based on the mentioned assumptions and are expressed in good faith. Where the supporting grounds for these statements are not shown</a:t>
            </a:r>
            <a:r>
              <a:rPr lang="en-GB" sz="600" spc="-10" noProof="1">
                <a:solidFill>
                  <a:srgbClr val="7F8CA1"/>
                </a:solidFill>
                <a:cs typeface="Times New Roman" pitchFamily="18" charset="0"/>
              </a:rPr>
              <a:t>, Airbus Group India Private </a:t>
            </a:r>
            <a:r>
              <a:rPr lang="en-GB" sz="600" spc="-10" noProof="1" smtClean="0">
                <a:solidFill>
                  <a:srgbClr val="7F8CA1"/>
                </a:solidFill>
                <a:cs typeface="Times New Roman" pitchFamily="18" charset="0"/>
              </a:rPr>
              <a:t>Limited</a:t>
            </a:r>
            <a:r>
              <a:rPr lang="en-GB" sz="600" spc="-10" noProof="1">
                <a:solidFill>
                  <a:srgbClr val="7F8CA1"/>
                </a:solidFill>
                <a:cs typeface="Times New Roman" pitchFamily="18" charset="0"/>
              </a:rPr>
              <a:t> </a:t>
            </a:r>
            <a:r>
              <a:rPr lang="en-GB" sz="600" spc="-10" noProof="1" smtClean="0">
                <a:solidFill>
                  <a:srgbClr val="7F8CA1"/>
                </a:solidFill>
                <a:cs typeface="Times New Roman" pitchFamily="18" charset="0"/>
              </a:rPr>
              <a:t> will be pleased to explain the basis thereof. AIRBUS, its logo, A300, A310, A318, A319, A320, A321, A330, A340, A350, A380, A400M are registered trademarks.</a:t>
            </a:r>
          </a:p>
        </p:txBody>
      </p:sp>
      <p:sp>
        <p:nvSpPr>
          <p:cNvPr id="2" name="Slide Number Placeholder 1"/>
          <p:cNvSpPr>
            <a:spLocks noGrp="1"/>
          </p:cNvSpPr>
          <p:nvPr>
            <p:ph type="sldNum" sz="quarter" idx="12"/>
          </p:nvPr>
        </p:nvSpPr>
        <p:spPr/>
        <p:txBody>
          <a:bodyPr/>
          <a:lstStyle/>
          <a:p>
            <a:pPr>
              <a:defRPr/>
            </a:pPr>
            <a:r>
              <a:rPr lang="en-GB" noProof="1" smtClean="0"/>
              <a:t>Page </a:t>
            </a:r>
            <a:fld id="{F7CE7AB7-A104-46A5-B6CD-26082A13EDB6}" type="slidenum">
              <a:rPr lang="en-GB" noProof="1" smtClean="0"/>
              <a:pPr>
                <a:defRPr/>
              </a:pPr>
              <a:t>7</a:t>
            </a:fld>
            <a:endParaRPr lang="en-GB" noProof="1"/>
          </a:p>
        </p:txBody>
      </p:sp>
    </p:spTree>
    <p:extLst>
      <p:ext uri="{BB962C8B-B14F-4D97-AF65-F5344CB8AC3E}">
        <p14:creationId xmlns:p14="http://schemas.microsoft.com/office/powerpoint/2010/main" val="700798608"/>
      </p:ext>
    </p:extLst>
  </p:cSld>
  <p:clrMapOvr>
    <a:masterClrMapping/>
  </p:clrMapOvr>
  <p:timing>
    <p:tnLst>
      <p:par>
        <p:cTn id="1" dur="indefinite" restart="never" nodeType="tmRoot"/>
      </p:par>
    </p:tnLst>
  </p:timing>
</p:sld>
</file>

<file path=ppt/theme/theme1.xml><?xml version="1.0" encoding="utf-8"?>
<a:theme xmlns:a="http://schemas.openxmlformats.org/drawingml/2006/main" name="Dataprem">
  <a:themeElements>
    <a:clrScheme name="Airbus">
      <a:dk1>
        <a:srgbClr val="71798C"/>
      </a:dk1>
      <a:lt1>
        <a:srgbClr val="FFFFFF"/>
      </a:lt1>
      <a:dk2>
        <a:srgbClr val="9BA3B5"/>
      </a:dk2>
      <a:lt2>
        <a:srgbClr val="E2E6EE"/>
      </a:lt2>
      <a:accent1>
        <a:srgbClr val="005EAB"/>
      </a:accent1>
      <a:accent2>
        <a:srgbClr val="629BD3"/>
      </a:accent2>
      <a:accent3>
        <a:srgbClr val="BECE2D"/>
      </a:accent3>
      <a:accent4>
        <a:srgbClr val="FFCB05"/>
      </a:accent4>
      <a:accent5>
        <a:srgbClr val="F7941E"/>
      </a:accent5>
      <a:accent6>
        <a:srgbClr val="E23F2E"/>
      </a:accent6>
      <a:hlink>
        <a:srgbClr val="00BBBE"/>
      </a:hlink>
      <a:folHlink>
        <a:srgbClr val="A4238D"/>
      </a:folHlink>
    </a:clrScheme>
    <a:fontScheme name="Airbus Font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90000" tIns="46800" rIns="90000" bIns="46800" numCol="1" rtlCol="0" anchor="ctr" anchorCtr="0" compatLnSpc="1">
        <a:prstTxWarp prst="textNoShape">
          <a:avLst/>
        </a:prstTxWarp>
      </a:bodyPr>
      <a:lstStyle>
        <a:defPPr marL="0" marR="0" indent="0" algn="ctr" defTabSz="914400" rtl="0" eaLnBrk="1" fontAlgn="base" latinLnBrk="0" hangingPunct="1">
          <a:lnSpc>
            <a:spcPct val="80000"/>
          </a:lnSpc>
          <a:spcBef>
            <a:spcPct val="50000"/>
          </a:spcBef>
          <a:spcAft>
            <a:spcPct val="0"/>
          </a:spcAft>
          <a:buClrTx/>
          <a:buSzTx/>
          <a:buFontTx/>
          <a:buNone/>
          <a:tabLst/>
          <a:defRPr kumimoji="0"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80000"/>
          </a:lnSpc>
          <a:spcBef>
            <a:spcPct val="5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dirty="0"/>
        </a:defPPr>
      </a:lstStyle>
    </a:txDef>
  </a:objectDefaults>
  <a:extraClrSchemeLst>
    <a:extraClrScheme>
      <a:clrScheme name="Office Theme 1">
        <a:dk1>
          <a:srgbClr val="000000"/>
        </a:dk1>
        <a:lt1>
          <a:srgbClr val="FFFFFF"/>
        </a:lt1>
        <a:dk2>
          <a:srgbClr val="C8DEEE"/>
        </a:dk2>
        <a:lt2>
          <a:srgbClr val="5D5D5D"/>
        </a:lt2>
        <a:accent1>
          <a:srgbClr val="FFCC00"/>
        </a:accent1>
        <a:accent2>
          <a:srgbClr val="5D5D5D"/>
        </a:accent2>
        <a:accent3>
          <a:srgbClr val="FFFFFF"/>
        </a:accent3>
        <a:accent4>
          <a:srgbClr val="000000"/>
        </a:accent4>
        <a:accent5>
          <a:srgbClr val="FFE2AA"/>
        </a:accent5>
        <a:accent6>
          <a:srgbClr val="535353"/>
        </a:accent6>
        <a:hlink>
          <a:srgbClr val="0099CC"/>
        </a:hlink>
        <a:folHlink>
          <a:srgbClr val="CC0000"/>
        </a:folHlink>
      </a:clrScheme>
      <a:clrMap bg1="lt1" tx1="dk1" bg2="lt2" tx2="dk2" accent1="accent1" accent2="accent2" accent3="accent3" accent4="accent4" accent5="accent5" accent6="accent6" hlink="hlink" folHlink="folHlink"/>
    </a:extraClrScheme>
    <a:extraClrScheme>
      <a:clrScheme name="Office Theme 2">
        <a:dk1>
          <a:srgbClr val="B2B2B2"/>
        </a:dk1>
        <a:lt1>
          <a:srgbClr val="FFFFFF"/>
        </a:lt1>
        <a:dk2>
          <a:srgbClr val="3F569D"/>
        </a:dk2>
        <a:lt2>
          <a:srgbClr val="C8DEEE"/>
        </a:lt2>
        <a:accent1>
          <a:srgbClr val="FFCC00"/>
        </a:accent1>
        <a:accent2>
          <a:srgbClr val="5D5D5D"/>
        </a:accent2>
        <a:accent3>
          <a:srgbClr val="AFB4CC"/>
        </a:accent3>
        <a:accent4>
          <a:srgbClr val="DADADA"/>
        </a:accent4>
        <a:accent5>
          <a:srgbClr val="FFE2AA"/>
        </a:accent5>
        <a:accent6>
          <a:srgbClr val="535353"/>
        </a:accent6>
        <a:hlink>
          <a:srgbClr val="0099CC"/>
        </a:hlink>
        <a:folHlink>
          <a:srgbClr val="CC00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Airbus">
      <a:dk1>
        <a:srgbClr val="71798C"/>
      </a:dk1>
      <a:lt1>
        <a:srgbClr val="FFFFFF"/>
      </a:lt1>
      <a:dk2>
        <a:srgbClr val="9BA3B5"/>
      </a:dk2>
      <a:lt2>
        <a:srgbClr val="E2E6EE"/>
      </a:lt2>
      <a:accent1>
        <a:srgbClr val="005EAB"/>
      </a:accent1>
      <a:accent2>
        <a:srgbClr val="629BD3"/>
      </a:accent2>
      <a:accent3>
        <a:srgbClr val="BECE2D"/>
      </a:accent3>
      <a:accent4>
        <a:srgbClr val="FFCB05"/>
      </a:accent4>
      <a:accent5>
        <a:srgbClr val="F7941E"/>
      </a:accent5>
      <a:accent6>
        <a:srgbClr val="E23F2E"/>
      </a:accent6>
      <a:hlink>
        <a:srgbClr val="00BBBE"/>
      </a:hlink>
      <a:folHlink>
        <a:srgbClr val="A423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0D7309C1F6D2D44A47F5855FC5FBA95" ma:contentTypeVersion="0" ma:contentTypeDescription="Create a new document." ma:contentTypeScope="" ma:versionID="917bc41b8dc9e3e8254aef71c1ec8f7e">
  <xsd:schema xmlns:xsd="http://www.w3.org/2001/XMLSchema" xmlns:xs="http://www.w3.org/2001/XMLSchema" xmlns:p="http://schemas.microsoft.com/office/2006/metadata/properties" targetNamespace="http://schemas.microsoft.com/office/2006/metadata/properties" ma:root="true" ma:fieldsID="be49189b09f1ade3a025730c41919c3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93CED7-539A-41D2-9755-18CD9D4E03B4}"/>
</file>

<file path=customXml/itemProps2.xml><?xml version="1.0" encoding="utf-8"?>
<ds:datastoreItem xmlns:ds="http://schemas.openxmlformats.org/officeDocument/2006/customXml" ds:itemID="{39471EF2-94B7-4311-9049-7BAF74439EA7}"/>
</file>

<file path=customXml/itemProps3.xml><?xml version="1.0" encoding="utf-8"?>
<ds:datastoreItem xmlns:ds="http://schemas.openxmlformats.org/officeDocument/2006/customXml" ds:itemID="{478E3C87-BBC6-4F0D-97A6-5F1FB283CFAB}"/>
</file>

<file path=docProps/app.xml><?xml version="1.0" encoding="utf-8"?>
<Properties xmlns="http://schemas.openxmlformats.org/officeDocument/2006/extended-properties" xmlns:vt="http://schemas.openxmlformats.org/officeDocument/2006/docPropsVTypes">
  <Template>AGI_landscape_4-3_EN</Template>
  <TotalTime>0</TotalTime>
  <Words>410</Words>
  <Application>Microsoft Office PowerPoint</Application>
  <PresentationFormat>On-screen Show (4:3)</PresentationFormat>
  <Paragraphs>90</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Dataprem</vt:lpstr>
      <vt:lpstr>Dataprem – Assignment#1</vt:lpstr>
      <vt:lpstr>PowerPoint Presentation</vt:lpstr>
      <vt:lpstr>PowerPoint Presentation</vt:lpstr>
      <vt:lpstr>PowerPoint Presentation</vt:lpstr>
      <vt:lpstr>PowerPoint Presentation</vt:lpstr>
      <vt:lpstr>PowerPoint Presentation</vt:lpstr>
      <vt:lpstr>PowerPoint Presentation</vt:lpstr>
    </vt:vector>
  </TitlesOfParts>
  <Company>Airbus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FOA</dc:title>
  <dc:creator>NATARAJAN, Varun</dc:creator>
  <cp:lastModifiedBy>MANOHARAN, Shanmugam</cp:lastModifiedBy>
  <cp:revision>115</cp:revision>
  <cp:lastPrinted>2002-07-31T12:44:26Z</cp:lastPrinted>
  <dcterms:created xsi:type="dcterms:W3CDTF">2017-02-22T06:55:31Z</dcterms:created>
  <dcterms:modified xsi:type="dcterms:W3CDTF">2017-04-06T07:44:19Z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_Doc_Type">
    <vt:lpwstr>PR</vt:lpwstr>
  </property>
  <property fmtid="{D5CDD505-2E9C-101B-9397-08002B2CF9AE}" pid="3" name="_AdHocReviewCycleID">
    <vt:i4>-468438454</vt:i4>
  </property>
  <property fmtid="{D5CDD505-2E9C-101B-9397-08002B2CF9AE}" pid="4" name="_NewReviewCycle">
    <vt:lpwstr/>
  </property>
  <property fmtid="{D5CDD505-2E9C-101B-9397-08002B2CF9AE}" pid="5" name="_EmailSubject">
    <vt:lpwstr>Emailing: 20140131_flights.csv</vt:lpwstr>
  </property>
  <property fmtid="{D5CDD505-2E9C-101B-9397-08002B2CF9AE}" pid="6" name="_AuthorEmail">
    <vt:lpwstr>hemanth.makineedi@airbus.com</vt:lpwstr>
  </property>
  <property fmtid="{D5CDD505-2E9C-101B-9397-08002B2CF9AE}" pid="7" name="_AuthorEmailDisplayName">
    <vt:lpwstr>MAKINEEDI, Hemanth</vt:lpwstr>
  </property>
  <property fmtid="{D5CDD505-2E9C-101B-9397-08002B2CF9AE}" pid="8" name="_PreviousAdHocReviewCycleID">
    <vt:i4>1954415644</vt:i4>
  </property>
  <property fmtid="{D5CDD505-2E9C-101B-9397-08002B2CF9AE}" pid="9" name="ContentTypeId">
    <vt:lpwstr>0x01010090D7309C1F6D2D44A47F5855FC5FBA95</vt:lpwstr>
  </property>
</Properties>
</file>