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78" r:id="rId4"/>
    <p:sldMasterId id="2147485629" r:id="rId5"/>
  </p:sldMasterIdLst>
  <p:notesMasterIdLst>
    <p:notesMasterId r:id="rId10"/>
  </p:notesMasterIdLst>
  <p:sldIdLst>
    <p:sldId id="359" r:id="rId6"/>
    <p:sldId id="358" r:id="rId7"/>
    <p:sldId id="360" r:id="rId8"/>
    <p:sldId id="361" r:id="rId9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orient="horz" pos="31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dhar Akshanthula (WT01 - TT-PM/DM/PgMA/PLCP)" initials="SA(-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173D75"/>
    <a:srgbClr val="FFFF00"/>
    <a:srgbClr val="707070"/>
    <a:srgbClr val="696969"/>
    <a:srgbClr val="686868"/>
    <a:srgbClr val="FFDB31"/>
    <a:srgbClr val="0BA5E0"/>
    <a:srgbClr val="FFDA29"/>
    <a:srgbClr val="0E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FFB84-B6DE-4D84-B365-3B571F9C97B6}" v="2" dt="2021-07-17T15:01:41.704"/>
    <p1510:client id="{39E86264-F6CC-482E-83AC-C5195DAD676C}" v="504" dt="2021-08-06T04:57:1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322" autoAdjust="0"/>
  </p:normalViewPr>
  <p:slideViewPr>
    <p:cSldViewPr snapToGrid="0">
      <p:cViewPr varScale="1">
        <p:scale>
          <a:sx n="84" d="100"/>
          <a:sy n="84" d="100"/>
        </p:scale>
        <p:origin x="1146" y="84"/>
      </p:cViewPr>
      <p:guideLst>
        <p:guide orient="horz" pos="3072"/>
        <p:guide pos="68"/>
        <p:guide orient="horz" pos="3156"/>
      </p:guideLst>
    </p:cSldViewPr>
  </p:slideViewPr>
  <p:outlineViewPr>
    <p:cViewPr>
      <p:scale>
        <a:sx n="33" d="100"/>
        <a:sy n="33" d="100"/>
      </p:scale>
      <p:origin x="0" y="-2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udawala Huzefa Fakhribhai (Europe - iCORE-CIS)" userId="S::ma20073739@wipro.com::23c8ad6c-0e69-46e6-995d-70a7d009babc" providerId="AD" clId="Web-{141FFB84-B6DE-4D84-B365-3B571F9C97B6}"/>
    <pc:docChg chg="modSld">
      <pc:chgData name="Mahudawala Huzefa Fakhribhai (Europe - iCORE-CIS)" userId="S::ma20073739@wipro.com::23c8ad6c-0e69-46e6-995d-70a7d009babc" providerId="AD" clId="Web-{141FFB84-B6DE-4D84-B365-3B571F9C97B6}" dt="2021-07-17T15:01:41.704" v="1" actId="1076"/>
      <pc:docMkLst>
        <pc:docMk/>
      </pc:docMkLst>
      <pc:sldChg chg="modSp">
        <pc:chgData name="Mahudawala Huzefa Fakhribhai (Europe - iCORE-CIS)" userId="S::ma20073739@wipro.com::23c8ad6c-0e69-46e6-995d-70a7d009babc" providerId="AD" clId="Web-{141FFB84-B6DE-4D84-B365-3B571F9C97B6}" dt="2021-07-17T15:01:41.704" v="1" actId="1076"/>
        <pc:sldMkLst>
          <pc:docMk/>
          <pc:sldMk cId="3956587504" sldId="358"/>
        </pc:sldMkLst>
        <pc:grpChg chg="mod">
          <ac:chgData name="Mahudawala Huzefa Fakhribhai (Europe - iCORE-CIS)" userId="S::ma20073739@wipro.com::23c8ad6c-0e69-46e6-995d-70a7d009babc" providerId="AD" clId="Web-{141FFB84-B6DE-4D84-B365-3B571F9C97B6}" dt="2021-07-17T15:01:37.610" v="0" actId="1076"/>
          <ac:grpSpMkLst>
            <pc:docMk/>
            <pc:sldMk cId="3956587504" sldId="358"/>
            <ac:grpSpMk id="19" creationId="{00000000-0000-0000-0000-000000000000}"/>
          </ac:grpSpMkLst>
        </pc:grpChg>
        <pc:grpChg chg="mod">
          <ac:chgData name="Mahudawala Huzefa Fakhribhai (Europe - iCORE-CIS)" userId="S::ma20073739@wipro.com::23c8ad6c-0e69-46e6-995d-70a7d009babc" providerId="AD" clId="Web-{141FFB84-B6DE-4D84-B365-3B571F9C97B6}" dt="2021-07-17T15:01:41.704" v="1" actId="1076"/>
          <ac:grpSpMkLst>
            <pc:docMk/>
            <pc:sldMk cId="3956587504" sldId="358"/>
            <ac:grpSpMk id="130" creationId="{00000000-0000-0000-0000-000000000000}"/>
          </ac:grpSpMkLst>
        </pc:grpChg>
      </pc:sldChg>
    </pc:docChg>
  </pc:docChgLst>
  <pc:docChgLst>
    <pc:chgData name="Nabarupa Ghosh (iDEAS-Apps &amp; Data)" userId="S::na20020197@wipro.com::912d8752-ab0d-4b59-80e3-b365ca000499" providerId="AD" clId="Web-{39E86264-F6CC-482E-83AC-C5195DAD676C}"/>
    <pc:docChg chg="addSld delSld modSld sldOrd">
      <pc:chgData name="Nabarupa Ghosh (iDEAS-Apps &amp; Data)" userId="S::na20020197@wipro.com::912d8752-ab0d-4b59-80e3-b365ca000499" providerId="AD" clId="Web-{39E86264-F6CC-482E-83AC-C5195DAD676C}" dt="2021-08-06T04:57:18.336" v="361"/>
      <pc:docMkLst>
        <pc:docMk/>
      </pc:docMkLst>
      <pc:sldChg chg="addSp delSp modSp ord">
        <pc:chgData name="Nabarupa Ghosh (iDEAS-Apps &amp; Data)" userId="S::na20020197@wipro.com::912d8752-ab0d-4b59-80e3-b365ca000499" providerId="AD" clId="Web-{39E86264-F6CC-482E-83AC-C5195DAD676C}" dt="2021-08-06T04:50:01.547" v="170"/>
        <pc:sldMkLst>
          <pc:docMk/>
          <pc:sldMk cId="3956587504" sldId="358"/>
        </pc:sldMkLst>
        <pc:spChg chg="add">
          <ac:chgData name="Nabarupa Ghosh (iDEAS-Apps &amp; Data)" userId="S::na20020197@wipro.com::912d8752-ab0d-4b59-80e3-b365ca000499" providerId="AD" clId="Web-{39E86264-F6CC-482E-83AC-C5195DAD676C}" dt="2021-08-06T04:49:49.390" v="168"/>
          <ac:spMkLst>
            <pc:docMk/>
            <pc:sldMk cId="3956587504" sldId="358"/>
            <ac:spMk id="36" creationId="{5E8402B1-E973-4C16-B116-8C8D484C2E4B}"/>
          </ac:spMkLst>
        </pc:spChg>
        <pc:spChg chg="del mod topLvl">
          <ac:chgData name="Nabarupa Ghosh (iDEAS-Apps &amp; Data)" userId="S::na20020197@wipro.com::912d8752-ab0d-4b59-80e3-b365ca000499" providerId="AD" clId="Web-{39E86264-F6CC-482E-83AC-C5195DAD676C}" dt="2021-08-06T04:49:56.828" v="169"/>
          <ac:spMkLst>
            <pc:docMk/>
            <pc:sldMk cId="3956587504" sldId="358"/>
            <ac:spMk id="38" creationId="{00000000-0000-0000-0000-000000000000}"/>
          </ac:spMkLst>
        </pc:spChg>
        <pc:grpChg chg="del">
          <ac:chgData name="Nabarupa Ghosh (iDEAS-Apps &amp; Data)" userId="S::na20020197@wipro.com::912d8752-ab0d-4b59-80e3-b365ca000499" providerId="AD" clId="Web-{39E86264-F6CC-482E-83AC-C5195DAD676C}" dt="2021-08-06T04:49:13.233" v="164"/>
          <ac:grpSpMkLst>
            <pc:docMk/>
            <pc:sldMk cId="3956587504" sldId="358"/>
            <ac:grpSpMk id="130" creationId="{00000000-0000-0000-0000-000000000000}"/>
          </ac:grpSpMkLst>
        </pc:grpChg>
        <pc:picChg chg="del topLvl">
          <ac:chgData name="Nabarupa Ghosh (iDEAS-Apps &amp; Data)" userId="S::na20020197@wipro.com::912d8752-ab0d-4b59-80e3-b365ca000499" providerId="AD" clId="Web-{39E86264-F6CC-482E-83AC-C5195DAD676C}" dt="2021-08-06T04:49:13.233" v="164"/>
          <ac:picMkLst>
            <pc:docMk/>
            <pc:sldMk cId="3956587504" sldId="358"/>
            <ac:picMk id="42" creationId="{00000000-0000-0000-0000-000000000000}"/>
          </ac:picMkLst>
        </pc:picChg>
        <pc:cxnChg chg="del mod">
          <ac:chgData name="Nabarupa Ghosh (iDEAS-Apps &amp; Data)" userId="S::na20020197@wipro.com::912d8752-ab0d-4b59-80e3-b365ca000499" providerId="AD" clId="Web-{39E86264-F6CC-482E-83AC-C5195DAD676C}" dt="2021-08-06T04:50:01.547" v="170"/>
          <ac:cxnSpMkLst>
            <pc:docMk/>
            <pc:sldMk cId="3956587504" sldId="358"/>
            <ac:cxnSpMk id="37" creationId="{00000000-0000-0000-0000-000000000000}"/>
          </ac:cxnSpMkLst>
        </pc:cxnChg>
      </pc:sldChg>
      <pc:sldChg chg="addSp modSp new">
        <pc:chgData name="Nabarupa Ghosh (iDEAS-Apps &amp; Data)" userId="S::na20020197@wipro.com::912d8752-ab0d-4b59-80e3-b365ca000499" providerId="AD" clId="Web-{39E86264-F6CC-482E-83AC-C5195DAD676C}" dt="2021-08-06T04:48:54.436" v="163" actId="14100"/>
        <pc:sldMkLst>
          <pc:docMk/>
          <pc:sldMk cId="145115608" sldId="359"/>
        </pc:sldMkLst>
        <pc:spChg chg="mod">
          <ac:chgData name="Nabarupa Ghosh (iDEAS-Apps &amp; Data)" userId="S::na20020197@wipro.com::912d8752-ab0d-4b59-80e3-b365ca000499" providerId="AD" clId="Web-{39E86264-F6CC-482E-83AC-C5195DAD676C}" dt="2021-08-06T04:48:23.139" v="143" actId="20577"/>
          <ac:spMkLst>
            <pc:docMk/>
            <pc:sldMk cId="145115608" sldId="359"/>
            <ac:spMk id="3" creationId="{3D22FD21-9175-4743-9B0B-2EB936DB3F70}"/>
          </ac:spMkLst>
        </pc:spChg>
        <pc:spChg chg="add mod">
          <ac:chgData name="Nabarupa Ghosh (iDEAS-Apps &amp; Data)" userId="S::na20020197@wipro.com::912d8752-ab0d-4b59-80e3-b365ca000499" providerId="AD" clId="Web-{39E86264-F6CC-482E-83AC-C5195DAD676C}" dt="2021-08-06T04:48:54.436" v="163" actId="14100"/>
          <ac:spMkLst>
            <pc:docMk/>
            <pc:sldMk cId="145115608" sldId="359"/>
            <ac:spMk id="4" creationId="{1059AEF4-0E5D-46AE-9D65-785A1D2249E4}"/>
          </ac:spMkLst>
        </pc:spChg>
      </pc:sldChg>
      <pc:sldChg chg="new del">
        <pc:chgData name="Nabarupa Ghosh (iDEAS-Apps &amp; Data)" userId="S::na20020197@wipro.com::912d8752-ab0d-4b59-80e3-b365ca000499" providerId="AD" clId="Web-{39E86264-F6CC-482E-83AC-C5195DAD676C}" dt="2021-08-06T04:50:49.516" v="172"/>
        <pc:sldMkLst>
          <pc:docMk/>
          <pc:sldMk cId="107561969" sldId="360"/>
        </pc:sldMkLst>
      </pc:sldChg>
      <pc:sldChg chg="addSp modSp new">
        <pc:chgData name="Nabarupa Ghosh (iDEAS-Apps &amp; Data)" userId="S::na20020197@wipro.com::912d8752-ab0d-4b59-80e3-b365ca000499" providerId="AD" clId="Web-{39E86264-F6CC-482E-83AC-C5195DAD676C}" dt="2021-08-06T04:55:31.131" v="338" actId="1076"/>
        <pc:sldMkLst>
          <pc:docMk/>
          <pc:sldMk cId="1298443757" sldId="360"/>
        </pc:sldMkLst>
        <pc:spChg chg="mod">
          <ac:chgData name="Nabarupa Ghosh (iDEAS-Apps &amp; Data)" userId="S::na20020197@wipro.com::912d8752-ab0d-4b59-80e3-b365ca000499" providerId="AD" clId="Web-{39E86264-F6CC-482E-83AC-C5195DAD676C}" dt="2021-08-06T04:52:31.174" v="198" actId="20577"/>
          <ac:spMkLst>
            <pc:docMk/>
            <pc:sldMk cId="1298443757" sldId="360"/>
            <ac:spMk id="3" creationId="{02E164B5-FCB3-4B34-B030-2C03CAB2547C}"/>
          </ac:spMkLst>
        </pc:spChg>
        <pc:spChg chg="add mod">
          <ac:chgData name="Nabarupa Ghosh (iDEAS-Apps &amp; Data)" userId="S::na20020197@wipro.com::912d8752-ab0d-4b59-80e3-b365ca000499" providerId="AD" clId="Web-{39E86264-F6CC-482E-83AC-C5195DAD676C}" dt="2021-08-06T04:53:14.769" v="225" actId="20577"/>
          <ac:spMkLst>
            <pc:docMk/>
            <pc:sldMk cId="1298443757" sldId="360"/>
            <ac:spMk id="4" creationId="{F3A9B381-EEF4-48CD-993F-AD938C6E99FE}"/>
          </ac:spMkLst>
        </pc:spChg>
        <pc:spChg chg="add mod">
          <ac:chgData name="Nabarupa Ghosh (iDEAS-Apps &amp; Data)" userId="S::na20020197@wipro.com::912d8752-ab0d-4b59-80e3-b365ca000499" providerId="AD" clId="Web-{39E86264-F6CC-482E-83AC-C5195DAD676C}" dt="2021-08-06T04:55:31.131" v="338" actId="1076"/>
          <ac:spMkLst>
            <pc:docMk/>
            <pc:sldMk cId="1298443757" sldId="360"/>
            <ac:spMk id="5" creationId="{37F9E3D9-FED2-4361-8746-256FD0329332}"/>
          </ac:spMkLst>
        </pc:spChg>
        <pc:spChg chg="add mod">
          <ac:chgData name="Nabarupa Ghosh (iDEAS-Apps &amp; Data)" userId="S::na20020197@wipro.com::912d8752-ab0d-4b59-80e3-b365ca000499" providerId="AD" clId="Web-{39E86264-F6CC-482E-83AC-C5195DAD676C}" dt="2021-08-06T04:55:16.334" v="337" actId="20577"/>
          <ac:spMkLst>
            <pc:docMk/>
            <pc:sldMk cId="1298443757" sldId="360"/>
            <ac:spMk id="6" creationId="{BFE679EF-D3CE-41B8-8931-9AB7A2DFAE26}"/>
          </ac:spMkLst>
        </pc:spChg>
      </pc:sldChg>
      <pc:sldChg chg="addSp modSp new">
        <pc:chgData name="Nabarupa Ghosh (iDEAS-Apps &amp; Data)" userId="S::na20020197@wipro.com::912d8752-ab0d-4b59-80e3-b365ca000499" providerId="AD" clId="Web-{39E86264-F6CC-482E-83AC-C5195DAD676C}" dt="2021-08-06T04:57:18.336" v="361"/>
        <pc:sldMkLst>
          <pc:docMk/>
          <pc:sldMk cId="4120994561" sldId="361"/>
        </pc:sldMkLst>
        <pc:spChg chg="mod">
          <ac:chgData name="Nabarupa Ghosh (iDEAS-Apps &amp; Data)" userId="S::na20020197@wipro.com::912d8752-ab0d-4b59-80e3-b365ca000499" providerId="AD" clId="Web-{39E86264-F6CC-482E-83AC-C5195DAD676C}" dt="2021-08-06T04:57:02.008" v="360" actId="20577"/>
          <ac:spMkLst>
            <pc:docMk/>
            <pc:sldMk cId="4120994561" sldId="361"/>
            <ac:spMk id="3" creationId="{8C126BD3-450B-42C9-865A-73E089D0BBA2}"/>
          </ac:spMkLst>
        </pc:spChg>
        <pc:spChg chg="add">
          <ac:chgData name="Nabarupa Ghosh (iDEAS-Apps &amp; Data)" userId="S::na20020197@wipro.com::912d8752-ab0d-4b59-80e3-b365ca000499" providerId="AD" clId="Web-{39E86264-F6CC-482E-83AC-C5195DAD676C}" dt="2021-08-06T04:57:18.336" v="361"/>
          <ac:spMkLst>
            <pc:docMk/>
            <pc:sldMk cId="4120994561" sldId="361"/>
            <ac:spMk id="4" creationId="{2B2F91FC-7EA5-4780-86F0-D3C57D4EAF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85DB5-8D67-47FB-9A44-C32748356B78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C42A62-00EA-4CD1-84CF-08A02D37F44D}">
      <dgm:prSet phldrT="[Text]"/>
      <dgm:spPr>
        <a:solidFill>
          <a:schemeClr val="bg1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B258324-19C9-408C-AAEF-A9C6D1B2949C}" type="parTrans" cxnId="{FA770972-ADC3-4EDB-9FFC-65F004BC4E6E}">
      <dgm:prSet/>
      <dgm:spPr/>
      <dgm:t>
        <a:bodyPr/>
        <a:lstStyle/>
        <a:p>
          <a:endParaRPr lang="en-US"/>
        </a:p>
      </dgm:t>
    </dgm:pt>
    <dgm:pt modelId="{9A0CBCE6-0BE7-4531-975C-CDE2EC3B2ECD}" type="sibTrans" cxnId="{FA770972-ADC3-4EDB-9FFC-65F004BC4E6E}">
      <dgm:prSet/>
      <dgm:spPr>
        <a:solidFill>
          <a:schemeClr val="bg2">
            <a:lumMod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FA465645-F9FF-40E1-8BA8-EA593E5B1F09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1169FE1B-AB82-4082-87BC-5E3C87F9D971}" type="parTrans" cxnId="{58D08D62-11D5-427D-822E-7141F0A89169}">
      <dgm:prSet/>
      <dgm:spPr/>
      <dgm:t>
        <a:bodyPr/>
        <a:lstStyle/>
        <a:p>
          <a:endParaRPr lang="en-US"/>
        </a:p>
      </dgm:t>
    </dgm:pt>
    <dgm:pt modelId="{1B313566-0561-4C25-9548-7F87EA795C50}" type="sibTrans" cxnId="{58D08D62-11D5-427D-822E-7141F0A8916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FC8866D5-C71E-4A15-A679-3D8A95D7A46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CD56D27E-648E-4085-81CC-8F0E8AED95FD}" type="parTrans" cxnId="{BF972B2E-62A3-4041-8033-FB3CE22531A2}">
      <dgm:prSet/>
      <dgm:spPr/>
      <dgm:t>
        <a:bodyPr/>
        <a:lstStyle/>
        <a:p>
          <a:endParaRPr lang="en-US"/>
        </a:p>
      </dgm:t>
    </dgm:pt>
    <dgm:pt modelId="{17080627-1287-42B0-8575-FC472F00B276}" type="sibTrans" cxnId="{BF972B2E-62A3-4041-8033-FB3CE22531A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16F0C1D-BAE9-4D65-BE82-ADC5D6FCB8A0}">
      <dgm:prSet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28A5C4E1-C842-44F1-A9CE-9A07E8DFC553}" type="parTrans" cxnId="{88BC3F95-D617-4598-85B9-B5C2D9AB263C}">
      <dgm:prSet/>
      <dgm:spPr/>
      <dgm:t>
        <a:bodyPr/>
        <a:lstStyle/>
        <a:p>
          <a:endParaRPr lang="en-US"/>
        </a:p>
      </dgm:t>
    </dgm:pt>
    <dgm:pt modelId="{681904E1-9BFB-4E08-8856-830F0BC51E4B}" type="sibTrans" cxnId="{88BC3F95-D617-4598-85B9-B5C2D9AB263C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95784D5-9210-4909-A1AB-965A12A5B72C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231E113B-3873-4258-B232-439E4997960D}" type="sibTrans" cxnId="{54491224-9432-4FBE-BB4D-C0670B0CB0EE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E4934EC7-3E72-4159-A3FE-FB133F28DD28}" type="parTrans" cxnId="{54491224-9432-4FBE-BB4D-C0670B0CB0EE}">
      <dgm:prSet/>
      <dgm:spPr/>
      <dgm:t>
        <a:bodyPr/>
        <a:lstStyle/>
        <a:p>
          <a:endParaRPr lang="en-US"/>
        </a:p>
      </dgm:t>
    </dgm:pt>
    <dgm:pt modelId="{3DBF96BC-2914-41AC-A701-B157F592646B}">
      <dgm:prSet phldrT="[Text]"/>
      <dgm:spPr>
        <a:ln>
          <a:solidFill>
            <a:schemeClr val="accent5"/>
          </a:solidFill>
        </a:ln>
      </dgm:spPr>
      <dgm:t>
        <a:bodyPr/>
        <a:lstStyle/>
        <a:p>
          <a:endParaRPr lang="en-US" dirty="0"/>
        </a:p>
      </dgm:t>
    </dgm:pt>
    <dgm:pt modelId="{268764EF-8B4A-4CEF-A753-A1F7E935F9D0}" type="sibTrans" cxnId="{5FE11A8F-7A81-47D6-BD4D-388BB8650C89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1A647B6D-5452-4FEA-9F9D-22BE2BCF1553}" type="parTrans" cxnId="{5FE11A8F-7A81-47D6-BD4D-388BB8650C89}">
      <dgm:prSet/>
      <dgm:spPr/>
      <dgm:t>
        <a:bodyPr/>
        <a:lstStyle/>
        <a:p>
          <a:endParaRPr lang="en-US"/>
        </a:p>
      </dgm:t>
    </dgm:pt>
    <dgm:pt modelId="{16300D79-753E-4710-ABC4-5D5369A43C1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4BF342F0-19CF-45E1-B72B-1771BE08C58C}" type="parTrans" cxnId="{B5E141F9-FF97-4F1F-92C3-8AA3C0D1321D}">
      <dgm:prSet/>
      <dgm:spPr/>
      <dgm:t>
        <a:bodyPr/>
        <a:lstStyle/>
        <a:p>
          <a:endParaRPr lang="en-US"/>
        </a:p>
      </dgm:t>
    </dgm:pt>
    <dgm:pt modelId="{D14BAB0D-B6D8-40F5-BC66-F0143657CD5A}" type="sibTrans" cxnId="{B5E141F9-FF97-4F1F-92C3-8AA3C0D132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7C811FF1-F795-462F-9440-43EEF9544BF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3082C71-7A23-4DB8-B6C9-E30264AFF5D5}" type="parTrans" cxnId="{FFC1FE05-7F12-430C-B007-9AA67F954BE8}">
      <dgm:prSet/>
      <dgm:spPr/>
      <dgm:t>
        <a:bodyPr/>
        <a:lstStyle/>
        <a:p>
          <a:endParaRPr lang="en-US"/>
        </a:p>
      </dgm:t>
    </dgm:pt>
    <dgm:pt modelId="{57264CA1-2D14-4CAA-A784-1D940FC6A592}" type="sibTrans" cxnId="{FFC1FE05-7F12-430C-B007-9AA67F954BE8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6AFDEEA-90DC-4C7C-BC8F-F13855DD7B22}" type="pres">
      <dgm:prSet presAssocID="{60985DB5-8D67-47FB-9A44-C32748356B78}" presName="cycle" presStyleCnt="0">
        <dgm:presLayoutVars>
          <dgm:dir/>
          <dgm:resizeHandles val="exact"/>
        </dgm:presLayoutVars>
      </dgm:prSet>
      <dgm:spPr/>
    </dgm:pt>
    <dgm:pt modelId="{E546B726-A30B-428D-8100-016859C5720C}" type="pres">
      <dgm:prSet presAssocID="{0CC42A62-00EA-4CD1-84CF-08A02D37F44D}" presName="node" presStyleLbl="node1" presStyleIdx="0" presStyleCnt="8">
        <dgm:presLayoutVars>
          <dgm:bulletEnabled val="1"/>
        </dgm:presLayoutVars>
      </dgm:prSet>
      <dgm:spPr/>
    </dgm:pt>
    <dgm:pt modelId="{D0C2D00E-1C45-462B-9ED9-86F1E317BADC}" type="pres">
      <dgm:prSet presAssocID="{9A0CBCE6-0BE7-4531-975C-CDE2EC3B2ECD}" presName="sibTrans" presStyleLbl="sibTrans2D1" presStyleIdx="0" presStyleCnt="8"/>
      <dgm:spPr/>
    </dgm:pt>
    <dgm:pt modelId="{75EBFEB2-F8F8-4AAE-9D64-8D774B3D097C}" type="pres">
      <dgm:prSet presAssocID="{9A0CBCE6-0BE7-4531-975C-CDE2EC3B2ECD}" presName="connectorText" presStyleLbl="sibTrans2D1" presStyleIdx="0" presStyleCnt="8"/>
      <dgm:spPr/>
    </dgm:pt>
    <dgm:pt modelId="{08D3D4D9-66D9-4941-8136-5B5C573901C3}" type="pres">
      <dgm:prSet presAssocID="{3DBF96BC-2914-41AC-A701-B157F592646B}" presName="node" presStyleLbl="node1" presStyleIdx="1" presStyleCnt="8">
        <dgm:presLayoutVars>
          <dgm:bulletEnabled val="1"/>
        </dgm:presLayoutVars>
      </dgm:prSet>
      <dgm:spPr/>
    </dgm:pt>
    <dgm:pt modelId="{9B710F5D-704C-4921-9EB5-548E96343480}" type="pres">
      <dgm:prSet presAssocID="{268764EF-8B4A-4CEF-A753-A1F7E935F9D0}" presName="sibTrans" presStyleLbl="sibTrans2D1" presStyleIdx="1" presStyleCnt="8"/>
      <dgm:spPr/>
    </dgm:pt>
    <dgm:pt modelId="{92B2FBFB-2DB8-4B82-B1BA-A06E41DB9FD9}" type="pres">
      <dgm:prSet presAssocID="{268764EF-8B4A-4CEF-A753-A1F7E935F9D0}" presName="connectorText" presStyleLbl="sibTrans2D1" presStyleIdx="1" presStyleCnt="8"/>
      <dgm:spPr/>
    </dgm:pt>
    <dgm:pt modelId="{ACFD2A2C-628C-47CE-A222-007FF1726BBF}" type="pres">
      <dgm:prSet presAssocID="{895784D5-9210-4909-A1AB-965A12A5B72C}" presName="node" presStyleLbl="node1" presStyleIdx="2" presStyleCnt="8">
        <dgm:presLayoutVars>
          <dgm:bulletEnabled val="1"/>
        </dgm:presLayoutVars>
      </dgm:prSet>
      <dgm:spPr/>
    </dgm:pt>
    <dgm:pt modelId="{CF8F641B-76F7-47E3-95FE-EB1215175080}" type="pres">
      <dgm:prSet presAssocID="{231E113B-3873-4258-B232-439E4997960D}" presName="sibTrans" presStyleLbl="sibTrans2D1" presStyleIdx="2" presStyleCnt="8"/>
      <dgm:spPr/>
    </dgm:pt>
    <dgm:pt modelId="{01276967-0318-449C-9AEE-FECA7016182A}" type="pres">
      <dgm:prSet presAssocID="{231E113B-3873-4258-B232-439E4997960D}" presName="connectorText" presStyleLbl="sibTrans2D1" presStyleIdx="2" presStyleCnt="8"/>
      <dgm:spPr/>
    </dgm:pt>
    <dgm:pt modelId="{F1A87F87-4D87-45D1-9DB7-3DFB8573593E}" type="pres">
      <dgm:prSet presAssocID="{FC8866D5-C71E-4A15-A679-3D8A95D7A462}" presName="node" presStyleLbl="node1" presStyleIdx="3" presStyleCnt="8">
        <dgm:presLayoutVars>
          <dgm:bulletEnabled val="1"/>
        </dgm:presLayoutVars>
      </dgm:prSet>
      <dgm:spPr/>
    </dgm:pt>
    <dgm:pt modelId="{72951F6F-58D4-4269-8BB4-D7801500AD54}" type="pres">
      <dgm:prSet presAssocID="{17080627-1287-42B0-8575-FC472F00B276}" presName="sibTrans" presStyleLbl="sibTrans2D1" presStyleIdx="3" presStyleCnt="8"/>
      <dgm:spPr/>
    </dgm:pt>
    <dgm:pt modelId="{46DA1563-7CA0-4EDE-B23E-C0B42EEA699A}" type="pres">
      <dgm:prSet presAssocID="{17080627-1287-42B0-8575-FC472F00B276}" presName="connectorText" presStyleLbl="sibTrans2D1" presStyleIdx="3" presStyleCnt="8"/>
      <dgm:spPr/>
    </dgm:pt>
    <dgm:pt modelId="{67818648-4A2C-4156-9AB8-0967F56D7E1D}" type="pres">
      <dgm:prSet presAssocID="{A16F0C1D-BAE9-4D65-BE82-ADC5D6FCB8A0}" presName="node" presStyleLbl="node1" presStyleIdx="4" presStyleCnt="8">
        <dgm:presLayoutVars>
          <dgm:bulletEnabled val="1"/>
        </dgm:presLayoutVars>
      </dgm:prSet>
      <dgm:spPr/>
    </dgm:pt>
    <dgm:pt modelId="{752A8DAA-9C2D-45E3-91E3-0D9590B4B5D7}" type="pres">
      <dgm:prSet presAssocID="{681904E1-9BFB-4E08-8856-830F0BC51E4B}" presName="sibTrans" presStyleLbl="sibTrans2D1" presStyleIdx="4" presStyleCnt="8"/>
      <dgm:spPr/>
    </dgm:pt>
    <dgm:pt modelId="{AF24163F-6081-450A-89A4-9F34B70CE41F}" type="pres">
      <dgm:prSet presAssocID="{681904E1-9BFB-4E08-8856-830F0BC51E4B}" presName="connectorText" presStyleLbl="sibTrans2D1" presStyleIdx="4" presStyleCnt="8"/>
      <dgm:spPr/>
    </dgm:pt>
    <dgm:pt modelId="{3C1D2109-61F7-4B3F-AB56-6381A74264D6}" type="pres">
      <dgm:prSet presAssocID="{16300D79-753E-4710-ABC4-5D5369A43C1C}" presName="node" presStyleLbl="node1" presStyleIdx="5" presStyleCnt="8">
        <dgm:presLayoutVars>
          <dgm:bulletEnabled val="1"/>
        </dgm:presLayoutVars>
      </dgm:prSet>
      <dgm:spPr/>
    </dgm:pt>
    <dgm:pt modelId="{2369B40D-005E-4D53-8484-0069DCE3FB60}" type="pres">
      <dgm:prSet presAssocID="{D14BAB0D-B6D8-40F5-BC66-F0143657CD5A}" presName="sibTrans" presStyleLbl="sibTrans2D1" presStyleIdx="5" presStyleCnt="8"/>
      <dgm:spPr/>
    </dgm:pt>
    <dgm:pt modelId="{2BFC3066-A8C0-47E8-80F9-F015DD4DF70D}" type="pres">
      <dgm:prSet presAssocID="{D14BAB0D-B6D8-40F5-BC66-F0143657CD5A}" presName="connectorText" presStyleLbl="sibTrans2D1" presStyleIdx="5" presStyleCnt="8"/>
      <dgm:spPr/>
    </dgm:pt>
    <dgm:pt modelId="{24446683-0E6F-494C-A6E7-16C2448A6321}" type="pres">
      <dgm:prSet presAssocID="{FA465645-F9FF-40E1-8BA8-EA593E5B1F09}" presName="node" presStyleLbl="node1" presStyleIdx="6" presStyleCnt="8">
        <dgm:presLayoutVars>
          <dgm:bulletEnabled val="1"/>
        </dgm:presLayoutVars>
      </dgm:prSet>
      <dgm:spPr/>
    </dgm:pt>
    <dgm:pt modelId="{77C92CAF-3A57-463E-80AB-03AF55017691}" type="pres">
      <dgm:prSet presAssocID="{1B313566-0561-4C25-9548-7F87EA795C50}" presName="sibTrans" presStyleLbl="sibTrans2D1" presStyleIdx="6" presStyleCnt="8"/>
      <dgm:spPr/>
    </dgm:pt>
    <dgm:pt modelId="{5BA9E603-F5A8-4CC0-9452-576CD2744840}" type="pres">
      <dgm:prSet presAssocID="{1B313566-0561-4C25-9548-7F87EA795C50}" presName="connectorText" presStyleLbl="sibTrans2D1" presStyleIdx="6" presStyleCnt="8"/>
      <dgm:spPr/>
    </dgm:pt>
    <dgm:pt modelId="{3753025E-1673-4E9A-AA84-76A19B549A65}" type="pres">
      <dgm:prSet presAssocID="{7C811FF1-F795-462F-9440-43EEF9544BF5}" presName="node" presStyleLbl="node1" presStyleIdx="7" presStyleCnt="8">
        <dgm:presLayoutVars>
          <dgm:bulletEnabled val="1"/>
        </dgm:presLayoutVars>
      </dgm:prSet>
      <dgm:spPr/>
    </dgm:pt>
    <dgm:pt modelId="{28911FC2-36E8-4621-8B33-AEC807A1B691}" type="pres">
      <dgm:prSet presAssocID="{57264CA1-2D14-4CAA-A784-1D940FC6A592}" presName="sibTrans" presStyleLbl="sibTrans2D1" presStyleIdx="7" presStyleCnt="8"/>
      <dgm:spPr/>
    </dgm:pt>
    <dgm:pt modelId="{AC3539FE-BBB0-4224-8A5C-D1A009180C11}" type="pres">
      <dgm:prSet presAssocID="{57264CA1-2D14-4CAA-A784-1D940FC6A592}" presName="connectorText" presStyleLbl="sibTrans2D1" presStyleIdx="7" presStyleCnt="8"/>
      <dgm:spPr/>
    </dgm:pt>
  </dgm:ptLst>
  <dgm:cxnLst>
    <dgm:cxn modelId="{D39C7A03-8FB9-4BAF-81CB-4910E9609C00}" type="presOf" srcId="{FA465645-F9FF-40E1-8BA8-EA593E5B1F09}" destId="{24446683-0E6F-494C-A6E7-16C2448A6321}" srcOrd="0" destOrd="0" presId="urn:microsoft.com/office/officeart/2005/8/layout/cycle2"/>
    <dgm:cxn modelId="{FFC1FE05-7F12-430C-B007-9AA67F954BE8}" srcId="{60985DB5-8D67-47FB-9A44-C32748356B78}" destId="{7C811FF1-F795-462F-9440-43EEF9544BF5}" srcOrd="7" destOrd="0" parTransId="{93082C71-7A23-4DB8-B6C9-E30264AFF5D5}" sibTransId="{57264CA1-2D14-4CAA-A784-1D940FC6A592}"/>
    <dgm:cxn modelId="{DE21CA07-E39D-4D6C-9DBC-8664C2D9A5B7}" type="presOf" srcId="{D14BAB0D-B6D8-40F5-BC66-F0143657CD5A}" destId="{2BFC3066-A8C0-47E8-80F9-F015DD4DF70D}" srcOrd="1" destOrd="0" presId="urn:microsoft.com/office/officeart/2005/8/layout/cycle2"/>
    <dgm:cxn modelId="{F0FD6621-F128-47F5-A872-811A80A55666}" type="presOf" srcId="{9A0CBCE6-0BE7-4531-975C-CDE2EC3B2ECD}" destId="{D0C2D00E-1C45-462B-9ED9-86F1E317BADC}" srcOrd="0" destOrd="0" presId="urn:microsoft.com/office/officeart/2005/8/layout/cycle2"/>
    <dgm:cxn modelId="{54491224-9432-4FBE-BB4D-C0670B0CB0EE}" srcId="{60985DB5-8D67-47FB-9A44-C32748356B78}" destId="{895784D5-9210-4909-A1AB-965A12A5B72C}" srcOrd="2" destOrd="0" parTransId="{E4934EC7-3E72-4159-A3FE-FB133F28DD28}" sibTransId="{231E113B-3873-4258-B232-439E4997960D}"/>
    <dgm:cxn modelId="{B0CCF225-CCDB-4D2E-B165-C756E2698B4B}" type="presOf" srcId="{3DBF96BC-2914-41AC-A701-B157F592646B}" destId="{08D3D4D9-66D9-4941-8136-5B5C573901C3}" srcOrd="0" destOrd="0" presId="urn:microsoft.com/office/officeart/2005/8/layout/cycle2"/>
    <dgm:cxn modelId="{7F225A26-B62D-4821-BC4B-A67F929C32D9}" type="presOf" srcId="{57264CA1-2D14-4CAA-A784-1D940FC6A592}" destId="{28911FC2-36E8-4621-8B33-AEC807A1B691}" srcOrd="0" destOrd="0" presId="urn:microsoft.com/office/officeart/2005/8/layout/cycle2"/>
    <dgm:cxn modelId="{9ED4472A-A1F4-4005-B5BD-6DB37C93AB7F}" type="presOf" srcId="{1B313566-0561-4C25-9548-7F87EA795C50}" destId="{5BA9E603-F5A8-4CC0-9452-576CD2744840}" srcOrd="1" destOrd="0" presId="urn:microsoft.com/office/officeart/2005/8/layout/cycle2"/>
    <dgm:cxn modelId="{1ECCC32D-62E4-4075-98D1-2B34133A354A}" type="presOf" srcId="{0CC42A62-00EA-4CD1-84CF-08A02D37F44D}" destId="{E546B726-A30B-428D-8100-016859C5720C}" srcOrd="0" destOrd="0" presId="urn:microsoft.com/office/officeart/2005/8/layout/cycle2"/>
    <dgm:cxn modelId="{25D2EF2D-9900-4A72-948C-62BD8F34D78A}" type="presOf" srcId="{895784D5-9210-4909-A1AB-965A12A5B72C}" destId="{ACFD2A2C-628C-47CE-A222-007FF1726BBF}" srcOrd="0" destOrd="0" presId="urn:microsoft.com/office/officeart/2005/8/layout/cycle2"/>
    <dgm:cxn modelId="{BF972B2E-62A3-4041-8033-FB3CE22531A2}" srcId="{60985DB5-8D67-47FB-9A44-C32748356B78}" destId="{FC8866D5-C71E-4A15-A679-3D8A95D7A462}" srcOrd="3" destOrd="0" parTransId="{CD56D27E-648E-4085-81CC-8F0E8AED95FD}" sibTransId="{17080627-1287-42B0-8575-FC472F00B276}"/>
    <dgm:cxn modelId="{EA35F939-B658-42A1-B158-78DA35E4B512}" type="presOf" srcId="{231E113B-3873-4258-B232-439E4997960D}" destId="{01276967-0318-449C-9AEE-FECA7016182A}" srcOrd="1" destOrd="0" presId="urn:microsoft.com/office/officeart/2005/8/layout/cycle2"/>
    <dgm:cxn modelId="{99CDD03B-8157-4221-8FA2-B26E56847C8C}" type="presOf" srcId="{681904E1-9BFB-4E08-8856-830F0BC51E4B}" destId="{752A8DAA-9C2D-45E3-91E3-0D9590B4B5D7}" srcOrd="0" destOrd="0" presId="urn:microsoft.com/office/officeart/2005/8/layout/cycle2"/>
    <dgm:cxn modelId="{24025940-4137-4BD8-AFC7-DAF895D57303}" type="presOf" srcId="{57264CA1-2D14-4CAA-A784-1D940FC6A592}" destId="{AC3539FE-BBB0-4224-8A5C-D1A009180C11}" srcOrd="1" destOrd="0" presId="urn:microsoft.com/office/officeart/2005/8/layout/cycle2"/>
    <dgm:cxn modelId="{58D08D62-11D5-427D-822E-7141F0A89169}" srcId="{60985DB5-8D67-47FB-9A44-C32748356B78}" destId="{FA465645-F9FF-40E1-8BA8-EA593E5B1F09}" srcOrd="6" destOrd="0" parTransId="{1169FE1B-AB82-4082-87BC-5E3C87F9D971}" sibTransId="{1B313566-0561-4C25-9548-7F87EA795C50}"/>
    <dgm:cxn modelId="{F3A3196A-26A9-4F4D-A036-F78FEDF4CA90}" type="presOf" srcId="{A16F0C1D-BAE9-4D65-BE82-ADC5D6FCB8A0}" destId="{67818648-4A2C-4156-9AB8-0967F56D7E1D}" srcOrd="0" destOrd="0" presId="urn:microsoft.com/office/officeart/2005/8/layout/cycle2"/>
    <dgm:cxn modelId="{FA770972-ADC3-4EDB-9FFC-65F004BC4E6E}" srcId="{60985DB5-8D67-47FB-9A44-C32748356B78}" destId="{0CC42A62-00EA-4CD1-84CF-08A02D37F44D}" srcOrd="0" destOrd="0" parTransId="{4B258324-19C9-408C-AAEF-A9C6D1B2949C}" sibTransId="{9A0CBCE6-0BE7-4531-975C-CDE2EC3B2ECD}"/>
    <dgm:cxn modelId="{3263117D-48D0-48E5-8CEA-B77A8847B0E3}" type="presOf" srcId="{D14BAB0D-B6D8-40F5-BC66-F0143657CD5A}" destId="{2369B40D-005E-4D53-8484-0069DCE3FB60}" srcOrd="0" destOrd="0" presId="urn:microsoft.com/office/officeart/2005/8/layout/cycle2"/>
    <dgm:cxn modelId="{D982198D-EF9B-403D-B694-C34CCFD6C872}" type="presOf" srcId="{1B313566-0561-4C25-9548-7F87EA795C50}" destId="{77C92CAF-3A57-463E-80AB-03AF55017691}" srcOrd="0" destOrd="0" presId="urn:microsoft.com/office/officeart/2005/8/layout/cycle2"/>
    <dgm:cxn modelId="{5FE11A8F-7A81-47D6-BD4D-388BB8650C89}" srcId="{60985DB5-8D67-47FB-9A44-C32748356B78}" destId="{3DBF96BC-2914-41AC-A701-B157F592646B}" srcOrd="1" destOrd="0" parTransId="{1A647B6D-5452-4FEA-9F9D-22BE2BCF1553}" sibTransId="{268764EF-8B4A-4CEF-A753-A1F7E935F9D0}"/>
    <dgm:cxn modelId="{527A2893-0BF5-4E17-B922-995FEDD2AC36}" type="presOf" srcId="{268764EF-8B4A-4CEF-A753-A1F7E935F9D0}" destId="{92B2FBFB-2DB8-4B82-B1BA-A06E41DB9FD9}" srcOrd="1" destOrd="0" presId="urn:microsoft.com/office/officeart/2005/8/layout/cycle2"/>
    <dgm:cxn modelId="{88BC3F95-D617-4598-85B9-B5C2D9AB263C}" srcId="{60985DB5-8D67-47FB-9A44-C32748356B78}" destId="{A16F0C1D-BAE9-4D65-BE82-ADC5D6FCB8A0}" srcOrd="4" destOrd="0" parTransId="{28A5C4E1-C842-44F1-A9CE-9A07E8DFC553}" sibTransId="{681904E1-9BFB-4E08-8856-830F0BC51E4B}"/>
    <dgm:cxn modelId="{ECD1A6AE-7034-43D7-BF08-6273BF103DBA}" type="presOf" srcId="{16300D79-753E-4710-ABC4-5D5369A43C1C}" destId="{3C1D2109-61F7-4B3F-AB56-6381A74264D6}" srcOrd="0" destOrd="0" presId="urn:microsoft.com/office/officeart/2005/8/layout/cycle2"/>
    <dgm:cxn modelId="{74D5F8AE-E017-4F36-B023-C8CBD86D733B}" type="presOf" srcId="{FC8866D5-C71E-4A15-A679-3D8A95D7A462}" destId="{F1A87F87-4D87-45D1-9DB7-3DFB8573593E}" srcOrd="0" destOrd="0" presId="urn:microsoft.com/office/officeart/2005/8/layout/cycle2"/>
    <dgm:cxn modelId="{C595FABD-C0E8-4A2E-8891-5DB4DAEB1E77}" type="presOf" srcId="{231E113B-3873-4258-B232-439E4997960D}" destId="{CF8F641B-76F7-47E3-95FE-EB1215175080}" srcOrd="0" destOrd="0" presId="urn:microsoft.com/office/officeart/2005/8/layout/cycle2"/>
    <dgm:cxn modelId="{C8DE38C6-010C-4341-B5D2-61BEA971D478}" type="presOf" srcId="{60985DB5-8D67-47FB-9A44-C32748356B78}" destId="{66AFDEEA-90DC-4C7C-BC8F-F13855DD7B22}" srcOrd="0" destOrd="0" presId="urn:microsoft.com/office/officeart/2005/8/layout/cycle2"/>
    <dgm:cxn modelId="{DF1D37CA-9CFF-4020-A84D-09AB8592864E}" type="presOf" srcId="{9A0CBCE6-0BE7-4531-975C-CDE2EC3B2ECD}" destId="{75EBFEB2-F8F8-4AAE-9D64-8D774B3D097C}" srcOrd="1" destOrd="0" presId="urn:microsoft.com/office/officeart/2005/8/layout/cycle2"/>
    <dgm:cxn modelId="{A3DE1ED0-7651-4B6E-89FA-A12B4DAD6134}" type="presOf" srcId="{681904E1-9BFB-4E08-8856-830F0BC51E4B}" destId="{AF24163F-6081-450A-89A4-9F34B70CE41F}" srcOrd="1" destOrd="0" presId="urn:microsoft.com/office/officeart/2005/8/layout/cycle2"/>
    <dgm:cxn modelId="{7084A3D0-7456-4EA4-B013-24A38856A1FA}" type="presOf" srcId="{7C811FF1-F795-462F-9440-43EEF9544BF5}" destId="{3753025E-1673-4E9A-AA84-76A19B549A65}" srcOrd="0" destOrd="0" presId="urn:microsoft.com/office/officeart/2005/8/layout/cycle2"/>
    <dgm:cxn modelId="{260326D4-4BB5-473E-A638-FA25D6607ACA}" type="presOf" srcId="{17080627-1287-42B0-8575-FC472F00B276}" destId="{46DA1563-7CA0-4EDE-B23E-C0B42EEA699A}" srcOrd="1" destOrd="0" presId="urn:microsoft.com/office/officeart/2005/8/layout/cycle2"/>
    <dgm:cxn modelId="{433949ED-05B2-443F-AAAE-0D142E8E444E}" type="presOf" srcId="{17080627-1287-42B0-8575-FC472F00B276}" destId="{72951F6F-58D4-4269-8BB4-D7801500AD54}" srcOrd="0" destOrd="0" presId="urn:microsoft.com/office/officeart/2005/8/layout/cycle2"/>
    <dgm:cxn modelId="{B5E141F9-FF97-4F1F-92C3-8AA3C0D1321D}" srcId="{60985DB5-8D67-47FB-9A44-C32748356B78}" destId="{16300D79-753E-4710-ABC4-5D5369A43C1C}" srcOrd="5" destOrd="0" parTransId="{4BF342F0-19CF-45E1-B72B-1771BE08C58C}" sibTransId="{D14BAB0D-B6D8-40F5-BC66-F0143657CD5A}"/>
    <dgm:cxn modelId="{1D489DFF-8823-4767-B239-4A075E4733CA}" type="presOf" srcId="{268764EF-8B4A-4CEF-A753-A1F7E935F9D0}" destId="{9B710F5D-704C-4921-9EB5-548E96343480}" srcOrd="0" destOrd="0" presId="urn:microsoft.com/office/officeart/2005/8/layout/cycle2"/>
    <dgm:cxn modelId="{81BC4196-B364-4D7D-8791-7A00E72BDCA1}" type="presParOf" srcId="{66AFDEEA-90DC-4C7C-BC8F-F13855DD7B22}" destId="{E546B726-A30B-428D-8100-016859C5720C}" srcOrd="0" destOrd="0" presId="urn:microsoft.com/office/officeart/2005/8/layout/cycle2"/>
    <dgm:cxn modelId="{D7C27120-2622-40B5-9BFC-4183CE4D81D7}" type="presParOf" srcId="{66AFDEEA-90DC-4C7C-BC8F-F13855DD7B22}" destId="{D0C2D00E-1C45-462B-9ED9-86F1E317BADC}" srcOrd="1" destOrd="0" presId="urn:microsoft.com/office/officeart/2005/8/layout/cycle2"/>
    <dgm:cxn modelId="{26E2114F-277C-4C96-9D5E-AC01BBD26FCE}" type="presParOf" srcId="{D0C2D00E-1C45-462B-9ED9-86F1E317BADC}" destId="{75EBFEB2-F8F8-4AAE-9D64-8D774B3D097C}" srcOrd="0" destOrd="0" presId="urn:microsoft.com/office/officeart/2005/8/layout/cycle2"/>
    <dgm:cxn modelId="{A2AEB22F-9DB9-4F5E-A9D7-6F46571666DB}" type="presParOf" srcId="{66AFDEEA-90DC-4C7C-BC8F-F13855DD7B22}" destId="{08D3D4D9-66D9-4941-8136-5B5C573901C3}" srcOrd="2" destOrd="0" presId="urn:microsoft.com/office/officeart/2005/8/layout/cycle2"/>
    <dgm:cxn modelId="{97122D82-06C4-4BB3-903D-81BE8FA82214}" type="presParOf" srcId="{66AFDEEA-90DC-4C7C-BC8F-F13855DD7B22}" destId="{9B710F5D-704C-4921-9EB5-548E96343480}" srcOrd="3" destOrd="0" presId="urn:microsoft.com/office/officeart/2005/8/layout/cycle2"/>
    <dgm:cxn modelId="{44067BBE-F9A4-42D4-9358-B62D69F69D0E}" type="presParOf" srcId="{9B710F5D-704C-4921-9EB5-548E96343480}" destId="{92B2FBFB-2DB8-4B82-B1BA-A06E41DB9FD9}" srcOrd="0" destOrd="0" presId="urn:microsoft.com/office/officeart/2005/8/layout/cycle2"/>
    <dgm:cxn modelId="{0CE48382-E0F7-4994-9056-56160CF1787F}" type="presParOf" srcId="{66AFDEEA-90DC-4C7C-BC8F-F13855DD7B22}" destId="{ACFD2A2C-628C-47CE-A222-007FF1726BBF}" srcOrd="4" destOrd="0" presId="urn:microsoft.com/office/officeart/2005/8/layout/cycle2"/>
    <dgm:cxn modelId="{34686F32-4A9F-4E03-8F34-A65013A723C2}" type="presParOf" srcId="{66AFDEEA-90DC-4C7C-BC8F-F13855DD7B22}" destId="{CF8F641B-76F7-47E3-95FE-EB1215175080}" srcOrd="5" destOrd="0" presId="urn:microsoft.com/office/officeart/2005/8/layout/cycle2"/>
    <dgm:cxn modelId="{8E555E5C-0FF2-45A5-9A00-3889769EB1E4}" type="presParOf" srcId="{CF8F641B-76F7-47E3-95FE-EB1215175080}" destId="{01276967-0318-449C-9AEE-FECA7016182A}" srcOrd="0" destOrd="0" presId="urn:microsoft.com/office/officeart/2005/8/layout/cycle2"/>
    <dgm:cxn modelId="{B6579B84-6DE3-4111-B673-F2F0F04E1CDE}" type="presParOf" srcId="{66AFDEEA-90DC-4C7C-BC8F-F13855DD7B22}" destId="{F1A87F87-4D87-45D1-9DB7-3DFB8573593E}" srcOrd="6" destOrd="0" presId="urn:microsoft.com/office/officeart/2005/8/layout/cycle2"/>
    <dgm:cxn modelId="{3B531960-6CB6-4CF5-B5BA-989D729A207D}" type="presParOf" srcId="{66AFDEEA-90DC-4C7C-BC8F-F13855DD7B22}" destId="{72951F6F-58D4-4269-8BB4-D7801500AD54}" srcOrd="7" destOrd="0" presId="urn:microsoft.com/office/officeart/2005/8/layout/cycle2"/>
    <dgm:cxn modelId="{2928C294-D31A-42D3-9A3F-1293C99FDC80}" type="presParOf" srcId="{72951F6F-58D4-4269-8BB4-D7801500AD54}" destId="{46DA1563-7CA0-4EDE-B23E-C0B42EEA699A}" srcOrd="0" destOrd="0" presId="urn:microsoft.com/office/officeart/2005/8/layout/cycle2"/>
    <dgm:cxn modelId="{FBD7C03B-2398-4CBD-A50A-28977253FFA0}" type="presParOf" srcId="{66AFDEEA-90DC-4C7C-BC8F-F13855DD7B22}" destId="{67818648-4A2C-4156-9AB8-0967F56D7E1D}" srcOrd="8" destOrd="0" presId="urn:microsoft.com/office/officeart/2005/8/layout/cycle2"/>
    <dgm:cxn modelId="{59692D37-21F1-4FB0-8417-E9813ABDA931}" type="presParOf" srcId="{66AFDEEA-90DC-4C7C-BC8F-F13855DD7B22}" destId="{752A8DAA-9C2D-45E3-91E3-0D9590B4B5D7}" srcOrd="9" destOrd="0" presId="urn:microsoft.com/office/officeart/2005/8/layout/cycle2"/>
    <dgm:cxn modelId="{F2D0B23B-A45F-4DE8-959D-1457954659EB}" type="presParOf" srcId="{752A8DAA-9C2D-45E3-91E3-0D9590B4B5D7}" destId="{AF24163F-6081-450A-89A4-9F34B70CE41F}" srcOrd="0" destOrd="0" presId="urn:microsoft.com/office/officeart/2005/8/layout/cycle2"/>
    <dgm:cxn modelId="{F9A969A7-F0D6-4F3F-B70C-B35C56663A23}" type="presParOf" srcId="{66AFDEEA-90DC-4C7C-BC8F-F13855DD7B22}" destId="{3C1D2109-61F7-4B3F-AB56-6381A74264D6}" srcOrd="10" destOrd="0" presId="urn:microsoft.com/office/officeart/2005/8/layout/cycle2"/>
    <dgm:cxn modelId="{C442D9E5-A282-499B-A84F-8F8AA357439B}" type="presParOf" srcId="{66AFDEEA-90DC-4C7C-BC8F-F13855DD7B22}" destId="{2369B40D-005E-4D53-8484-0069DCE3FB60}" srcOrd="11" destOrd="0" presId="urn:microsoft.com/office/officeart/2005/8/layout/cycle2"/>
    <dgm:cxn modelId="{2961CA52-20DD-49D9-85DC-3EAD8BC4F62E}" type="presParOf" srcId="{2369B40D-005E-4D53-8484-0069DCE3FB60}" destId="{2BFC3066-A8C0-47E8-80F9-F015DD4DF70D}" srcOrd="0" destOrd="0" presId="urn:microsoft.com/office/officeart/2005/8/layout/cycle2"/>
    <dgm:cxn modelId="{644504A9-83E7-4878-89AB-184670DA36F6}" type="presParOf" srcId="{66AFDEEA-90DC-4C7C-BC8F-F13855DD7B22}" destId="{24446683-0E6F-494C-A6E7-16C2448A6321}" srcOrd="12" destOrd="0" presId="urn:microsoft.com/office/officeart/2005/8/layout/cycle2"/>
    <dgm:cxn modelId="{D643E569-36B9-43FC-9ED9-5A74F2B7FF7B}" type="presParOf" srcId="{66AFDEEA-90DC-4C7C-BC8F-F13855DD7B22}" destId="{77C92CAF-3A57-463E-80AB-03AF55017691}" srcOrd="13" destOrd="0" presId="urn:microsoft.com/office/officeart/2005/8/layout/cycle2"/>
    <dgm:cxn modelId="{7CFEC28B-1494-47D6-9A75-C7440C3F9BEB}" type="presParOf" srcId="{77C92CAF-3A57-463E-80AB-03AF55017691}" destId="{5BA9E603-F5A8-4CC0-9452-576CD2744840}" srcOrd="0" destOrd="0" presId="urn:microsoft.com/office/officeart/2005/8/layout/cycle2"/>
    <dgm:cxn modelId="{AE917D69-A65E-48D1-9533-02D8DAF5302B}" type="presParOf" srcId="{66AFDEEA-90DC-4C7C-BC8F-F13855DD7B22}" destId="{3753025E-1673-4E9A-AA84-76A19B549A65}" srcOrd="14" destOrd="0" presId="urn:microsoft.com/office/officeart/2005/8/layout/cycle2"/>
    <dgm:cxn modelId="{32231859-10AA-4A34-9424-1A49AFEC9C57}" type="presParOf" srcId="{66AFDEEA-90DC-4C7C-BC8F-F13855DD7B22}" destId="{28911FC2-36E8-4621-8B33-AEC807A1B691}" srcOrd="15" destOrd="0" presId="urn:microsoft.com/office/officeart/2005/8/layout/cycle2"/>
    <dgm:cxn modelId="{B63AA8A7-CA33-416C-B137-17153A525A47}" type="presParOf" srcId="{28911FC2-36E8-4621-8B33-AEC807A1B691}" destId="{AC3539FE-BBB0-4224-8A5C-D1A009180C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6B726-A30B-428D-8100-016859C5720C}">
      <dsp:nvSpPr>
        <dsp:cNvPr id="0" name=""/>
        <dsp:cNvSpPr/>
      </dsp:nvSpPr>
      <dsp:spPr>
        <a:xfrm>
          <a:off x="2200873" y="1072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292345" y="92544"/>
        <a:ext cx="441669" cy="441669"/>
      </dsp:txXfrm>
    </dsp:sp>
    <dsp:sp modelId="{D0C2D00E-1C45-462B-9ED9-86F1E317BADC}">
      <dsp:nvSpPr>
        <dsp:cNvPr id="0" name=""/>
        <dsp:cNvSpPr/>
      </dsp:nvSpPr>
      <dsp:spPr>
        <a:xfrm rot="1350000">
          <a:off x="2859110" y="385676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61007" y="418299"/>
        <a:ext cx="116307" cy="126485"/>
      </dsp:txXfrm>
    </dsp:sp>
    <dsp:sp modelId="{08D3D4D9-66D9-4941-8136-5B5C573901C3}">
      <dsp:nvSpPr>
        <dsp:cNvPr id="0" name=""/>
        <dsp:cNvSpPr/>
      </dsp:nvSpPr>
      <dsp:spPr>
        <a:xfrm>
          <a:off x="3067575" y="360072"/>
          <a:ext cx="624613" cy="62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159047" y="451544"/>
        <a:ext cx="441669" cy="441669"/>
      </dsp:txXfrm>
    </dsp:sp>
    <dsp:sp modelId="{9B710F5D-704C-4921-9EB5-548E96343480}">
      <dsp:nvSpPr>
        <dsp:cNvPr id="0" name=""/>
        <dsp:cNvSpPr/>
      </dsp:nvSpPr>
      <dsp:spPr>
        <a:xfrm rot="4050000">
          <a:off x="3474505" y="995982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89890" y="1015117"/>
        <a:ext cx="116307" cy="126485"/>
      </dsp:txXfrm>
    </dsp:sp>
    <dsp:sp modelId="{ACFD2A2C-628C-47CE-A222-007FF1726BBF}">
      <dsp:nvSpPr>
        <dsp:cNvPr id="0" name=""/>
        <dsp:cNvSpPr/>
      </dsp:nvSpPr>
      <dsp:spPr>
        <a:xfrm>
          <a:off x="3426574" y="1226774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518046" y="1318246"/>
        <a:ext cx="441669" cy="441669"/>
      </dsp:txXfrm>
    </dsp:sp>
    <dsp:sp modelId="{CF8F641B-76F7-47E3-95FE-EB1215175080}">
      <dsp:nvSpPr>
        <dsp:cNvPr id="0" name=""/>
        <dsp:cNvSpPr/>
      </dsp:nvSpPr>
      <dsp:spPr>
        <a:xfrm rot="6750000">
          <a:off x="3478104" y="1862683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512565" y="1881818"/>
        <a:ext cx="116307" cy="126485"/>
      </dsp:txXfrm>
    </dsp:sp>
    <dsp:sp modelId="{F1A87F87-4D87-45D1-9DB7-3DFB8573593E}">
      <dsp:nvSpPr>
        <dsp:cNvPr id="0" name=""/>
        <dsp:cNvSpPr/>
      </dsp:nvSpPr>
      <dsp:spPr>
        <a:xfrm>
          <a:off x="3067575" y="2093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159047" y="2184947"/>
        <a:ext cx="441669" cy="441669"/>
      </dsp:txXfrm>
    </dsp:sp>
    <dsp:sp modelId="{72951F6F-58D4-4269-8BB4-D7801500AD54}">
      <dsp:nvSpPr>
        <dsp:cNvPr id="0" name=""/>
        <dsp:cNvSpPr/>
      </dsp:nvSpPr>
      <dsp:spPr>
        <a:xfrm rot="9450000">
          <a:off x="2867799" y="2478079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15748" y="2510702"/>
        <a:ext cx="116307" cy="126485"/>
      </dsp:txXfrm>
    </dsp:sp>
    <dsp:sp modelId="{67818648-4A2C-4156-9AB8-0967F56D7E1D}">
      <dsp:nvSpPr>
        <dsp:cNvPr id="0" name=""/>
        <dsp:cNvSpPr/>
      </dsp:nvSpPr>
      <dsp:spPr>
        <a:xfrm>
          <a:off x="2200873" y="2452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292345" y="2543947"/>
        <a:ext cx="441669" cy="441669"/>
      </dsp:txXfrm>
    </dsp:sp>
    <dsp:sp modelId="{752A8DAA-9C2D-45E3-91E3-0D9590B4B5D7}">
      <dsp:nvSpPr>
        <dsp:cNvPr id="0" name=""/>
        <dsp:cNvSpPr/>
      </dsp:nvSpPr>
      <dsp:spPr>
        <a:xfrm rot="12150000">
          <a:off x="2001097" y="2481678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9046" y="2533377"/>
        <a:ext cx="116307" cy="126485"/>
      </dsp:txXfrm>
    </dsp:sp>
    <dsp:sp modelId="{3C1D2109-61F7-4B3F-AB56-6381A74264D6}">
      <dsp:nvSpPr>
        <dsp:cNvPr id="0" name=""/>
        <dsp:cNvSpPr/>
      </dsp:nvSpPr>
      <dsp:spPr>
        <a:xfrm>
          <a:off x="1334171" y="2093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425643" y="2184947"/>
        <a:ext cx="441669" cy="441669"/>
      </dsp:txXfrm>
    </dsp:sp>
    <dsp:sp modelId="{2369B40D-005E-4D53-8484-0069DCE3FB60}">
      <dsp:nvSpPr>
        <dsp:cNvPr id="0" name=""/>
        <dsp:cNvSpPr/>
      </dsp:nvSpPr>
      <dsp:spPr>
        <a:xfrm rot="14850000">
          <a:off x="1385701" y="1871372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420162" y="1936559"/>
        <a:ext cx="116307" cy="126485"/>
      </dsp:txXfrm>
    </dsp:sp>
    <dsp:sp modelId="{24446683-0E6F-494C-A6E7-16C2448A6321}">
      <dsp:nvSpPr>
        <dsp:cNvPr id="0" name=""/>
        <dsp:cNvSpPr/>
      </dsp:nvSpPr>
      <dsp:spPr>
        <a:xfrm>
          <a:off x="975172" y="1226774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066644" y="1318246"/>
        <a:ext cx="441669" cy="441669"/>
      </dsp:txXfrm>
    </dsp:sp>
    <dsp:sp modelId="{77C92CAF-3A57-463E-80AB-03AF55017691}">
      <dsp:nvSpPr>
        <dsp:cNvPr id="0" name=""/>
        <dsp:cNvSpPr/>
      </dsp:nvSpPr>
      <dsp:spPr>
        <a:xfrm rot="17550000">
          <a:off x="1382102" y="1004671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97487" y="1069858"/>
        <a:ext cx="116307" cy="126485"/>
      </dsp:txXfrm>
    </dsp:sp>
    <dsp:sp modelId="{3753025E-1673-4E9A-AA84-76A19B549A65}">
      <dsp:nvSpPr>
        <dsp:cNvPr id="0" name=""/>
        <dsp:cNvSpPr/>
      </dsp:nvSpPr>
      <dsp:spPr>
        <a:xfrm>
          <a:off x="1334171" y="360072"/>
          <a:ext cx="624613" cy="62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425643" y="451544"/>
        <a:ext cx="441669" cy="441669"/>
      </dsp:txXfrm>
    </dsp:sp>
    <dsp:sp modelId="{28911FC2-36E8-4621-8B33-AEC807A1B691}">
      <dsp:nvSpPr>
        <dsp:cNvPr id="0" name=""/>
        <dsp:cNvSpPr/>
      </dsp:nvSpPr>
      <dsp:spPr>
        <a:xfrm rot="20250000">
          <a:off x="1992408" y="389275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94305" y="440974"/>
        <a:ext cx="116307" cy="1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7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6.xml"/><Relationship Id="rId7" Type="http://schemas.openxmlformats.org/officeDocument/2006/relationships/image" Target="../media/image7.emf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9.xml"/><Relationship Id="rId7" Type="http://schemas.openxmlformats.org/officeDocument/2006/relationships/image" Target="../media/image7.emf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.xml"/><Relationship Id="rId7" Type="http://schemas.openxmlformats.org/officeDocument/2006/relationships/image" Target="../media/image7.emf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5.xml"/><Relationship Id="rId7" Type="http://schemas.openxmlformats.org/officeDocument/2006/relationships/image" Target="../media/image7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8.xml"/><Relationship Id="rId7" Type="http://schemas.openxmlformats.org/officeDocument/2006/relationships/image" Target="../media/image7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.xml"/><Relationship Id="rId7" Type="http://schemas.openxmlformats.org/officeDocument/2006/relationships/image" Target="../media/image7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4.xml"/><Relationship Id="rId7" Type="http://schemas.openxmlformats.org/officeDocument/2006/relationships/image" Target="../media/image7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5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7.xml"/><Relationship Id="rId7" Type="http://schemas.openxmlformats.org/officeDocument/2006/relationships/image" Target="../media/image12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0.xml"/><Relationship Id="rId7" Type="http://schemas.openxmlformats.org/officeDocument/2006/relationships/image" Target="../media/image7.emf"/><Relationship Id="rId2" Type="http://schemas.openxmlformats.org/officeDocument/2006/relationships/tags" Target="../tags/tag3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3.xml"/><Relationship Id="rId7" Type="http://schemas.openxmlformats.org/officeDocument/2006/relationships/image" Target="../media/image7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6.xml"/><Relationship Id="rId7" Type="http://schemas.openxmlformats.org/officeDocument/2006/relationships/image" Target="../media/image7.emf"/><Relationship Id="rId2" Type="http://schemas.openxmlformats.org/officeDocument/2006/relationships/tags" Target="../tags/tag4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9.xml"/><Relationship Id="rId7" Type="http://schemas.openxmlformats.org/officeDocument/2006/relationships/image" Target="../media/image7.emf"/><Relationship Id="rId2" Type="http://schemas.openxmlformats.org/officeDocument/2006/relationships/tags" Target="../tags/tag4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0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2.xml"/><Relationship Id="rId7" Type="http://schemas.openxmlformats.org/officeDocument/2006/relationships/image" Target="../media/image7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emf"/><Relationship Id="rId2" Type="http://schemas.openxmlformats.org/officeDocument/2006/relationships/tags" Target="../tags/tag5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7.emf"/><Relationship Id="rId2" Type="http://schemas.openxmlformats.org/officeDocument/2006/relationships/tags" Target="../tags/tag5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9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7.emf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5.png"/><Relationship Id="rId2" Type="http://schemas.openxmlformats.org/officeDocument/2006/relationships/tags" Target="../tags/tag7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tags" Target="../tags/tag74.xml"/><Relationship Id="rId7" Type="http://schemas.openxmlformats.org/officeDocument/2006/relationships/image" Target="../media/image8.png"/><Relationship Id="rId2" Type="http://schemas.openxmlformats.org/officeDocument/2006/relationships/tags" Target="../tags/tag7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7.emf"/><Relationship Id="rId2" Type="http://schemas.openxmlformats.org/officeDocument/2006/relationships/tags" Target="../tags/tag7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7.emf"/><Relationship Id="rId2" Type="http://schemas.openxmlformats.org/officeDocument/2006/relationships/tags" Target="../tags/tag78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7.emf"/><Relationship Id="rId2" Type="http://schemas.openxmlformats.org/officeDocument/2006/relationships/tags" Target="../tags/tag8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7.xml"/><Relationship Id="rId7" Type="http://schemas.openxmlformats.org/officeDocument/2006/relationships/image" Target="../media/image7.emf"/><Relationship Id="rId2" Type="http://schemas.openxmlformats.org/officeDocument/2006/relationships/tags" Target="../tags/tag8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0.xml"/><Relationship Id="rId7" Type="http://schemas.openxmlformats.org/officeDocument/2006/relationships/image" Target="../media/image7.emf"/><Relationship Id="rId2" Type="http://schemas.openxmlformats.org/officeDocument/2006/relationships/tags" Target="../tags/tag89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1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3.xml"/><Relationship Id="rId7" Type="http://schemas.openxmlformats.org/officeDocument/2006/relationships/image" Target="../media/image7.emf"/><Relationship Id="rId2" Type="http://schemas.openxmlformats.org/officeDocument/2006/relationships/tags" Target="../tags/tag9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4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6.xml"/><Relationship Id="rId7" Type="http://schemas.openxmlformats.org/officeDocument/2006/relationships/image" Target="../media/image7.emf"/><Relationship Id="rId2" Type="http://schemas.openxmlformats.org/officeDocument/2006/relationships/tags" Target="../tags/tag95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7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9.xml"/><Relationship Id="rId7" Type="http://schemas.openxmlformats.org/officeDocument/2006/relationships/image" Target="../media/image7.emf"/><Relationship Id="rId2" Type="http://schemas.openxmlformats.org/officeDocument/2006/relationships/tags" Target="../tags/tag98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2.xml"/><Relationship Id="rId7" Type="http://schemas.openxmlformats.org/officeDocument/2006/relationships/image" Target="../media/image7.emf"/><Relationship Id="rId2" Type="http://schemas.openxmlformats.org/officeDocument/2006/relationships/tags" Target="../tags/tag10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3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5.xml"/><Relationship Id="rId7" Type="http://schemas.openxmlformats.org/officeDocument/2006/relationships/image" Target="../media/image12.emf"/><Relationship Id="rId2" Type="http://schemas.openxmlformats.org/officeDocument/2006/relationships/tags" Target="../tags/tag10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8.xml"/><Relationship Id="rId7" Type="http://schemas.openxmlformats.org/officeDocument/2006/relationships/image" Target="../media/image7.emf"/><Relationship Id="rId2" Type="http://schemas.openxmlformats.org/officeDocument/2006/relationships/tags" Target="../tags/tag10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9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1.xml"/><Relationship Id="rId7" Type="http://schemas.openxmlformats.org/officeDocument/2006/relationships/image" Target="../media/image7.emf"/><Relationship Id="rId2" Type="http://schemas.openxmlformats.org/officeDocument/2006/relationships/tags" Target="../tags/tag110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2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4.xml"/><Relationship Id="rId7" Type="http://schemas.openxmlformats.org/officeDocument/2006/relationships/image" Target="../media/image7.emf"/><Relationship Id="rId2" Type="http://schemas.openxmlformats.org/officeDocument/2006/relationships/tags" Target="../tags/tag11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5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7.xml"/><Relationship Id="rId7" Type="http://schemas.openxmlformats.org/officeDocument/2006/relationships/image" Target="../media/image7.emf"/><Relationship Id="rId2" Type="http://schemas.openxmlformats.org/officeDocument/2006/relationships/tags" Target="../tags/tag11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0.xml"/><Relationship Id="rId7" Type="http://schemas.openxmlformats.org/officeDocument/2006/relationships/image" Target="../media/image7.emf"/><Relationship Id="rId2" Type="http://schemas.openxmlformats.org/officeDocument/2006/relationships/tags" Target="../tags/tag119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7.emf"/><Relationship Id="rId2" Type="http://schemas.openxmlformats.org/officeDocument/2006/relationships/tags" Target="../tags/tag12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4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6.xml"/><Relationship Id="rId7" Type="http://schemas.openxmlformats.org/officeDocument/2006/relationships/image" Target="../media/image7.emf"/><Relationship Id="rId2" Type="http://schemas.openxmlformats.org/officeDocument/2006/relationships/tags" Target="../tags/tag125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image" Target="../media/image7.emf"/><Relationship Id="rId2" Type="http://schemas.openxmlformats.org/officeDocument/2006/relationships/tags" Target="../tags/tag12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7.emf"/><Relationship Id="rId2" Type="http://schemas.openxmlformats.org/officeDocument/2006/relationships/tags" Target="../tags/tag13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0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7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5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0.png"/><Relationship Id="rId2" Type="http://schemas.openxmlformats.org/officeDocument/2006/relationships/tags" Target="../tags/tag13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3.bin"/><Relationship Id="rId4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5.bin"/><Relationship Id="rId4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7.xml"/><Relationship Id="rId7" Type="http://schemas.openxmlformats.org/officeDocument/2006/relationships/image" Target="../media/image14.png"/><Relationship Id="rId2" Type="http://schemas.openxmlformats.org/officeDocument/2006/relationships/tags" Target="../tags/tag14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6.jp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8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7.bin"/><Relationship Id="rId4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8.bin"/><Relationship Id="rId4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9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3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0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9.png"/><Relationship Id="rId2" Type="http://schemas.openxmlformats.org/officeDocument/2006/relationships/tags" Target="../tags/tag15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1.bin"/><Relationship Id="rId4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4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image" Target="../media/image9.png"/><Relationship Id="rId2" Type="http://schemas.openxmlformats.org/officeDocument/2006/relationships/tags" Target="../tags/tag160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5.bin"/><Relationship Id="rId4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605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32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53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771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4121092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62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557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535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0614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096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112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7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806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25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84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046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01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877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36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849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28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657412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34576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61" y="1719112"/>
            <a:ext cx="2193893" cy="175217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 anchor="b"/>
          <a:lstStyle>
            <a:lvl1pPr>
              <a:buNone/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Insert Title Here in Two Lines</a:t>
            </a:r>
          </a:p>
        </p:txBody>
      </p:sp>
      <p:cxnSp>
        <p:nvCxnSpPr>
          <p:cNvPr id="38" name="Straight Connector 37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rgbClr val="F2F2F2">
                <a:lumMod val="50000"/>
              </a:srgbClr>
            </a:solidFill>
            <a:miter lim="400000"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20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0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348038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43" name="Group 4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203" name="Straight Connector 2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201" name="Straight Connector 2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7" name="Straight Connector 1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5" name="Straight Connector 1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3" name="Straight Connector 1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5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7993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  <p:cxnSp>
        <p:nvCxnSpPr>
          <p:cNvPr id="172" name="Lige forbindelse 8"/>
          <p:cNvCxnSpPr>
            <a:cxnSpLocks/>
          </p:cNvCxnSpPr>
          <p:nvPr userDrawn="1"/>
        </p:nvCxnSpPr>
        <p:spPr>
          <a:xfrm>
            <a:off x="7899752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ooter Placeholder 4"/>
          <p:cNvSpPr txBox="1">
            <a:spLocks/>
          </p:cNvSpPr>
          <p:nvPr userDrawn="1"/>
        </p:nvSpPr>
        <p:spPr>
          <a:xfrm>
            <a:off x="7899751" y="4975674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rgbClr val="646363"/>
                </a:solidFill>
                <a:latin typeface="Trebuchet MS"/>
                <a:sym typeface="+mn-lt"/>
              </a:rPr>
              <a:t>©</a:t>
            </a:r>
          </a:p>
        </p:txBody>
      </p:sp>
      <p:sp>
        <p:nvSpPr>
          <p:cNvPr id="174" name="Freeform 5"/>
          <p:cNvSpPr>
            <a:spLocks noEditPoints="1"/>
          </p:cNvSpPr>
          <p:nvPr userDrawn="1"/>
        </p:nvSpPr>
        <p:spPr bwMode="auto">
          <a:xfrm>
            <a:off x="8002023" y="4978055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en-US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5" name="TextBox 174"/>
          <p:cNvSpPr txBox="1"/>
          <p:nvPr userDrawn="1"/>
        </p:nvSpPr>
        <p:spPr>
          <a:xfrm>
            <a:off x="8264669" y="4933519"/>
            <a:ext cx="613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en-US" sz="600" dirty="0">
                <a:solidFill>
                  <a:srgbClr val="646363"/>
                </a:solidFill>
                <a:sym typeface="+mn-lt"/>
              </a:rPr>
              <a:t>confidential</a:t>
            </a:r>
          </a:p>
        </p:txBody>
      </p:sp>
      <p:grpSp>
        <p:nvGrpSpPr>
          <p:cNvPr id="176" name="Group 175"/>
          <p:cNvGrpSpPr/>
          <p:nvPr userDrawn="1"/>
        </p:nvGrpSpPr>
        <p:grpSpPr>
          <a:xfrm>
            <a:off x="71949" y="4978615"/>
            <a:ext cx="503788" cy="94721"/>
            <a:chOff x="6014087" y="4646472"/>
            <a:chExt cx="503788" cy="94721"/>
          </a:xfrm>
        </p:grpSpPr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r>
                <a:rPr lang="en-US" sz="1800" dirty="0">
                  <a:solidFill>
                    <a:srgbClr val="000000"/>
                  </a:solidFill>
                  <a:sym typeface="+mn-lt"/>
                </a:rPr>
                <a:t> </a:t>
              </a:r>
            </a:p>
          </p:txBody>
        </p: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2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982"/>
            <a:ext cx="3520800" cy="5144482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72500" y="1158205"/>
            <a:ext cx="2589300" cy="1121846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6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963557" y="2001031"/>
            <a:ext cx="7215368" cy="24007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963557" y="1071098"/>
            <a:ext cx="710754" cy="710754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97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2870100"/>
            <a:ext cx="8202600" cy="15309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64174" y="2760012"/>
            <a:ext cx="8682228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78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51435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30596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09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537896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36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8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51435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2500" y="1339200"/>
            <a:ext cx="3291300" cy="24651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0" name="Straight Connector 17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8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99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5864658" y="0"/>
            <a:ext cx="3279343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353488"/>
            <a:ext cx="4685664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0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143" y="983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2692799"/>
            <a:ext cx="1023938" cy="253722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04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</p:spPr>
        <p:txBody>
          <a:bodyPr anchor="ctr" anchorCtr="0">
            <a:noAutofit/>
          </a:bodyPr>
          <a:lstStyle>
            <a:lvl1pPr>
              <a:defRPr sz="24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2552121"/>
            <a:ext cx="2021000" cy="2596309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84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2545795"/>
            <a:ext cx="973931" cy="2678906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09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78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2692204"/>
            <a:ext cx="1023938" cy="253722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8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271483" y="2558909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48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334679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2692204"/>
            <a:ext cx="1023938" cy="253722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13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334679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2555853"/>
            <a:ext cx="2021000" cy="2592413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9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0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2500" y="469106"/>
            <a:ext cx="699516" cy="6995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0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98096" y="76083"/>
            <a:ext cx="576943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4400501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solidFill>
                <a:srgbClr val="000000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2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</p:spPr>
        <p:txBody>
          <a:bodyPr/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02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0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98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4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/>
          <a:lstStyle>
            <a:lvl1pPr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75" y="3348038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LinkedIn ID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14875" y="3594224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Twitter ID</a:t>
            </a:r>
          </a:p>
        </p:txBody>
      </p:sp>
      <p:pic>
        <p:nvPicPr>
          <p:cNvPr id="23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5" y="3318988"/>
            <a:ext cx="210500" cy="2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28" y="3536974"/>
            <a:ext cx="266900" cy="2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" y="1709011"/>
            <a:ext cx="2193893" cy="175217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43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450" y="-1"/>
            <a:ext cx="9145350" cy="51435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dirty="0">
                <a:solidFill>
                  <a:srgbClr val="575757"/>
                </a:solidFill>
                <a:sym typeface="+mn-lt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rgbClr val="FFFFFF"/>
                </a:solidFill>
                <a:sym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1"/>
              <a:ext cx="9030915" cy="415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Note: Do not put a period at the end of the note or the source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6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rgbClr val="F2F2F2">
                <a:lumMod val="50000"/>
              </a:srgbClr>
            </a:solidFill>
            <a:miter lim="400000"/>
          </a:ln>
        </p:spPr>
      </p:cxnSp>
      <p:grpSp>
        <p:nvGrpSpPr>
          <p:cNvPr id="30" name="Group 2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 anchor="b"/>
          <a:lstStyle>
            <a:lvl1pPr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Insert Title Here in Two Lines</a:t>
            </a:r>
          </a:p>
        </p:txBody>
      </p:sp>
      <p:sp>
        <p:nvSpPr>
          <p:cNvPr id="19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19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9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348038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98" name="Picture 19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" y="1709011"/>
            <a:ext cx="2193893" cy="1752170"/>
          </a:xfrm>
          <a:prstGeom prst="rect">
            <a:avLst/>
          </a:prstGeom>
        </p:spPr>
      </p:pic>
      <p:pic>
        <p:nvPicPr>
          <p:cNvPr id="200" name="TitleAndEndImage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6"/>
          <a:stretch/>
        </p:blipFill>
        <p:spPr>
          <a:xfrm>
            <a:off x="0" y="0"/>
            <a:ext cx="9144000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8200013" cy="249299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  <p:cxnSp>
        <p:nvCxnSpPr>
          <p:cNvPr id="174" name="Lige forbindelse 8"/>
          <p:cNvCxnSpPr>
            <a:cxnSpLocks/>
          </p:cNvCxnSpPr>
          <p:nvPr userDrawn="1"/>
        </p:nvCxnSpPr>
        <p:spPr>
          <a:xfrm>
            <a:off x="7899752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ooter Placeholder 4"/>
          <p:cNvSpPr txBox="1">
            <a:spLocks/>
          </p:cNvSpPr>
          <p:nvPr userDrawn="1"/>
        </p:nvSpPr>
        <p:spPr>
          <a:xfrm>
            <a:off x="7899751" y="4975674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rgbClr val="646363"/>
                </a:solidFill>
                <a:latin typeface="Trebuchet MS"/>
                <a:sym typeface="+mn-lt"/>
              </a:rPr>
              <a:t>©</a:t>
            </a:r>
          </a:p>
        </p:txBody>
      </p:sp>
      <p:sp>
        <p:nvSpPr>
          <p:cNvPr id="176" name="Freeform 5"/>
          <p:cNvSpPr>
            <a:spLocks noEditPoints="1"/>
          </p:cNvSpPr>
          <p:nvPr userDrawn="1"/>
        </p:nvSpPr>
        <p:spPr bwMode="auto">
          <a:xfrm>
            <a:off x="8002023" y="4978055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en-US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7" name="TextBox 176"/>
          <p:cNvSpPr txBox="1"/>
          <p:nvPr userDrawn="1"/>
        </p:nvSpPr>
        <p:spPr>
          <a:xfrm>
            <a:off x="8264669" y="4933519"/>
            <a:ext cx="613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en-US" sz="600" dirty="0">
                <a:solidFill>
                  <a:srgbClr val="646363"/>
                </a:solidFill>
                <a:sym typeface="+mn-lt"/>
              </a:rPr>
              <a:t>confidential</a:t>
            </a:r>
          </a:p>
        </p:txBody>
      </p:sp>
      <p:grpSp>
        <p:nvGrpSpPr>
          <p:cNvPr id="178" name="Group 177"/>
          <p:cNvGrpSpPr/>
          <p:nvPr userDrawn="1"/>
        </p:nvGrpSpPr>
        <p:grpSpPr>
          <a:xfrm>
            <a:off x="71949" y="4978615"/>
            <a:ext cx="503788" cy="94721"/>
            <a:chOff x="6014087" y="4646472"/>
            <a:chExt cx="503788" cy="94721"/>
          </a:xfrm>
        </p:grpSpPr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r>
                <a:rPr lang="en-US" sz="1800" dirty="0">
                  <a:solidFill>
                    <a:srgbClr val="000000"/>
                  </a:solidFill>
                  <a:sym typeface="+mn-lt"/>
                </a:rPr>
                <a:t> </a:t>
              </a:r>
            </a:p>
          </p:txBody>
        </p: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383637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982"/>
            <a:ext cx="3520800" cy="5144482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72500" y="1619241"/>
            <a:ext cx="2808000" cy="4062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920286"/>
            <a:ext cx="2808000" cy="498598"/>
          </a:xfrm>
        </p:spPr>
        <p:txBody>
          <a:bodyPr anchor="t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963557" y="2001031"/>
            <a:ext cx="7215368" cy="2400770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960520" y="1068061"/>
            <a:ext cx="713791" cy="71379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2870100"/>
            <a:ext cx="8202600" cy="15309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72501" y="2760012"/>
            <a:ext cx="8668940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51435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305963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9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37896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4707397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6771935" y="0"/>
            <a:ext cx="312713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6775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6076188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91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3060573" y="-982"/>
            <a:ext cx="6083428" cy="5144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33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51435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339200"/>
            <a:ext cx="3291300" cy="24651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0" name="Straight Connector 17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40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5864658" y="0"/>
            <a:ext cx="327934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3202" y="1339200"/>
            <a:ext cx="4685664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76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143" y="983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2692799"/>
            <a:ext cx="1023938" cy="253722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47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668802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143" y="983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2552121"/>
            <a:ext cx="2021000" cy="2596309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81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2545795"/>
            <a:ext cx="973931" cy="2678906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62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05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3560867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2692204"/>
            <a:ext cx="1023938" cy="253722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52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3560867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2555853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95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023623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4690872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61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334679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4690872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2555853"/>
            <a:ext cx="2021000" cy="2592413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39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58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2500" y="469106"/>
            <a:ext cx="699516" cy="6995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98096" y="76083"/>
            <a:ext cx="576943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4400501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solidFill>
                <a:srgbClr val="000000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80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309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8199900" cy="2492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1956406"/>
            <a:ext cx="2114550" cy="12754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6000"/>
              </a:lnSpc>
              <a:spcAft>
                <a:spcPts val="525"/>
              </a:spcAft>
            </a:pPr>
            <a:r>
              <a:rPr lang="en-US" sz="4050" dirty="0">
                <a:solidFill>
                  <a:srgbClr val="0E3570"/>
                </a:solidFill>
                <a:sym typeface="+mn-lt"/>
              </a:rPr>
              <a:t>Table of contents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2690061"/>
            <a:ext cx="1023938" cy="253722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0" name="Straight Connector 17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66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78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3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3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/>
          <a:lstStyle>
            <a:lvl1pPr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75" y="3348038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LinkedIn ID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14875" y="3594224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Twitter ID</a:t>
            </a:r>
          </a:p>
        </p:txBody>
      </p:sp>
      <p:pic>
        <p:nvPicPr>
          <p:cNvPr id="2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5" y="3318988"/>
            <a:ext cx="210500" cy="2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28" y="3536974"/>
            <a:ext cx="266900" cy="2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" y="1709011"/>
            <a:ext cx="2193893" cy="175217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8" name="TitleAndEndImage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450" y="-1"/>
            <a:ext cx="9145350" cy="51435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dirty="0">
                <a:solidFill>
                  <a:srgbClr val="575757"/>
                </a:solidFill>
                <a:sym typeface="+mn-lt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rgbClr val="FFFFFF"/>
                </a:solidFill>
                <a:sym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1"/>
              <a:ext cx="9030915" cy="415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Note: Do not put a period at the end of the note or the source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2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041109" y="3518390"/>
            <a:ext cx="697003" cy="7469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1882112" y="3518390"/>
            <a:ext cx="1177614" cy="1101132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2500" y="680399"/>
            <a:ext cx="2586600" cy="9153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59000" tIns="351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824407" y="836562"/>
            <a:ext cx="1882247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050" dirty="0">
                <a:solidFill>
                  <a:srgbClr val="FFFFFF"/>
                </a:solidFill>
                <a:sym typeface="+mn-lt"/>
              </a:rPr>
              <a:t>Agenda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21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963557" y="1071098"/>
            <a:ext cx="710754" cy="7107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63900" y="2000700"/>
            <a:ext cx="7214400" cy="24003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78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72500" y="4671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dirty="0">
                <a:solidFill>
                  <a:srgbClr val="FFFFFF"/>
                </a:solidFill>
                <a:latin typeface="Trebuchet MS"/>
                <a:sym typeface="+mn-lt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464174" y="904500"/>
            <a:ext cx="8682228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79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501" y="2405787"/>
            <a:ext cx="116035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sym typeface="+mn-lt"/>
              </a:rPr>
              <a:t>Agenda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79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041109" y="3518390"/>
            <a:ext cx="697003" cy="746906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1882112" y="3518390"/>
            <a:ext cx="1177614" cy="1101132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2500" y="680398"/>
            <a:ext cx="2586600" cy="9153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459000" tIns="351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 dirty="0">
              <a:solidFill>
                <a:srgbClr val="3279E5"/>
              </a:solidFill>
              <a:sym typeface="+mn-lt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824407" y="836562"/>
            <a:ext cx="1882247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4050" dirty="0">
                <a:solidFill>
                  <a:srgbClr val="3279E5"/>
                </a:solidFill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606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963557" y="1071098"/>
            <a:ext cx="710754" cy="71075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3900" y="2000700"/>
            <a:ext cx="7214400" cy="24003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6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472500" y="4671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dirty="0">
                <a:solidFill>
                  <a:srgbClr val="3279E5"/>
                </a:solidFill>
                <a:latin typeface="Trebuchet MS"/>
                <a:sym typeface="+mn-lt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464174" y="904500"/>
            <a:ext cx="8682228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3060573" y="-982"/>
            <a:ext cx="6083428" cy="5144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2501" y="2446609"/>
            <a:ext cx="870785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solidFill>
                  <a:srgbClr val="FFFFFF"/>
                </a:solidFill>
                <a:sym typeface="+mn-lt"/>
              </a:rPr>
              <a:t>Agenda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726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1956406"/>
            <a:ext cx="2114550" cy="12754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6000"/>
              </a:lnSpc>
              <a:spcAft>
                <a:spcPts val="525"/>
              </a:spcAft>
            </a:pPr>
            <a:r>
              <a:rPr lang="en-US" sz="4050" dirty="0">
                <a:solidFill>
                  <a:srgbClr val="0E3570"/>
                </a:solidFill>
                <a:sym typeface="+mn-lt"/>
              </a:rPr>
              <a:t>Table of contents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2690061"/>
            <a:ext cx="1023938" cy="253722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92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7.xml"/><Relationship Id="rId63" Type="http://schemas.openxmlformats.org/officeDocument/2006/relationships/slideLayout" Target="../slideLayouts/slideLayout93.xml"/><Relationship Id="rId68" Type="http://schemas.openxmlformats.org/officeDocument/2006/relationships/tags" Target="../tags/tag1.xml"/><Relationship Id="rId7" Type="http://schemas.openxmlformats.org/officeDocument/2006/relationships/slideLayout" Target="../slideLayouts/slideLayout37.xml"/><Relationship Id="rId71" Type="http://schemas.openxmlformats.org/officeDocument/2006/relationships/image" Target="../media/image6.emf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53" Type="http://schemas.openxmlformats.org/officeDocument/2006/relationships/slideLayout" Target="../slideLayouts/slideLayout83.xml"/><Relationship Id="rId58" Type="http://schemas.openxmlformats.org/officeDocument/2006/relationships/slideLayout" Target="../slideLayouts/slideLayout88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61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8.xml"/><Relationship Id="rId56" Type="http://schemas.openxmlformats.org/officeDocument/2006/relationships/slideLayout" Target="../slideLayouts/slideLayout86.xml"/><Relationship Id="rId64" Type="http://schemas.openxmlformats.org/officeDocument/2006/relationships/slideLayout" Target="../slideLayouts/slideLayout94.xml"/><Relationship Id="rId69" Type="http://schemas.openxmlformats.org/officeDocument/2006/relationships/tags" Target="../tags/tag2.xml"/><Relationship Id="rId8" Type="http://schemas.openxmlformats.org/officeDocument/2006/relationships/slideLayout" Target="../slideLayouts/slideLayout38.xml"/><Relationship Id="rId51" Type="http://schemas.openxmlformats.org/officeDocument/2006/relationships/slideLayout" Target="../slideLayouts/slideLayout81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76.xml"/><Relationship Id="rId59" Type="http://schemas.openxmlformats.org/officeDocument/2006/relationships/slideLayout" Target="../slideLayouts/slideLayout89.xml"/><Relationship Id="rId67" Type="http://schemas.openxmlformats.org/officeDocument/2006/relationships/vmlDrawing" Target="../drawings/vmlDrawing1.v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Relationship Id="rId54" Type="http://schemas.openxmlformats.org/officeDocument/2006/relationships/slideLayout" Target="../slideLayouts/slideLayout84.xml"/><Relationship Id="rId62" Type="http://schemas.openxmlformats.org/officeDocument/2006/relationships/slideLayout" Target="../slideLayouts/slideLayout92.xml"/><Relationship Id="rId70" Type="http://schemas.openxmlformats.org/officeDocument/2006/relationships/oleObject" Target="../embeddings/oleObject1.bin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49" Type="http://schemas.openxmlformats.org/officeDocument/2006/relationships/slideLayout" Target="../slideLayouts/slideLayout79.xml"/><Relationship Id="rId57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52" Type="http://schemas.openxmlformats.org/officeDocument/2006/relationships/slideLayout" Target="../slideLayouts/slideLayout82.xml"/><Relationship Id="rId60" Type="http://schemas.openxmlformats.org/officeDocument/2006/relationships/slideLayout" Target="../slideLayouts/slideLayout90.xml"/><Relationship Id="rId6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80.xml"/><Relationship Id="rId55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MSIPCMccf84f4bae55a4055e27944e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US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492" r:id="rId14"/>
    <p:sldLayoutId id="2147484493" r:id="rId15"/>
    <p:sldLayoutId id="2147484494" r:id="rId16"/>
    <p:sldLayoutId id="2147484495" r:id="rId17"/>
    <p:sldLayoutId id="2147484496" r:id="rId18"/>
    <p:sldLayoutId id="2147484497" r:id="rId19"/>
    <p:sldLayoutId id="2147484498" r:id="rId20"/>
    <p:sldLayoutId id="2147484499" r:id="rId21"/>
    <p:sldLayoutId id="2147484500" r:id="rId22"/>
    <p:sldLayoutId id="2147484501" r:id="rId23"/>
    <p:sldLayoutId id="2147484502" r:id="rId24"/>
    <p:sldLayoutId id="2147484503" r:id="rId25"/>
    <p:sldLayoutId id="2147484504" r:id="rId26"/>
    <p:sldLayoutId id="2147484505" r:id="rId27"/>
    <p:sldLayoutId id="2147484506" r:id="rId28"/>
    <p:sldLayoutId id="2147484507" r:id="rId29"/>
    <p:sldLayoutId id="2147484508" r:id="rId30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8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think-cell Slide" r:id="rId70" imgW="270" imgH="270" progId="TCLayout.ActiveDocument.1">
                  <p:embed/>
                </p:oleObj>
              </mc:Choice>
              <mc:Fallback>
                <p:oleObj name="think-cell Slide" r:id="rId7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69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2500" y="467101"/>
            <a:ext cx="820001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500" y="1369219"/>
            <a:ext cx="8200013" cy="3263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MSIPCMc2cb463fbd8b5db42ee9c90b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  <p:sldLayoutId id="2147485641" r:id="rId12"/>
    <p:sldLayoutId id="2147485642" r:id="rId13"/>
    <p:sldLayoutId id="2147485643" r:id="rId14"/>
    <p:sldLayoutId id="2147485644" r:id="rId15"/>
    <p:sldLayoutId id="2147485645" r:id="rId16"/>
    <p:sldLayoutId id="2147485646" r:id="rId17"/>
    <p:sldLayoutId id="2147485647" r:id="rId18"/>
    <p:sldLayoutId id="2147485648" r:id="rId19"/>
    <p:sldLayoutId id="2147485649" r:id="rId20"/>
    <p:sldLayoutId id="2147485650" r:id="rId21"/>
    <p:sldLayoutId id="2147485651" r:id="rId22"/>
    <p:sldLayoutId id="2147485652" r:id="rId23"/>
    <p:sldLayoutId id="2147485653" r:id="rId24"/>
    <p:sldLayoutId id="2147485654" r:id="rId25"/>
    <p:sldLayoutId id="2147485655" r:id="rId26"/>
    <p:sldLayoutId id="2147485656" r:id="rId27"/>
    <p:sldLayoutId id="2147485657" r:id="rId28"/>
    <p:sldLayoutId id="2147485658" r:id="rId29"/>
    <p:sldLayoutId id="2147485659" r:id="rId30"/>
    <p:sldLayoutId id="2147485660" r:id="rId31"/>
    <p:sldLayoutId id="2147485661" r:id="rId32"/>
    <p:sldLayoutId id="2147485662" r:id="rId33"/>
    <p:sldLayoutId id="2147485663" r:id="rId34"/>
    <p:sldLayoutId id="2147485664" r:id="rId35"/>
    <p:sldLayoutId id="2147485665" r:id="rId36"/>
    <p:sldLayoutId id="2147485666" r:id="rId37"/>
    <p:sldLayoutId id="2147485667" r:id="rId38"/>
    <p:sldLayoutId id="2147485668" r:id="rId39"/>
    <p:sldLayoutId id="2147485669" r:id="rId40"/>
    <p:sldLayoutId id="2147485670" r:id="rId41"/>
    <p:sldLayoutId id="2147485671" r:id="rId42"/>
    <p:sldLayoutId id="2147485672" r:id="rId43"/>
    <p:sldLayoutId id="2147485673" r:id="rId44"/>
    <p:sldLayoutId id="2147485674" r:id="rId45"/>
    <p:sldLayoutId id="2147485675" r:id="rId46"/>
    <p:sldLayoutId id="2147485676" r:id="rId47"/>
    <p:sldLayoutId id="2147485677" r:id="rId48"/>
    <p:sldLayoutId id="2147485678" r:id="rId49"/>
    <p:sldLayoutId id="2147485679" r:id="rId50"/>
    <p:sldLayoutId id="2147485680" r:id="rId51"/>
    <p:sldLayoutId id="2147485681" r:id="rId52"/>
    <p:sldLayoutId id="2147485682" r:id="rId53"/>
    <p:sldLayoutId id="2147485683" r:id="rId54"/>
    <p:sldLayoutId id="2147485684" r:id="rId55"/>
    <p:sldLayoutId id="2147485685" r:id="rId56"/>
    <p:sldLayoutId id="2147485686" r:id="rId57"/>
    <p:sldLayoutId id="2147485687" r:id="rId58"/>
    <p:sldLayoutId id="2147485688" r:id="rId59"/>
    <p:sldLayoutId id="2147485689" r:id="rId60"/>
    <p:sldLayoutId id="2147485690" r:id="rId61"/>
    <p:sldLayoutId id="2147485691" r:id="rId62"/>
    <p:sldLayoutId id="2147485692" r:id="rId63"/>
    <p:sldLayoutId id="2147485693" r:id="rId64"/>
    <p:sldLayoutId id="2147485694" r:id="rId6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Font typeface="Arial" panose="020B0604020202020204" pitchFamily="34" charset="0"/>
        <a:buChar char="​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213300" indent="-1296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•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383400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Trebuchet MS" panose="020B0603020202020204" pitchFamily="34" charset="0"/>
        <a:buChar char="–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​"/>
        <a:defRPr lang="en-US" sz="1200" kern="1200">
          <a:solidFill>
            <a:schemeClr val="tx2"/>
          </a:solidFill>
          <a:latin typeface="+mn-lt"/>
          <a:ea typeface="+mn-ea"/>
          <a:cs typeface="+mn-cs"/>
          <a:sym typeface="+mn-lt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Tx/>
        <a:buFont typeface="Arial" panose="020B0604020202020204" pitchFamily="34" charset="0"/>
        <a:buChar char="​"/>
        <a:defRPr lang="en-US" sz="1200" b="1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202406" indent="-114300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chemeClr val="tx2"/>
        </a:buClr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Font typeface="Arial" panose="020B0604020202020204" pitchFamily="34" charset="0"/>
        <a:buChar char="​"/>
        <a:defRPr lang="en-US" sz="3300" kern="1200" baseline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Font typeface="Arial" panose="020B0604020202020204" pitchFamily="34" charset="0"/>
        <a:buChar char="​"/>
        <a:defRPr lang="en-US" sz="4050" kern="1200" baseline="0" smtClean="0">
          <a:solidFill>
            <a:schemeClr val="tx2"/>
          </a:solidFill>
          <a:latin typeface="+mn-lt"/>
          <a:ea typeface="+mn-ea"/>
          <a:cs typeface="+mn-cs"/>
          <a:sym typeface="+mn-lt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​"/>
        <a:defRPr lang="en-US" sz="1800" kern="1200" baseline="0" dirty="0">
          <a:solidFill>
            <a:schemeClr val="tx2"/>
          </a:solidFill>
          <a:latin typeface="+mn-lt"/>
          <a:ea typeface="+mn-ea"/>
          <a:cs typeface="+mn-cs"/>
          <a:sym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32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1D3F3E-B603-40E7-9696-08AADB7F9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2FD21-9175-4743-9B0B-2EB936DB3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DevOps Capstone Project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9AEF4-0E5D-46AE-9D65-785A1D2249E4}"/>
              </a:ext>
            </a:extLst>
          </p:cNvPr>
          <p:cNvSpPr txBox="1"/>
          <p:nvPr/>
        </p:nvSpPr>
        <p:spPr>
          <a:xfrm>
            <a:off x="3633985" y="2343150"/>
            <a:ext cx="221361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  <a:latin typeface="Arial"/>
                <a:cs typeface="Arial"/>
              </a:rPr>
              <a:t>DTDGrocerystore</a:t>
            </a:r>
            <a:endParaRPr lang="en-US" dirty="0" err="1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By</a:t>
            </a:r>
          </a:p>
          <a:p>
            <a:pPr algn="ctr"/>
            <a:r>
              <a:rPr lang="en-US" sz="1400" dirty="0" err="1">
                <a:solidFill>
                  <a:schemeClr val="accent2"/>
                </a:solidFill>
                <a:latin typeface="Arial"/>
                <a:cs typeface="Arial"/>
              </a:rPr>
              <a:t>Nabarupa</a:t>
            </a:r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 Ghosh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Shekhar </a:t>
            </a:r>
            <a:r>
              <a:rPr lang="en-US" sz="1400" dirty="0" err="1">
                <a:solidFill>
                  <a:schemeClr val="accent2"/>
                </a:solidFill>
                <a:latin typeface="Arial"/>
                <a:cs typeface="Arial"/>
              </a:rPr>
              <a:t>Aleti</a:t>
            </a:r>
            <a:endParaRPr lang="en-US" sz="140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Krishnendu Chatterjee</a:t>
            </a:r>
          </a:p>
          <a:p>
            <a:pPr algn="ctr"/>
            <a:endParaRPr lang="en-US"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1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4214796" y="250597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02" y="106283"/>
            <a:ext cx="2943526" cy="552851"/>
          </a:xfrm>
        </p:spPr>
        <p:txBody>
          <a:bodyPr/>
          <a:lstStyle/>
          <a:p>
            <a:r>
              <a:rPr lang="en-US" dirty="0"/>
              <a:t>Tools Integration – CICD view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23879" y="1081454"/>
            <a:ext cx="5026361" cy="3078162"/>
            <a:chOff x="1311545" y="599322"/>
            <a:chExt cx="4848225" cy="2879725"/>
          </a:xfrm>
        </p:grpSpPr>
        <p:graphicFrame>
          <p:nvGraphicFramePr>
            <p:cNvPr id="8" name="Diagram 7"/>
            <p:cNvGraphicFramePr/>
            <p:nvPr/>
          </p:nvGraphicFramePr>
          <p:xfrm>
            <a:off x="1311545" y="599322"/>
            <a:ext cx="4848225" cy="28797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983" y="985073"/>
              <a:ext cx="458540" cy="4585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90" y="2593147"/>
              <a:ext cx="472828" cy="47282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69" y="3021266"/>
              <a:ext cx="373578" cy="3735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474" y="2566452"/>
              <a:ext cx="575009" cy="5750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078" y="1857330"/>
              <a:ext cx="400367" cy="40036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367" y="1034549"/>
              <a:ext cx="466726" cy="36576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157633" y="86894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6135" y="166876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5123" y="3349625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8535" y="4213305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Code Quality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4701" y="3403818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4591" y="2702642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4793" y="1594913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525492" y="4031636"/>
            <a:ext cx="729147" cy="43565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3182271" y="4134013"/>
            <a:ext cx="710455" cy="673215"/>
            <a:chOff x="3230175" y="4335130"/>
            <a:chExt cx="710455" cy="673215"/>
          </a:xfrm>
        </p:grpSpPr>
        <p:sp>
          <p:nvSpPr>
            <p:cNvPr id="57" name="Oval 56"/>
            <p:cNvSpPr/>
            <p:nvPr/>
          </p:nvSpPr>
          <p:spPr>
            <a:xfrm>
              <a:off x="3230175" y="4335130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632" y="4593602"/>
              <a:ext cx="611329" cy="146719"/>
            </a:xfrm>
            <a:prstGeom prst="rect">
              <a:avLst/>
            </a:prstGeom>
          </p:spPr>
        </p:pic>
      </p:grpSp>
      <p:cxnSp>
        <p:nvCxnSpPr>
          <p:cNvPr id="64" name="Straight Connector 63"/>
          <p:cNvCxnSpPr/>
          <p:nvPr/>
        </p:nvCxnSpPr>
        <p:spPr>
          <a:xfrm flipH="1">
            <a:off x="2197848" y="3625694"/>
            <a:ext cx="1182061" cy="218356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760960" y="3510753"/>
            <a:ext cx="710455" cy="673215"/>
            <a:chOff x="1890524" y="3711870"/>
            <a:chExt cx="710455" cy="673215"/>
          </a:xfrm>
        </p:grpSpPr>
        <p:sp>
          <p:nvSpPr>
            <p:cNvPr id="65" name="Oval 64"/>
            <p:cNvSpPr/>
            <p:nvPr/>
          </p:nvSpPr>
          <p:spPr>
            <a:xfrm>
              <a:off x="1890524" y="3711870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840" y="3865749"/>
              <a:ext cx="521821" cy="324399"/>
            </a:xfrm>
            <a:prstGeom prst="rect">
              <a:avLst/>
            </a:prstGeom>
          </p:spPr>
        </p:pic>
      </p:grpSp>
      <p:cxnSp>
        <p:nvCxnSpPr>
          <p:cNvPr id="71" name="Straight Connector 70"/>
          <p:cNvCxnSpPr/>
          <p:nvPr/>
        </p:nvCxnSpPr>
        <p:spPr>
          <a:xfrm flipH="1">
            <a:off x="2108979" y="2602884"/>
            <a:ext cx="891815" cy="137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760960" y="2280690"/>
            <a:ext cx="710455" cy="673215"/>
            <a:chOff x="1538369" y="2718258"/>
            <a:chExt cx="710455" cy="673215"/>
          </a:xfrm>
        </p:grpSpPr>
        <p:sp>
          <p:nvSpPr>
            <p:cNvPr id="72" name="Oval 71"/>
            <p:cNvSpPr/>
            <p:nvPr/>
          </p:nvSpPr>
          <p:spPr>
            <a:xfrm>
              <a:off x="1538369" y="2718258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586" y="2808996"/>
              <a:ext cx="461618" cy="462912"/>
            </a:xfrm>
            <a:prstGeom prst="rect">
              <a:avLst/>
            </a:prstGeom>
          </p:spPr>
        </p:pic>
      </p:grpSp>
      <p:sp>
        <p:nvSpPr>
          <p:cNvPr id="96" name="Oval 95"/>
          <p:cNvSpPr/>
          <p:nvPr/>
        </p:nvSpPr>
        <p:spPr>
          <a:xfrm>
            <a:off x="4001282" y="2085583"/>
            <a:ext cx="1088013" cy="10504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07" y="2115889"/>
            <a:ext cx="996894" cy="99689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115522" y="3154357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93" y="2358495"/>
            <a:ext cx="498767" cy="498767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6078578" y="2620990"/>
            <a:ext cx="726472" cy="0"/>
          </a:xfrm>
          <a:prstGeom prst="line">
            <a:avLst/>
          </a:prstGeom>
          <a:ln w="1270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629486" y="3718265"/>
            <a:ext cx="1128261" cy="15603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468110" y="2299119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5018" y="2764427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4" name="Oval 43"/>
          <p:cNvSpPr/>
          <p:nvPr/>
        </p:nvSpPr>
        <p:spPr>
          <a:xfrm>
            <a:off x="6468110" y="3510753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2146459" y="1400144"/>
            <a:ext cx="1202402" cy="294708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761479" y="1081454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41" y="1154520"/>
            <a:ext cx="473146" cy="473146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C18AE2-236B-45E8-B866-12C831C20735}"/>
              </a:ext>
            </a:extLst>
          </p:cNvPr>
          <p:cNvCxnSpPr>
            <a:cxnSpLocks/>
          </p:cNvCxnSpPr>
          <p:nvPr/>
        </p:nvCxnSpPr>
        <p:spPr>
          <a:xfrm>
            <a:off x="4619779" y="4138850"/>
            <a:ext cx="568013" cy="54803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A5D6E17-61D2-4DD9-ACB6-41D75246365D}"/>
              </a:ext>
            </a:extLst>
          </p:cNvPr>
          <p:cNvSpPr/>
          <p:nvPr/>
        </p:nvSpPr>
        <p:spPr>
          <a:xfrm>
            <a:off x="4760999" y="4426254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F5F826-2D06-4D05-9687-FEB8A8BE3445}"/>
              </a:ext>
            </a:extLst>
          </p:cNvPr>
          <p:cNvSpPr txBox="1"/>
          <p:nvPr/>
        </p:nvSpPr>
        <p:spPr>
          <a:xfrm>
            <a:off x="4735952" y="4098007"/>
            <a:ext cx="120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</p:cNvCxnSpPr>
          <p:nvPr/>
        </p:nvCxnSpPr>
        <p:spPr>
          <a:xfrm flipH="1" flipV="1">
            <a:off x="3416642" y="1020651"/>
            <a:ext cx="84619" cy="475729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2993633" y="467682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40714B-651A-44F0-9E75-4DE25B814F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2601" y="685405"/>
            <a:ext cx="559868" cy="1955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9B46EF-3F65-42A8-A990-8A8039DCB6E2}"/>
              </a:ext>
            </a:extLst>
          </p:cNvPr>
          <p:cNvSpPr txBox="1"/>
          <p:nvPr/>
        </p:nvSpPr>
        <p:spPr>
          <a:xfrm>
            <a:off x="2769667" y="1098277"/>
            <a:ext cx="120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pic>
        <p:nvPicPr>
          <p:cNvPr id="67" name="Picture 56" descr="Related imag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48" y="4523934"/>
            <a:ext cx="532775" cy="5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8" descr="Related imag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66" y="3603546"/>
            <a:ext cx="682570" cy="48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Image result for Maven Imag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69" y="2461891"/>
            <a:ext cx="585164" cy="4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Image result for java imag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73" y="267523"/>
            <a:ext cx="532775" cy="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42" y="1164326"/>
            <a:ext cx="466549" cy="481024"/>
          </a:xfrm>
          <a:prstGeom prst="rect">
            <a:avLst/>
          </a:prstGeom>
        </p:spPr>
      </p:pic>
      <p:pic>
        <p:nvPicPr>
          <p:cNvPr id="59" name="Picture 22" descr="Related image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97" y="3983129"/>
            <a:ext cx="424543" cy="3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408308" y="3872146"/>
            <a:ext cx="120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Unit Testing 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5438392" y="3799989"/>
            <a:ext cx="414695" cy="237893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  <a:stCxn id="20" idx="2"/>
            <a:endCxn id="20" idx="0"/>
          </p:cNvCxnSpPr>
          <p:nvPr/>
        </p:nvCxnSpPr>
        <p:spPr>
          <a:xfrm flipV="1">
            <a:off x="4572972" y="868948"/>
            <a:ext cx="0" cy="215444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8402B1-E973-4C16-B116-8C8D484C2E4B}"/>
              </a:ext>
            </a:extLst>
          </p:cNvPr>
          <p:cNvSpPr txBox="1"/>
          <p:nvPr/>
        </p:nvSpPr>
        <p:spPr>
          <a:xfrm>
            <a:off x="3200400" y="2343150"/>
            <a:ext cx="1459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5658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F52E82-0867-4A2A-A85C-0B1E97B6EF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E164B5-FCB3-4B34-B030-2C03CAB25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Additional Tool Explored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9B381-EEF4-48CD-993F-AD938C6E99FE}"/>
              </a:ext>
            </a:extLst>
          </p:cNvPr>
          <p:cNvSpPr txBox="1"/>
          <p:nvPr/>
        </p:nvSpPr>
        <p:spPr>
          <a:xfrm>
            <a:off x="493862" y="1448159"/>
            <a:ext cx="1847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9E3D9-FED2-4361-8746-256FD0329332}"/>
              </a:ext>
            </a:extLst>
          </p:cNvPr>
          <p:cNvSpPr txBox="1"/>
          <p:nvPr/>
        </p:nvSpPr>
        <p:spPr>
          <a:xfrm>
            <a:off x="3461888" y="1892959"/>
            <a:ext cx="26311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Kubernetes has been explored as a continuous deployment tool</a:t>
            </a: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679EF-D3CE-41B8-8931-9AB7A2DFAE26}"/>
              </a:ext>
            </a:extLst>
          </p:cNvPr>
          <p:cNvSpPr txBox="1"/>
          <p:nvPr/>
        </p:nvSpPr>
        <p:spPr>
          <a:xfrm>
            <a:off x="3507716" y="2628900"/>
            <a:ext cx="1847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4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36FE54-F8A9-4440-AA20-FFEAFBA641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26BD3-450B-42C9-865A-73E089D0B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Application and its features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F91FC-7EA5-4780-86F0-D3C57D4EAF44}"/>
              </a:ext>
            </a:extLst>
          </p:cNvPr>
          <p:cNvSpPr txBox="1"/>
          <p:nvPr/>
        </p:nvSpPr>
        <p:spPr>
          <a:xfrm>
            <a:off x="3200400" y="2343150"/>
            <a:ext cx="1459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20994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6oWdVfTRiogTWym2neX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4ZXeiOqSGGuvQdAuGq9l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bJzwrUSLeLxgY6PAwff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iTveioRrmfVrllc4ETs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0gC07VQSiMIpHfxsdGO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TAoF05TtWnspYIDI5d6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bXj3T5R_mFsU0QCha6T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mkd_vzT76QgiVJdTn1Q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1Iv7u8T.eURr3cfCUDn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IzJCM8QbKdGlMJ2EJ45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YRJC18SjCfJe5z9K.2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Z.6PNTQB2MGhOtHe3tu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ylGwZNQM.Nz1dZ9oXq3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jCKGkKRMeebaXhfquE1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AqnxWoR4.I9XhrFq2jE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b2WjPdTROZGMiv1dx7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OMnvulTsSbvuhDedwjE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zYEmI0RcWiE6wOwU4w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q.AEuTImJVGEFHLToD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KDqX44QrWCamALo0k9.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87E3ZCSwqQPl_1nRJ0e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sOc7Z1RnK37UZKCfYLt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7ui8L2RB.eQw.wEHAAp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SN8OBmSlKKPUmXH9wc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me1dcvQ7.89_dLD7Pbv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UZkHXhSvK_fPl1Y_mir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.j5.K4ROyPgAOwmUh2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zPb2RgQUS1u98jeC9rC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YBBygKT6aK5.1BZbAm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FVQv3MTCq.V9mgwfIVW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9rb5FSGWKzwZMb546w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jBGGloTEuvxTZlPaItl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j_58i0Q8mpTVIcRdECh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6iWFPuSDyxvy36vzog9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QeuT.SGa7wjuqSTTeH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r9DkF9RX6C333VE56Gj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Za.nzVTL6bbvyscEUa7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tLIqnOQJqPMtxKkYF60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mYrcJMTZWPltP4al4y9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yTB.dYSC2TB48gSarVt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vH1H0HTQCm6SVLdsYaP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g8VUPJTnmxuBZ8eZQH5A"/>
</p:tagLst>
</file>

<file path=ppt/theme/theme1.xml><?xml version="1.0" encoding="utf-8"?>
<a:theme xmlns:a="http://schemas.openxmlformats.org/drawingml/2006/main" name="1_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2.xml><?xml version="1.0" encoding="utf-8"?>
<a:theme xmlns:a="http://schemas.openxmlformats.org/drawingml/2006/main" name="Wipro Grid 16:9">
  <a:themeElements>
    <a:clrScheme name="Wipro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71C3B"/>
      </a:accent1>
      <a:accent2>
        <a:srgbClr val="0A264E"/>
      </a:accent2>
      <a:accent3>
        <a:srgbClr val="FFDA29"/>
      </a:accent3>
      <a:accent4>
        <a:srgbClr val="3279E5"/>
      </a:accent4>
      <a:accent5>
        <a:srgbClr val="646363"/>
      </a:accent5>
      <a:accent6>
        <a:srgbClr val="EF3341"/>
      </a:accent6>
      <a:hlink>
        <a:srgbClr val="0E3570"/>
      </a:hlink>
      <a:folHlink>
        <a:srgbClr val="3279E5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4E5F2640A2942AC822E75F7AACF74" ma:contentTypeVersion="6" ma:contentTypeDescription="Create a new document." ma:contentTypeScope="" ma:versionID="2fe1b3d0635c79fa166cd38bbc1d3c9d">
  <xsd:schema xmlns:xsd="http://www.w3.org/2001/XMLSchema" xmlns:xs="http://www.w3.org/2001/XMLSchema" xmlns:p="http://schemas.microsoft.com/office/2006/metadata/properties" xmlns:ns2="fdeed3ba-c54f-462f-b9bf-dfa01eaf8f19" targetNamespace="http://schemas.microsoft.com/office/2006/metadata/properties" ma:root="true" ma:fieldsID="f7fbf7faec4c2e5ed66acfaf4182be16" ns2:_="">
    <xsd:import namespace="fdeed3ba-c54f-462f-b9bf-dfa01eaf8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ed3ba-c54f-462f-b9bf-dfa01eaf8f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AA8A3-374D-496E-B5F5-6B931764E0B9}"/>
</file>

<file path=customXml/itemProps2.xml><?xml version="1.0" encoding="utf-8"?>
<ds:datastoreItem xmlns:ds="http://schemas.openxmlformats.org/officeDocument/2006/customXml" ds:itemID="{8F861646-73DD-4519-AE18-677E4143E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E7770-C6A8-4DC7-AB6F-150886F129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59768</TotalTime>
  <Words>28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1_Wipro 2017 PPT Theme</vt:lpstr>
      <vt:lpstr>Wipro Grid 16:9</vt:lpstr>
      <vt:lpstr>DevOps Capstone Project</vt:lpstr>
      <vt:lpstr>Tools Integration – CICD view</vt:lpstr>
      <vt:lpstr>Additional Tool Explored</vt:lpstr>
      <vt:lpstr>Application and its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Srivastava</dc:creator>
  <cp:lastModifiedBy>Raghavendran Sethumadhavan (TT Architect Academy)</cp:lastModifiedBy>
  <cp:revision>1242</cp:revision>
  <cp:lastPrinted>2015-05-27T10:06:57Z</cp:lastPrinted>
  <dcterms:created xsi:type="dcterms:W3CDTF">2013-12-31T05:54:35Z</dcterms:created>
  <dcterms:modified xsi:type="dcterms:W3CDTF">2021-08-06T04:57:20Z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anurags@wipro.com</vt:lpwstr>
  </property>
  <property fmtid="{D5CDD505-2E9C-101B-9397-08002B2CF9AE}" pid="6" name="MSIP_Label_b9a70571-31c6-4603-80c1-ef2fb871a62a_SetDate">
    <vt:lpwstr>2018-03-20T17:33:45.0805514+05:30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0x01010036F4E5F2640A2942AC822E75F7AACF74</vt:lpwstr>
  </property>
</Properties>
</file>